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94678"/>
  </p:normalViewPr>
  <p:slideViewPr>
    <p:cSldViewPr snapToGrid="0">
      <p:cViewPr>
        <p:scale>
          <a:sx n="80" d="100"/>
          <a:sy n="80" d="100"/>
        </p:scale>
        <p:origin x="18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85CF9-7D02-484A-B8AF-B61D28BD90B8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25B1D-DF53-464C-A604-97D313BB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25B1D-DF53-464C-A604-97D313BBC2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9659-4790-3841-B3A1-975D4D03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0E36-E1F2-A341-814A-665D1206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C3A6-102E-5245-AC04-DD70702D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7125-4EEF-EF4F-9653-224A4AC3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4F98-622C-4345-B101-C7DE31DF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36-0FAD-F847-9E8C-31D9D163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63D7-6DB2-9E40-983A-0B4DD8785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AB4A-75FE-4A46-A480-24FC9900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DB4B-C365-2C4D-BCDD-8A218D20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FFC2-067C-CE44-B8DE-D0D10096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29640-F75D-C149-9D26-01C096374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AB63E-04CE-F94C-8040-F1F2402BA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BB5E-C86B-B443-A0CE-102E23C5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129F-B139-7540-9EE3-AE297715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4F3D-BF1C-4444-9FBB-B9C7BCD7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ECD5-49D0-0E4D-BB9D-AE87457B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0819-E291-3245-A959-A36418B2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D913-6412-EA49-BA71-8592F629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E49EE-815A-B84A-A29D-5844E2AD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B6D3-658B-5B41-9121-A4B3DA78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5B48-3FBB-634A-BA21-D2FE31B6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46FB-BCCC-A54B-93B4-42D4E130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600B-FAD1-A44C-BBB5-7EAB9F4D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363C-4A74-A541-9E6E-909D387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CB2E-58E1-7643-AAD3-350E2349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617-9F60-CD47-8520-C7123FC8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5AE7-4F65-A849-8290-2835602B9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31765-4C63-4740-A88C-08EDD7D6B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389FA-5DEF-DA41-AB19-CAE853A3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B8DB-C8AA-8749-B41F-1FC767D1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47D28-66B5-A84F-9C95-0D86A8A2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D5D8-433D-3240-9A8A-06986B72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72B06-83A1-5E42-922A-F987A0C5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9CC4F-4A5B-3F4D-968E-5DD9032D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F2D90-433A-1740-B10B-EB954B093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B6E04-E999-D04F-8E0D-9EAEE6409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422B5-9809-9C49-AC15-BA61C30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5CB0F-E5D5-D04C-A7C9-23887C9B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A662-91A5-5A44-9157-7643859E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8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A1E3-F356-6E4F-AE9E-E78B860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92BA-5E14-3644-A53E-9832673C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E23F1-EE10-7641-BA63-4AD6C439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3C52-A763-1248-AE60-6F1E161F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8D046-D1DC-D643-BFA6-7A319F4E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8BB1-F100-A24F-BF12-5D69C7A2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D68E-4C8A-EB42-8969-06211174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9675-03D4-1E4B-88D0-829D5CFC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9B11-CB27-3340-952B-6A6A6734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FC1BB-E012-1A40-8F81-866ED074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5694-7D89-BE42-BEB8-B0BA7D22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B6CA-7844-E24E-BAF3-0E1A695F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DEC29-3F8C-9E4B-AA14-C7D1ED89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D83E-5E7F-4446-945B-275F77DF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7716E-A9B5-EA4D-8110-F0358362E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68EA0-9032-8141-806D-C690AAE55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8DF19-F444-3248-B4EF-F96EAA76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D2DF4-7690-3642-8A51-50C1C425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A574-BF64-7942-8E29-13B88D58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76359-C6A9-204B-A108-F91F58A5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CA7C-140E-5746-950A-A519A299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CE15-C58E-6A48-B40C-E2924C7C1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239B-1F8C-834A-83F5-290E31DFDE3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F17F-E745-364B-9A46-AF444D0E7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2B7C-7CA6-CD4B-9C96-B9F1CF58E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F7EE-41EC-DE4D-9719-9536DF8D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7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9AFEBEAC-4560-DE46-9345-F394789D35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CDFCFDE-CC96-0743-82FF-B53A350692A7}"/>
              </a:ext>
            </a:extLst>
          </p:cNvPr>
          <p:cNvGrpSpPr/>
          <p:nvPr/>
        </p:nvGrpSpPr>
        <p:grpSpPr>
          <a:xfrm>
            <a:off x="-2375760" y="527505"/>
            <a:ext cx="17134449" cy="6330461"/>
            <a:chOff x="1905210" y="1418256"/>
            <a:chExt cx="8128000" cy="2870461"/>
          </a:xfrm>
        </p:grpSpPr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AF539494-1AB5-EA45-9E72-CB54C154068F}"/>
                </a:ext>
              </a:extLst>
            </p:cNvPr>
            <p:cNvSpPr/>
            <p:nvPr/>
          </p:nvSpPr>
          <p:spPr>
            <a:xfrm rot="5400000">
              <a:off x="1905416" y="1418050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B409AD32-CD70-0E4C-9E6D-DCB248F590B3}"/>
                </a:ext>
              </a:extLst>
            </p:cNvPr>
            <p:cNvSpPr/>
            <p:nvPr/>
          </p:nvSpPr>
          <p:spPr>
            <a:xfrm rot="16200000">
              <a:off x="4669749" y="1418050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EB61709-4A7F-8044-A65D-56A97A83568C}"/>
                </a:ext>
              </a:extLst>
            </p:cNvPr>
            <p:cNvSpPr/>
            <p:nvPr/>
          </p:nvSpPr>
          <p:spPr>
            <a:xfrm>
              <a:off x="4987347" y="3751367"/>
              <a:ext cx="2039315" cy="537350"/>
            </a:xfrm>
            <a:custGeom>
              <a:avLst/>
              <a:gdLst>
                <a:gd name="connsiteX0" fmla="*/ 0 w 2039315"/>
                <a:gd name="connsiteY0" fmla="*/ 0 h 537350"/>
                <a:gd name="connsiteX1" fmla="*/ 2039315 w 2039315"/>
                <a:gd name="connsiteY1" fmla="*/ 0 h 537350"/>
                <a:gd name="connsiteX2" fmla="*/ 2039315 w 2039315"/>
                <a:gd name="connsiteY2" fmla="*/ 537350 h 537350"/>
                <a:gd name="connsiteX3" fmla="*/ 0 w 2039315"/>
                <a:gd name="connsiteY3" fmla="*/ 537350 h 537350"/>
                <a:gd name="connsiteX4" fmla="*/ 0 w 2039315"/>
                <a:gd name="connsiteY4" fmla="*/ 0 h 53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315" h="537350">
                  <a:moveTo>
                    <a:pt x="0" y="0"/>
                  </a:moveTo>
                  <a:lnTo>
                    <a:pt x="2039315" y="0"/>
                  </a:lnTo>
                  <a:lnTo>
                    <a:pt x="2039315" y="537350"/>
                  </a:lnTo>
                  <a:lnTo>
                    <a:pt x="0" y="53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b="1" kern="1200" dirty="0">
                  <a:solidFill>
                    <a:schemeClr val="bg1"/>
                  </a:solidFill>
                </a:rPr>
                <a:t>Command Center</a:t>
              </a:r>
              <a:endParaRPr lang="en-US" sz="3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D908D1B4-541D-284F-A1A8-A6BF5C31340C}"/>
                </a:ext>
              </a:extLst>
            </p:cNvPr>
            <p:cNvSpPr/>
            <p:nvPr/>
          </p:nvSpPr>
          <p:spPr>
            <a:xfrm rot="5400000">
              <a:off x="4583592" y="1418050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2EF3BCF5-F243-9646-8FCF-F48B1A5E499F}"/>
                </a:ext>
              </a:extLst>
            </p:cNvPr>
            <p:cNvSpPr/>
            <p:nvPr/>
          </p:nvSpPr>
          <p:spPr>
            <a:xfrm rot="16200000">
              <a:off x="7347112" y="1418050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7D5CF2C-9120-A544-B600-4BB62D30F2C3}"/>
                </a:ext>
              </a:extLst>
            </p:cNvPr>
            <p:cNvSpPr/>
            <p:nvPr/>
          </p:nvSpPr>
          <p:spPr>
            <a:xfrm>
              <a:off x="7468826" y="3751367"/>
              <a:ext cx="2039315" cy="537350"/>
            </a:xfrm>
            <a:custGeom>
              <a:avLst/>
              <a:gdLst>
                <a:gd name="connsiteX0" fmla="*/ 0 w 2039315"/>
                <a:gd name="connsiteY0" fmla="*/ 0 h 537350"/>
                <a:gd name="connsiteX1" fmla="*/ 2039315 w 2039315"/>
                <a:gd name="connsiteY1" fmla="*/ 0 h 537350"/>
                <a:gd name="connsiteX2" fmla="*/ 2039315 w 2039315"/>
                <a:gd name="connsiteY2" fmla="*/ 537350 h 537350"/>
                <a:gd name="connsiteX3" fmla="*/ 0 w 2039315"/>
                <a:gd name="connsiteY3" fmla="*/ 537350 h 537350"/>
                <a:gd name="connsiteX4" fmla="*/ 0 w 2039315"/>
                <a:gd name="connsiteY4" fmla="*/ 0 h 53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315" h="537350">
                  <a:moveTo>
                    <a:pt x="0" y="0"/>
                  </a:moveTo>
                  <a:lnTo>
                    <a:pt x="2039315" y="0"/>
                  </a:lnTo>
                  <a:lnTo>
                    <a:pt x="2039315" y="537350"/>
                  </a:lnTo>
                  <a:lnTo>
                    <a:pt x="0" y="5373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C1C7FCA-2AD5-B04F-87DF-78AAC0ECF13A}"/>
                </a:ext>
              </a:extLst>
            </p:cNvPr>
            <p:cNvSpPr/>
            <p:nvPr/>
          </p:nvSpPr>
          <p:spPr>
            <a:xfrm>
              <a:off x="5415079" y="1730441"/>
              <a:ext cx="1131019" cy="1131019"/>
            </a:xfrm>
            <a:custGeom>
              <a:avLst/>
              <a:gdLst>
                <a:gd name="connsiteX0" fmla="*/ 0 w 1131019"/>
                <a:gd name="connsiteY0" fmla="*/ 565510 h 1131019"/>
                <a:gd name="connsiteX1" fmla="*/ 565510 w 1131019"/>
                <a:gd name="connsiteY1" fmla="*/ 0 h 1131019"/>
                <a:gd name="connsiteX2" fmla="*/ 1131020 w 1131019"/>
                <a:gd name="connsiteY2" fmla="*/ 565510 h 1131019"/>
                <a:gd name="connsiteX3" fmla="*/ 565510 w 1131019"/>
                <a:gd name="connsiteY3" fmla="*/ 1131020 h 1131019"/>
                <a:gd name="connsiteX4" fmla="*/ 0 w 1131019"/>
                <a:gd name="connsiteY4" fmla="*/ 565510 h 113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019" h="1131019">
                  <a:moveTo>
                    <a:pt x="0" y="565510"/>
                  </a:moveTo>
                  <a:cubicBezTo>
                    <a:pt x="0" y="253187"/>
                    <a:pt x="253187" y="0"/>
                    <a:pt x="565510" y="0"/>
                  </a:cubicBezTo>
                  <a:cubicBezTo>
                    <a:pt x="877833" y="0"/>
                    <a:pt x="1131020" y="253187"/>
                    <a:pt x="1131020" y="565510"/>
                  </a:cubicBezTo>
                  <a:cubicBezTo>
                    <a:pt x="1131020" y="877833"/>
                    <a:pt x="877833" y="1131020"/>
                    <a:pt x="565510" y="1131020"/>
                  </a:cubicBezTo>
                  <a:cubicBezTo>
                    <a:pt x="253187" y="1131020"/>
                    <a:pt x="0" y="877833"/>
                    <a:pt x="0" y="56551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50803" tIns="197929" rIns="150802" bIns="42413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Four Person Team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48EFD22-1789-AE48-906D-C5BDA2744D4E}"/>
                </a:ext>
              </a:extLst>
            </p:cNvPr>
            <p:cNvSpPr/>
            <p:nvPr/>
          </p:nvSpPr>
          <p:spPr>
            <a:xfrm>
              <a:off x="5885900" y="2592192"/>
              <a:ext cx="1131019" cy="1131019"/>
            </a:xfrm>
            <a:custGeom>
              <a:avLst/>
              <a:gdLst>
                <a:gd name="connsiteX0" fmla="*/ 0 w 1131019"/>
                <a:gd name="connsiteY0" fmla="*/ 565510 h 1131019"/>
                <a:gd name="connsiteX1" fmla="*/ 565510 w 1131019"/>
                <a:gd name="connsiteY1" fmla="*/ 0 h 1131019"/>
                <a:gd name="connsiteX2" fmla="*/ 1131020 w 1131019"/>
                <a:gd name="connsiteY2" fmla="*/ 565510 h 1131019"/>
                <a:gd name="connsiteX3" fmla="*/ 565510 w 1131019"/>
                <a:gd name="connsiteY3" fmla="*/ 1131020 h 1131019"/>
                <a:gd name="connsiteX4" fmla="*/ 0 w 1131019"/>
                <a:gd name="connsiteY4" fmla="*/ 565510 h 113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019" h="1131019">
                  <a:moveTo>
                    <a:pt x="0" y="565510"/>
                  </a:moveTo>
                  <a:cubicBezTo>
                    <a:pt x="0" y="253187"/>
                    <a:pt x="253187" y="0"/>
                    <a:pt x="565510" y="0"/>
                  </a:cubicBezTo>
                  <a:cubicBezTo>
                    <a:pt x="877833" y="0"/>
                    <a:pt x="1131020" y="253187"/>
                    <a:pt x="1131020" y="565510"/>
                  </a:cubicBezTo>
                  <a:cubicBezTo>
                    <a:pt x="1131020" y="877833"/>
                    <a:pt x="877833" y="1131020"/>
                    <a:pt x="565510" y="1131020"/>
                  </a:cubicBezTo>
                  <a:cubicBezTo>
                    <a:pt x="253187" y="1131020"/>
                    <a:pt x="0" y="877833"/>
                    <a:pt x="0" y="56551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5904" tIns="292180" rIns="106504" bIns="216779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 Coordination Group connecting At Risk Persons with Onboarded Community Volunteers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30B2347-0AAB-E14B-B493-EE0D46F4254A}"/>
                </a:ext>
              </a:extLst>
            </p:cNvPr>
            <p:cNvSpPr/>
            <p:nvPr/>
          </p:nvSpPr>
          <p:spPr>
            <a:xfrm>
              <a:off x="4933805" y="2592192"/>
              <a:ext cx="1131019" cy="1131019"/>
            </a:xfrm>
            <a:custGeom>
              <a:avLst/>
              <a:gdLst>
                <a:gd name="connsiteX0" fmla="*/ 0 w 1131019"/>
                <a:gd name="connsiteY0" fmla="*/ 565510 h 1131019"/>
                <a:gd name="connsiteX1" fmla="*/ 565510 w 1131019"/>
                <a:gd name="connsiteY1" fmla="*/ 0 h 1131019"/>
                <a:gd name="connsiteX2" fmla="*/ 1131020 w 1131019"/>
                <a:gd name="connsiteY2" fmla="*/ 565510 h 1131019"/>
                <a:gd name="connsiteX3" fmla="*/ 565510 w 1131019"/>
                <a:gd name="connsiteY3" fmla="*/ 1131020 h 1131019"/>
                <a:gd name="connsiteX4" fmla="*/ 0 w 1131019"/>
                <a:gd name="connsiteY4" fmla="*/ 565510 h 113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019" h="1131019">
                  <a:moveTo>
                    <a:pt x="0" y="565510"/>
                  </a:moveTo>
                  <a:cubicBezTo>
                    <a:pt x="0" y="253187"/>
                    <a:pt x="253187" y="0"/>
                    <a:pt x="565510" y="0"/>
                  </a:cubicBezTo>
                  <a:cubicBezTo>
                    <a:pt x="877833" y="0"/>
                    <a:pt x="1131020" y="253187"/>
                    <a:pt x="1131020" y="565510"/>
                  </a:cubicBezTo>
                  <a:cubicBezTo>
                    <a:pt x="1131020" y="877833"/>
                    <a:pt x="877833" y="1131020"/>
                    <a:pt x="565510" y="1131020"/>
                  </a:cubicBezTo>
                  <a:cubicBezTo>
                    <a:pt x="253187" y="1131020"/>
                    <a:pt x="0" y="877833"/>
                    <a:pt x="0" y="56551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06505" tIns="292180" rIns="345903" bIns="216779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Maintain Google Docs Master Spreadsheet with contact info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D34108F-17D5-7347-B23C-944A86665126}"/>
                </a:ext>
              </a:extLst>
            </p:cNvPr>
            <p:cNvSpPr/>
            <p:nvPr/>
          </p:nvSpPr>
          <p:spPr>
            <a:xfrm>
              <a:off x="2409958" y="3751367"/>
              <a:ext cx="2039315" cy="537350"/>
            </a:xfrm>
            <a:custGeom>
              <a:avLst/>
              <a:gdLst>
                <a:gd name="connsiteX0" fmla="*/ 0 w 2039315"/>
                <a:gd name="connsiteY0" fmla="*/ 0 h 537350"/>
                <a:gd name="connsiteX1" fmla="*/ 2039315 w 2039315"/>
                <a:gd name="connsiteY1" fmla="*/ 0 h 537350"/>
                <a:gd name="connsiteX2" fmla="*/ 2039315 w 2039315"/>
                <a:gd name="connsiteY2" fmla="*/ 537350 h 537350"/>
                <a:gd name="connsiteX3" fmla="*/ 0 w 2039315"/>
                <a:gd name="connsiteY3" fmla="*/ 537350 h 537350"/>
                <a:gd name="connsiteX4" fmla="*/ 0 w 2039315"/>
                <a:gd name="connsiteY4" fmla="*/ 0 h 53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315" h="537350">
                  <a:moveTo>
                    <a:pt x="0" y="0"/>
                  </a:moveTo>
                  <a:lnTo>
                    <a:pt x="2039315" y="0"/>
                  </a:lnTo>
                  <a:lnTo>
                    <a:pt x="2039315" y="537350"/>
                  </a:lnTo>
                  <a:lnTo>
                    <a:pt x="0" y="5373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7765CE-6B76-184B-B170-DB2E1B5CFE3F}"/>
              </a:ext>
            </a:extLst>
          </p:cNvPr>
          <p:cNvGrpSpPr/>
          <p:nvPr/>
        </p:nvGrpSpPr>
        <p:grpSpPr>
          <a:xfrm>
            <a:off x="3968529" y="-647315"/>
            <a:ext cx="12126350" cy="4389121"/>
            <a:chOff x="2032000" y="41170"/>
            <a:chExt cx="8128000" cy="2870461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21C9CC67-A056-9C42-85B0-77E08A2E3B09}"/>
                </a:ext>
              </a:extLst>
            </p:cNvPr>
            <p:cNvSpPr/>
            <p:nvPr/>
          </p:nvSpPr>
          <p:spPr>
            <a:xfrm rot="5400000">
              <a:off x="2032206" y="40964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8C8B05C1-53C0-944A-BDEF-54248F53D79E}"/>
                </a:ext>
              </a:extLst>
            </p:cNvPr>
            <p:cNvSpPr/>
            <p:nvPr/>
          </p:nvSpPr>
          <p:spPr>
            <a:xfrm rot="16200000">
              <a:off x="4796539" y="40964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6554409-A77D-344E-82CF-552AF8F38CC3}"/>
                </a:ext>
              </a:extLst>
            </p:cNvPr>
            <p:cNvSpPr/>
            <p:nvPr/>
          </p:nvSpPr>
          <p:spPr>
            <a:xfrm>
              <a:off x="5114137" y="2374281"/>
              <a:ext cx="2039315" cy="537350"/>
            </a:xfrm>
            <a:custGeom>
              <a:avLst/>
              <a:gdLst>
                <a:gd name="connsiteX0" fmla="*/ 0 w 2039315"/>
                <a:gd name="connsiteY0" fmla="*/ 0 h 537350"/>
                <a:gd name="connsiteX1" fmla="*/ 2039315 w 2039315"/>
                <a:gd name="connsiteY1" fmla="*/ 0 h 537350"/>
                <a:gd name="connsiteX2" fmla="*/ 2039315 w 2039315"/>
                <a:gd name="connsiteY2" fmla="*/ 537350 h 537350"/>
                <a:gd name="connsiteX3" fmla="*/ 0 w 2039315"/>
                <a:gd name="connsiteY3" fmla="*/ 537350 h 537350"/>
                <a:gd name="connsiteX4" fmla="*/ 0 w 2039315"/>
                <a:gd name="connsiteY4" fmla="*/ 0 h 53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315" h="537350">
                  <a:moveTo>
                    <a:pt x="0" y="0"/>
                  </a:moveTo>
                  <a:lnTo>
                    <a:pt x="2039315" y="0"/>
                  </a:lnTo>
                  <a:lnTo>
                    <a:pt x="2039315" y="537350"/>
                  </a:lnTo>
                  <a:lnTo>
                    <a:pt x="0" y="53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bg1"/>
                  </a:solidFill>
                </a:rPr>
                <a:t>Volunteers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FC1A82B9-3658-6C48-A36D-2903A6CE2958}"/>
                </a:ext>
              </a:extLst>
            </p:cNvPr>
            <p:cNvSpPr/>
            <p:nvPr/>
          </p:nvSpPr>
          <p:spPr>
            <a:xfrm rot="5400000">
              <a:off x="4710382" y="40964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CDF606EC-40F7-2143-B5E8-C711601F5F09}"/>
                </a:ext>
              </a:extLst>
            </p:cNvPr>
            <p:cNvSpPr/>
            <p:nvPr/>
          </p:nvSpPr>
          <p:spPr>
            <a:xfrm rot="16200000">
              <a:off x="7473902" y="40964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233DA36-CF24-0D41-B7AD-B5404478531D}"/>
                </a:ext>
              </a:extLst>
            </p:cNvPr>
            <p:cNvSpPr/>
            <p:nvPr/>
          </p:nvSpPr>
          <p:spPr>
            <a:xfrm>
              <a:off x="7595616" y="2374281"/>
              <a:ext cx="2039315" cy="537350"/>
            </a:xfrm>
            <a:custGeom>
              <a:avLst/>
              <a:gdLst>
                <a:gd name="connsiteX0" fmla="*/ 0 w 2039315"/>
                <a:gd name="connsiteY0" fmla="*/ 0 h 537350"/>
                <a:gd name="connsiteX1" fmla="*/ 2039315 w 2039315"/>
                <a:gd name="connsiteY1" fmla="*/ 0 h 537350"/>
                <a:gd name="connsiteX2" fmla="*/ 2039315 w 2039315"/>
                <a:gd name="connsiteY2" fmla="*/ 537350 h 537350"/>
                <a:gd name="connsiteX3" fmla="*/ 0 w 2039315"/>
                <a:gd name="connsiteY3" fmla="*/ 537350 h 537350"/>
                <a:gd name="connsiteX4" fmla="*/ 0 w 2039315"/>
                <a:gd name="connsiteY4" fmla="*/ 0 h 53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315" h="537350">
                  <a:moveTo>
                    <a:pt x="0" y="0"/>
                  </a:moveTo>
                  <a:lnTo>
                    <a:pt x="2039315" y="0"/>
                  </a:lnTo>
                  <a:lnTo>
                    <a:pt x="2039315" y="537350"/>
                  </a:lnTo>
                  <a:lnTo>
                    <a:pt x="0" y="5373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A3A07CA-4F55-D144-B7E7-B84CE69A24AB}"/>
                </a:ext>
              </a:extLst>
            </p:cNvPr>
            <p:cNvSpPr/>
            <p:nvPr/>
          </p:nvSpPr>
          <p:spPr>
            <a:xfrm>
              <a:off x="5617270" y="503507"/>
              <a:ext cx="980216" cy="980216"/>
            </a:xfrm>
            <a:custGeom>
              <a:avLst/>
              <a:gdLst>
                <a:gd name="connsiteX0" fmla="*/ 0 w 980216"/>
                <a:gd name="connsiteY0" fmla="*/ 490108 h 980216"/>
                <a:gd name="connsiteX1" fmla="*/ 490108 w 980216"/>
                <a:gd name="connsiteY1" fmla="*/ 0 h 980216"/>
                <a:gd name="connsiteX2" fmla="*/ 980216 w 980216"/>
                <a:gd name="connsiteY2" fmla="*/ 490108 h 980216"/>
                <a:gd name="connsiteX3" fmla="*/ 490108 w 980216"/>
                <a:gd name="connsiteY3" fmla="*/ 980216 h 980216"/>
                <a:gd name="connsiteX4" fmla="*/ 0 w 980216"/>
                <a:gd name="connsiteY4" fmla="*/ 490108 h 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16" h="980216">
                  <a:moveTo>
                    <a:pt x="0" y="490108"/>
                  </a:moveTo>
                  <a:cubicBezTo>
                    <a:pt x="0" y="219429"/>
                    <a:pt x="219429" y="0"/>
                    <a:pt x="490108" y="0"/>
                  </a:cubicBezTo>
                  <a:cubicBezTo>
                    <a:pt x="760787" y="0"/>
                    <a:pt x="980216" y="219429"/>
                    <a:pt x="980216" y="490108"/>
                  </a:cubicBezTo>
                  <a:cubicBezTo>
                    <a:pt x="980216" y="760787"/>
                    <a:pt x="760787" y="980216"/>
                    <a:pt x="490108" y="980216"/>
                  </a:cubicBezTo>
                  <a:cubicBezTo>
                    <a:pt x="219429" y="980216"/>
                    <a:pt x="0" y="760787"/>
                    <a:pt x="0" y="490108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13102" tIns="131952" rIns="113102" bIns="53723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Name</a:t>
              </a:r>
              <a:endParaRPr lang="en-US" sz="1000" b="1" kern="1200" dirty="0">
                <a:solidFill>
                  <a:schemeClr val="bg1"/>
                </a:solidFill>
                <a:highlight>
                  <a:srgbClr val="800000"/>
                </a:highlight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6A8A7A-D8FA-144E-93C5-DE095694E846}"/>
                </a:ext>
              </a:extLst>
            </p:cNvPr>
            <p:cNvSpPr/>
            <p:nvPr/>
          </p:nvSpPr>
          <p:spPr>
            <a:xfrm>
              <a:off x="6050828" y="937064"/>
              <a:ext cx="980216" cy="980216"/>
            </a:xfrm>
            <a:custGeom>
              <a:avLst/>
              <a:gdLst>
                <a:gd name="connsiteX0" fmla="*/ 0 w 980216"/>
                <a:gd name="connsiteY0" fmla="*/ 490108 h 980216"/>
                <a:gd name="connsiteX1" fmla="*/ 490108 w 980216"/>
                <a:gd name="connsiteY1" fmla="*/ 0 h 980216"/>
                <a:gd name="connsiteX2" fmla="*/ 980216 w 980216"/>
                <a:gd name="connsiteY2" fmla="*/ 490108 h 980216"/>
                <a:gd name="connsiteX3" fmla="*/ 490108 w 980216"/>
                <a:gd name="connsiteY3" fmla="*/ 980216 h 980216"/>
                <a:gd name="connsiteX4" fmla="*/ 0 w 980216"/>
                <a:gd name="connsiteY4" fmla="*/ 490108 h 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16" h="980216">
                  <a:moveTo>
                    <a:pt x="0" y="490108"/>
                  </a:moveTo>
                  <a:cubicBezTo>
                    <a:pt x="0" y="219429"/>
                    <a:pt x="219429" y="0"/>
                    <a:pt x="490108" y="0"/>
                  </a:cubicBezTo>
                  <a:cubicBezTo>
                    <a:pt x="760787" y="0"/>
                    <a:pt x="980216" y="219429"/>
                    <a:pt x="980216" y="490108"/>
                  </a:cubicBezTo>
                  <a:cubicBezTo>
                    <a:pt x="980216" y="760787"/>
                    <a:pt x="760787" y="980216"/>
                    <a:pt x="490108" y="980216"/>
                  </a:cubicBezTo>
                  <a:cubicBezTo>
                    <a:pt x="219429" y="980216"/>
                    <a:pt x="0" y="760787"/>
                    <a:pt x="0" y="490108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27809" tIns="113102" rIns="75401" bIns="1131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Address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8E20F28-42CB-1C4B-9020-0EAD5FFEC67F}"/>
                </a:ext>
              </a:extLst>
            </p:cNvPr>
            <p:cNvSpPr/>
            <p:nvPr/>
          </p:nvSpPr>
          <p:spPr>
            <a:xfrm>
              <a:off x="5617270" y="1370622"/>
              <a:ext cx="980216" cy="980216"/>
            </a:xfrm>
            <a:custGeom>
              <a:avLst/>
              <a:gdLst>
                <a:gd name="connsiteX0" fmla="*/ 0 w 980216"/>
                <a:gd name="connsiteY0" fmla="*/ 490108 h 980216"/>
                <a:gd name="connsiteX1" fmla="*/ 490108 w 980216"/>
                <a:gd name="connsiteY1" fmla="*/ 0 h 980216"/>
                <a:gd name="connsiteX2" fmla="*/ 980216 w 980216"/>
                <a:gd name="connsiteY2" fmla="*/ 490108 h 980216"/>
                <a:gd name="connsiteX3" fmla="*/ 490108 w 980216"/>
                <a:gd name="connsiteY3" fmla="*/ 980216 h 980216"/>
                <a:gd name="connsiteX4" fmla="*/ 0 w 980216"/>
                <a:gd name="connsiteY4" fmla="*/ 490108 h 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16" h="980216">
                  <a:moveTo>
                    <a:pt x="0" y="490108"/>
                  </a:moveTo>
                  <a:cubicBezTo>
                    <a:pt x="0" y="219429"/>
                    <a:pt x="219429" y="0"/>
                    <a:pt x="490108" y="0"/>
                  </a:cubicBezTo>
                  <a:cubicBezTo>
                    <a:pt x="760787" y="0"/>
                    <a:pt x="980216" y="219429"/>
                    <a:pt x="980216" y="490108"/>
                  </a:cubicBezTo>
                  <a:cubicBezTo>
                    <a:pt x="980216" y="760787"/>
                    <a:pt x="760787" y="980216"/>
                    <a:pt x="490108" y="980216"/>
                  </a:cubicBezTo>
                  <a:cubicBezTo>
                    <a:pt x="219429" y="980216"/>
                    <a:pt x="0" y="760787"/>
                    <a:pt x="0" y="490108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13102" tIns="537234" rIns="113102" bIns="13195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Phone(s)</a:t>
              </a:r>
              <a:endParaRPr lang="en-US" sz="1600" kern="1200" dirty="0">
                <a:solidFill>
                  <a:schemeClr val="bg1"/>
                </a:solidFill>
                <a:highlight>
                  <a:srgbClr val="800000"/>
                </a:highlight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C8FE67-FFBF-CF45-951C-FA0752BECAE0}"/>
                </a:ext>
              </a:extLst>
            </p:cNvPr>
            <p:cNvSpPr/>
            <p:nvPr/>
          </p:nvSpPr>
          <p:spPr>
            <a:xfrm>
              <a:off x="5183713" y="937064"/>
              <a:ext cx="980216" cy="980216"/>
            </a:xfrm>
            <a:custGeom>
              <a:avLst/>
              <a:gdLst>
                <a:gd name="connsiteX0" fmla="*/ 0 w 980216"/>
                <a:gd name="connsiteY0" fmla="*/ 490108 h 980216"/>
                <a:gd name="connsiteX1" fmla="*/ 490108 w 980216"/>
                <a:gd name="connsiteY1" fmla="*/ 0 h 980216"/>
                <a:gd name="connsiteX2" fmla="*/ 980216 w 980216"/>
                <a:gd name="connsiteY2" fmla="*/ 490108 h 980216"/>
                <a:gd name="connsiteX3" fmla="*/ 490108 w 980216"/>
                <a:gd name="connsiteY3" fmla="*/ 980216 h 980216"/>
                <a:gd name="connsiteX4" fmla="*/ 0 w 980216"/>
                <a:gd name="connsiteY4" fmla="*/ 490108 h 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16" h="980216">
                  <a:moveTo>
                    <a:pt x="0" y="490108"/>
                  </a:moveTo>
                  <a:cubicBezTo>
                    <a:pt x="0" y="219429"/>
                    <a:pt x="219429" y="0"/>
                    <a:pt x="490108" y="0"/>
                  </a:cubicBezTo>
                  <a:cubicBezTo>
                    <a:pt x="760787" y="0"/>
                    <a:pt x="980216" y="219429"/>
                    <a:pt x="980216" y="490108"/>
                  </a:cubicBezTo>
                  <a:cubicBezTo>
                    <a:pt x="980216" y="760787"/>
                    <a:pt x="760787" y="980216"/>
                    <a:pt x="490108" y="980216"/>
                  </a:cubicBezTo>
                  <a:cubicBezTo>
                    <a:pt x="219429" y="980216"/>
                    <a:pt x="0" y="760787"/>
                    <a:pt x="0" y="490108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5401" tIns="113102" rIns="527809" bIns="1131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Email(s)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FBDD1F8-DDF5-F442-BB7B-2B2D98607B53}"/>
                </a:ext>
              </a:extLst>
            </p:cNvPr>
            <p:cNvSpPr/>
            <p:nvPr/>
          </p:nvSpPr>
          <p:spPr>
            <a:xfrm>
              <a:off x="2536748" y="2374281"/>
              <a:ext cx="2039315" cy="537350"/>
            </a:xfrm>
            <a:custGeom>
              <a:avLst/>
              <a:gdLst>
                <a:gd name="connsiteX0" fmla="*/ 0 w 2039315"/>
                <a:gd name="connsiteY0" fmla="*/ 0 h 537350"/>
                <a:gd name="connsiteX1" fmla="*/ 2039315 w 2039315"/>
                <a:gd name="connsiteY1" fmla="*/ 0 h 537350"/>
                <a:gd name="connsiteX2" fmla="*/ 2039315 w 2039315"/>
                <a:gd name="connsiteY2" fmla="*/ 537350 h 537350"/>
                <a:gd name="connsiteX3" fmla="*/ 0 w 2039315"/>
                <a:gd name="connsiteY3" fmla="*/ 537350 h 537350"/>
                <a:gd name="connsiteX4" fmla="*/ 0 w 2039315"/>
                <a:gd name="connsiteY4" fmla="*/ 0 h 53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315" h="537350">
                  <a:moveTo>
                    <a:pt x="0" y="0"/>
                  </a:moveTo>
                  <a:lnTo>
                    <a:pt x="2039315" y="0"/>
                  </a:lnTo>
                  <a:lnTo>
                    <a:pt x="2039315" y="537350"/>
                  </a:lnTo>
                  <a:lnTo>
                    <a:pt x="0" y="5373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A9BF24-598E-F542-9996-BE135D15491E}"/>
              </a:ext>
            </a:extLst>
          </p:cNvPr>
          <p:cNvGrpSpPr/>
          <p:nvPr/>
        </p:nvGrpSpPr>
        <p:grpSpPr>
          <a:xfrm>
            <a:off x="-3650148" y="-626221"/>
            <a:ext cx="12126350" cy="4389121"/>
            <a:chOff x="2032000" y="41170"/>
            <a:chExt cx="8128000" cy="2870461"/>
          </a:xfrm>
        </p:grpSpPr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85CD109A-D7B2-1047-981E-D8F64E66503B}"/>
                </a:ext>
              </a:extLst>
            </p:cNvPr>
            <p:cNvSpPr/>
            <p:nvPr/>
          </p:nvSpPr>
          <p:spPr>
            <a:xfrm rot="5400000">
              <a:off x="2032206" y="40964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8FC0594A-49A4-4746-B7D7-940C297FD6D0}"/>
                </a:ext>
              </a:extLst>
            </p:cNvPr>
            <p:cNvSpPr/>
            <p:nvPr/>
          </p:nvSpPr>
          <p:spPr>
            <a:xfrm rot="16200000">
              <a:off x="4796539" y="40964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rgbClr val="AC211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46F11AC-DF5F-ED44-8D3C-696D195765F1}"/>
                </a:ext>
              </a:extLst>
            </p:cNvPr>
            <p:cNvSpPr/>
            <p:nvPr/>
          </p:nvSpPr>
          <p:spPr>
            <a:xfrm>
              <a:off x="5114137" y="2374281"/>
              <a:ext cx="2039315" cy="537350"/>
            </a:xfrm>
            <a:custGeom>
              <a:avLst/>
              <a:gdLst>
                <a:gd name="connsiteX0" fmla="*/ 0 w 2039315"/>
                <a:gd name="connsiteY0" fmla="*/ 0 h 537350"/>
                <a:gd name="connsiteX1" fmla="*/ 2039315 w 2039315"/>
                <a:gd name="connsiteY1" fmla="*/ 0 h 537350"/>
                <a:gd name="connsiteX2" fmla="*/ 2039315 w 2039315"/>
                <a:gd name="connsiteY2" fmla="*/ 537350 h 537350"/>
                <a:gd name="connsiteX3" fmla="*/ 0 w 2039315"/>
                <a:gd name="connsiteY3" fmla="*/ 537350 h 537350"/>
                <a:gd name="connsiteX4" fmla="*/ 0 w 2039315"/>
                <a:gd name="connsiteY4" fmla="*/ 0 h 53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315" h="537350">
                  <a:moveTo>
                    <a:pt x="0" y="0"/>
                  </a:moveTo>
                  <a:lnTo>
                    <a:pt x="2039315" y="0"/>
                  </a:lnTo>
                  <a:lnTo>
                    <a:pt x="2039315" y="537350"/>
                  </a:lnTo>
                  <a:lnTo>
                    <a:pt x="0" y="53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2113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dirty="0">
                  <a:solidFill>
                    <a:schemeClr val="bg1"/>
                  </a:solidFill>
                </a:rPr>
                <a:t>At Risk Individuals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01A2E4BE-01CA-394F-B51A-304E0C6BC420}"/>
                </a:ext>
              </a:extLst>
            </p:cNvPr>
            <p:cNvSpPr/>
            <p:nvPr/>
          </p:nvSpPr>
          <p:spPr>
            <a:xfrm rot="5400000">
              <a:off x="4710382" y="40964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rgbClr val="AC211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70069F55-5F69-974D-959A-E9965CAADDDD}"/>
                </a:ext>
              </a:extLst>
            </p:cNvPr>
            <p:cNvSpPr/>
            <p:nvPr/>
          </p:nvSpPr>
          <p:spPr>
            <a:xfrm rot="16200000">
              <a:off x="7473902" y="40964"/>
              <a:ext cx="2685891" cy="2686304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9352C58-9733-494B-BD17-522726C30D00}"/>
                </a:ext>
              </a:extLst>
            </p:cNvPr>
            <p:cNvSpPr/>
            <p:nvPr/>
          </p:nvSpPr>
          <p:spPr>
            <a:xfrm>
              <a:off x="7595616" y="2374281"/>
              <a:ext cx="2039315" cy="537350"/>
            </a:xfrm>
            <a:custGeom>
              <a:avLst/>
              <a:gdLst>
                <a:gd name="connsiteX0" fmla="*/ 0 w 2039315"/>
                <a:gd name="connsiteY0" fmla="*/ 0 h 537350"/>
                <a:gd name="connsiteX1" fmla="*/ 2039315 w 2039315"/>
                <a:gd name="connsiteY1" fmla="*/ 0 h 537350"/>
                <a:gd name="connsiteX2" fmla="*/ 2039315 w 2039315"/>
                <a:gd name="connsiteY2" fmla="*/ 537350 h 537350"/>
                <a:gd name="connsiteX3" fmla="*/ 0 w 2039315"/>
                <a:gd name="connsiteY3" fmla="*/ 537350 h 537350"/>
                <a:gd name="connsiteX4" fmla="*/ 0 w 2039315"/>
                <a:gd name="connsiteY4" fmla="*/ 0 h 53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315" h="537350">
                  <a:moveTo>
                    <a:pt x="0" y="0"/>
                  </a:moveTo>
                  <a:lnTo>
                    <a:pt x="2039315" y="0"/>
                  </a:lnTo>
                  <a:lnTo>
                    <a:pt x="2039315" y="537350"/>
                  </a:lnTo>
                  <a:lnTo>
                    <a:pt x="0" y="5373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9097A1C-4E49-B842-947B-061A3B725716}"/>
                </a:ext>
              </a:extLst>
            </p:cNvPr>
            <p:cNvSpPr/>
            <p:nvPr/>
          </p:nvSpPr>
          <p:spPr>
            <a:xfrm>
              <a:off x="5617270" y="503507"/>
              <a:ext cx="980216" cy="980216"/>
            </a:xfrm>
            <a:custGeom>
              <a:avLst/>
              <a:gdLst>
                <a:gd name="connsiteX0" fmla="*/ 0 w 980216"/>
                <a:gd name="connsiteY0" fmla="*/ 490108 h 980216"/>
                <a:gd name="connsiteX1" fmla="*/ 490108 w 980216"/>
                <a:gd name="connsiteY1" fmla="*/ 0 h 980216"/>
                <a:gd name="connsiteX2" fmla="*/ 980216 w 980216"/>
                <a:gd name="connsiteY2" fmla="*/ 490108 h 980216"/>
                <a:gd name="connsiteX3" fmla="*/ 490108 w 980216"/>
                <a:gd name="connsiteY3" fmla="*/ 980216 h 980216"/>
                <a:gd name="connsiteX4" fmla="*/ 0 w 980216"/>
                <a:gd name="connsiteY4" fmla="*/ 490108 h 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16" h="980216">
                  <a:moveTo>
                    <a:pt x="0" y="490108"/>
                  </a:moveTo>
                  <a:cubicBezTo>
                    <a:pt x="0" y="219429"/>
                    <a:pt x="219429" y="0"/>
                    <a:pt x="490108" y="0"/>
                  </a:cubicBezTo>
                  <a:cubicBezTo>
                    <a:pt x="760787" y="0"/>
                    <a:pt x="980216" y="219429"/>
                    <a:pt x="980216" y="490108"/>
                  </a:cubicBezTo>
                  <a:cubicBezTo>
                    <a:pt x="980216" y="760787"/>
                    <a:pt x="760787" y="980216"/>
                    <a:pt x="490108" y="980216"/>
                  </a:cubicBezTo>
                  <a:cubicBezTo>
                    <a:pt x="219429" y="980216"/>
                    <a:pt x="0" y="760787"/>
                    <a:pt x="0" y="490108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13102" tIns="131952" rIns="113102" bIns="537234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Name</a:t>
              </a:r>
              <a:endParaRPr lang="en-US" sz="1000" b="1" kern="1200" dirty="0">
                <a:solidFill>
                  <a:schemeClr val="bg1"/>
                </a:solidFill>
                <a:highlight>
                  <a:srgbClr val="800000"/>
                </a:highlight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1706E4E-9B7F-B14C-83E1-68732C19F089}"/>
                </a:ext>
              </a:extLst>
            </p:cNvPr>
            <p:cNvSpPr/>
            <p:nvPr/>
          </p:nvSpPr>
          <p:spPr>
            <a:xfrm>
              <a:off x="6050828" y="937064"/>
              <a:ext cx="980216" cy="980216"/>
            </a:xfrm>
            <a:custGeom>
              <a:avLst/>
              <a:gdLst>
                <a:gd name="connsiteX0" fmla="*/ 0 w 980216"/>
                <a:gd name="connsiteY0" fmla="*/ 490108 h 980216"/>
                <a:gd name="connsiteX1" fmla="*/ 490108 w 980216"/>
                <a:gd name="connsiteY1" fmla="*/ 0 h 980216"/>
                <a:gd name="connsiteX2" fmla="*/ 980216 w 980216"/>
                <a:gd name="connsiteY2" fmla="*/ 490108 h 980216"/>
                <a:gd name="connsiteX3" fmla="*/ 490108 w 980216"/>
                <a:gd name="connsiteY3" fmla="*/ 980216 h 980216"/>
                <a:gd name="connsiteX4" fmla="*/ 0 w 980216"/>
                <a:gd name="connsiteY4" fmla="*/ 490108 h 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16" h="980216">
                  <a:moveTo>
                    <a:pt x="0" y="490108"/>
                  </a:moveTo>
                  <a:cubicBezTo>
                    <a:pt x="0" y="219429"/>
                    <a:pt x="219429" y="0"/>
                    <a:pt x="490108" y="0"/>
                  </a:cubicBezTo>
                  <a:cubicBezTo>
                    <a:pt x="760787" y="0"/>
                    <a:pt x="980216" y="219429"/>
                    <a:pt x="980216" y="490108"/>
                  </a:cubicBezTo>
                  <a:cubicBezTo>
                    <a:pt x="980216" y="760787"/>
                    <a:pt x="760787" y="980216"/>
                    <a:pt x="490108" y="980216"/>
                  </a:cubicBezTo>
                  <a:cubicBezTo>
                    <a:pt x="219429" y="980216"/>
                    <a:pt x="0" y="760787"/>
                    <a:pt x="0" y="490108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27809" tIns="113102" rIns="75401" bIns="1131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Address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1B3848E-EA34-3A4F-B7A8-B6D8F119C1B9}"/>
                </a:ext>
              </a:extLst>
            </p:cNvPr>
            <p:cNvSpPr/>
            <p:nvPr/>
          </p:nvSpPr>
          <p:spPr>
            <a:xfrm>
              <a:off x="5617270" y="1370622"/>
              <a:ext cx="980216" cy="980216"/>
            </a:xfrm>
            <a:custGeom>
              <a:avLst/>
              <a:gdLst>
                <a:gd name="connsiteX0" fmla="*/ 0 w 980216"/>
                <a:gd name="connsiteY0" fmla="*/ 490108 h 980216"/>
                <a:gd name="connsiteX1" fmla="*/ 490108 w 980216"/>
                <a:gd name="connsiteY1" fmla="*/ 0 h 980216"/>
                <a:gd name="connsiteX2" fmla="*/ 980216 w 980216"/>
                <a:gd name="connsiteY2" fmla="*/ 490108 h 980216"/>
                <a:gd name="connsiteX3" fmla="*/ 490108 w 980216"/>
                <a:gd name="connsiteY3" fmla="*/ 980216 h 980216"/>
                <a:gd name="connsiteX4" fmla="*/ 0 w 980216"/>
                <a:gd name="connsiteY4" fmla="*/ 490108 h 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16" h="980216">
                  <a:moveTo>
                    <a:pt x="0" y="490108"/>
                  </a:moveTo>
                  <a:cubicBezTo>
                    <a:pt x="0" y="219429"/>
                    <a:pt x="219429" y="0"/>
                    <a:pt x="490108" y="0"/>
                  </a:cubicBezTo>
                  <a:cubicBezTo>
                    <a:pt x="760787" y="0"/>
                    <a:pt x="980216" y="219429"/>
                    <a:pt x="980216" y="490108"/>
                  </a:cubicBezTo>
                  <a:cubicBezTo>
                    <a:pt x="980216" y="760787"/>
                    <a:pt x="760787" y="980216"/>
                    <a:pt x="490108" y="980216"/>
                  </a:cubicBezTo>
                  <a:cubicBezTo>
                    <a:pt x="219429" y="980216"/>
                    <a:pt x="0" y="760787"/>
                    <a:pt x="0" y="490108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13102" tIns="537234" rIns="113102" bIns="13195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Phone(s)</a:t>
              </a:r>
              <a:endParaRPr lang="en-US" sz="1600" kern="1200" dirty="0">
                <a:solidFill>
                  <a:schemeClr val="bg1"/>
                </a:solidFill>
                <a:highlight>
                  <a:srgbClr val="800000"/>
                </a:highlight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C676893-FE77-6440-87F6-A1D5CA883FF2}"/>
                </a:ext>
              </a:extLst>
            </p:cNvPr>
            <p:cNvSpPr/>
            <p:nvPr/>
          </p:nvSpPr>
          <p:spPr>
            <a:xfrm>
              <a:off x="5183713" y="937064"/>
              <a:ext cx="980216" cy="980216"/>
            </a:xfrm>
            <a:custGeom>
              <a:avLst/>
              <a:gdLst>
                <a:gd name="connsiteX0" fmla="*/ 0 w 980216"/>
                <a:gd name="connsiteY0" fmla="*/ 490108 h 980216"/>
                <a:gd name="connsiteX1" fmla="*/ 490108 w 980216"/>
                <a:gd name="connsiteY1" fmla="*/ 0 h 980216"/>
                <a:gd name="connsiteX2" fmla="*/ 980216 w 980216"/>
                <a:gd name="connsiteY2" fmla="*/ 490108 h 980216"/>
                <a:gd name="connsiteX3" fmla="*/ 490108 w 980216"/>
                <a:gd name="connsiteY3" fmla="*/ 980216 h 980216"/>
                <a:gd name="connsiteX4" fmla="*/ 0 w 980216"/>
                <a:gd name="connsiteY4" fmla="*/ 490108 h 98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16" h="980216">
                  <a:moveTo>
                    <a:pt x="0" y="490108"/>
                  </a:moveTo>
                  <a:cubicBezTo>
                    <a:pt x="0" y="219429"/>
                    <a:pt x="219429" y="0"/>
                    <a:pt x="490108" y="0"/>
                  </a:cubicBezTo>
                  <a:cubicBezTo>
                    <a:pt x="760787" y="0"/>
                    <a:pt x="980216" y="219429"/>
                    <a:pt x="980216" y="490108"/>
                  </a:cubicBezTo>
                  <a:cubicBezTo>
                    <a:pt x="980216" y="760787"/>
                    <a:pt x="760787" y="980216"/>
                    <a:pt x="490108" y="980216"/>
                  </a:cubicBezTo>
                  <a:cubicBezTo>
                    <a:pt x="219429" y="980216"/>
                    <a:pt x="0" y="760787"/>
                    <a:pt x="0" y="490108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5401" tIns="113102" rIns="527809" bIns="1131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highlight>
                    <a:srgbClr val="800000"/>
                  </a:highlight>
                </a:rPr>
                <a:t>Email(s)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0886E3-45EF-A747-8369-A0BB708DC43E}"/>
                </a:ext>
              </a:extLst>
            </p:cNvPr>
            <p:cNvSpPr/>
            <p:nvPr/>
          </p:nvSpPr>
          <p:spPr>
            <a:xfrm>
              <a:off x="2536748" y="2374281"/>
              <a:ext cx="2039315" cy="537350"/>
            </a:xfrm>
            <a:custGeom>
              <a:avLst/>
              <a:gdLst>
                <a:gd name="connsiteX0" fmla="*/ 0 w 2039315"/>
                <a:gd name="connsiteY0" fmla="*/ 0 h 537350"/>
                <a:gd name="connsiteX1" fmla="*/ 2039315 w 2039315"/>
                <a:gd name="connsiteY1" fmla="*/ 0 h 537350"/>
                <a:gd name="connsiteX2" fmla="*/ 2039315 w 2039315"/>
                <a:gd name="connsiteY2" fmla="*/ 537350 h 537350"/>
                <a:gd name="connsiteX3" fmla="*/ 0 w 2039315"/>
                <a:gd name="connsiteY3" fmla="*/ 537350 h 537350"/>
                <a:gd name="connsiteX4" fmla="*/ 0 w 2039315"/>
                <a:gd name="connsiteY4" fmla="*/ 0 h 53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9315" h="537350">
                  <a:moveTo>
                    <a:pt x="0" y="0"/>
                  </a:moveTo>
                  <a:lnTo>
                    <a:pt x="2039315" y="0"/>
                  </a:lnTo>
                  <a:lnTo>
                    <a:pt x="2039315" y="537350"/>
                  </a:lnTo>
                  <a:lnTo>
                    <a:pt x="0" y="5373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521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STARI Support To At-Risk Individuals</dc:title>
  <dc:creator>Ian Sliney</dc:creator>
  <cp:lastModifiedBy>Kadhambari Sridhar</cp:lastModifiedBy>
  <cp:revision>9</cp:revision>
  <cp:lastPrinted>2020-03-21T17:49:44Z</cp:lastPrinted>
  <dcterms:created xsi:type="dcterms:W3CDTF">2020-03-21T15:26:02Z</dcterms:created>
  <dcterms:modified xsi:type="dcterms:W3CDTF">2020-04-01T10:18:32Z</dcterms:modified>
</cp:coreProperties>
</file>