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0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9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7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4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2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7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F52D-90F3-46EC-A97E-13F5F154307A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6"/>
            <a:ext cx="4097867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3183464"/>
            <a:ext cx="4097867" cy="31665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617" y="1938864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5109" y="416346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58644" y="416346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57763" y="416346"/>
            <a:ext cx="1513414" cy="2769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12451" y="416345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3570530"/>
            <a:ext cx="537033" cy="5370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88" y="2253326"/>
            <a:ext cx="581046" cy="6159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85CBC2-BF15-02EA-DC13-37D1700776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6" y="359734"/>
            <a:ext cx="2562014" cy="5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68867" y="1938866"/>
            <a:ext cx="7459133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971244" y="46595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24779" y="46595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23898" y="465952"/>
            <a:ext cx="15134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78586" y="46595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6533" y="1938866"/>
            <a:ext cx="3318934" cy="217170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246533" y="4220633"/>
            <a:ext cx="3318934" cy="212936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FDB56-205C-638F-3559-B1159FB91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7" y="357550"/>
            <a:ext cx="2399236" cy="49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7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89621" y="897467"/>
            <a:ext cx="5675845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889621" y="1929172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839200" y="1930693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753225" y="198603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84271" y="198603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89621" y="3317705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8839200" y="3319226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6771744" y="339840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20250" y="3400774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Fees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76" y="3693875"/>
            <a:ext cx="642179" cy="716183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889621" y="4706238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8839200" y="4707759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6578600" y="4794097"/>
            <a:ext cx="148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83700" y="4810514"/>
            <a:ext cx="1837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183" y="2349669"/>
            <a:ext cx="611900" cy="6119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19" y="5138315"/>
            <a:ext cx="628023" cy="62802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52" y="5138315"/>
            <a:ext cx="742615" cy="67330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17" y="2349669"/>
            <a:ext cx="785496" cy="5707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2" y="3759321"/>
            <a:ext cx="820854" cy="57186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067" y="576523"/>
            <a:ext cx="3993458" cy="3993458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052472" y="3781234"/>
            <a:ext cx="432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Bahnschrift" panose="020B0502040204020203" pitchFamily="34" charset="0"/>
              </a:rPr>
              <a:t>Banking Analysis</a:t>
            </a:r>
            <a:endParaRPr lang="en-IN" sz="28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2367" y="4617676"/>
            <a:ext cx="2362200" cy="6023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LOAN DEPOSIT</a:t>
            </a:r>
            <a:endParaRPr lang="en-IN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90191" y="4614205"/>
            <a:ext cx="2362200" cy="6023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DEPOSIT ANALYSIS</a:t>
            </a:r>
            <a:endParaRPr lang="en-IN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54210" y="5435393"/>
            <a:ext cx="2362200" cy="6023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SUMMARY</a:t>
            </a:r>
            <a:endParaRPr lang="en-IN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3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5"/>
            <a:ext cx="4097867" cy="21082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4148666"/>
            <a:ext cx="4097867" cy="220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Credit Cards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99793" y="421500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3328" y="421500"/>
            <a:ext cx="1354666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52447" y="421500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31452" y="435637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60" y="3513692"/>
            <a:ext cx="489516" cy="5994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743DE0-CA07-02D3-7694-DD968C55A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7" y="377717"/>
            <a:ext cx="2680882" cy="4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7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338442" y="1972142"/>
            <a:ext cx="1268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2483" y="471703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6018" y="471703"/>
            <a:ext cx="135466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85137" y="471703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39825" y="471702"/>
            <a:ext cx="940975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16300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6187017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8957734" y="19273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668866" y="34846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416299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6187016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8957733" y="34731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668866" y="50264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416299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187016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8957733" y="50149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4186767" y="19736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65249" y="3561419"/>
            <a:ext cx="127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05440" y="5085021"/>
            <a:ext cx="153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71950" y="3563587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Fees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57598" y="5080074"/>
            <a:ext cx="2094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7484" y="197361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98733" y="3538076"/>
            <a:ext cx="13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05031" y="5080074"/>
            <a:ext cx="220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451974" y="1945549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059332" y="3540061"/>
            <a:ext cx="242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75748" y="5073503"/>
            <a:ext cx="230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Engagement Account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61" y="3954388"/>
            <a:ext cx="487020" cy="54314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50" y="5532665"/>
            <a:ext cx="537033" cy="53703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3965610"/>
            <a:ext cx="520700" cy="5207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471" y="4013976"/>
            <a:ext cx="542594" cy="49195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72" y="2382193"/>
            <a:ext cx="785496" cy="57079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83" y="2361640"/>
            <a:ext cx="611900" cy="6119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20" y="3925670"/>
            <a:ext cx="820854" cy="57186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00" y="5464529"/>
            <a:ext cx="742615" cy="67330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893" y="2380560"/>
            <a:ext cx="489516" cy="59940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67" y="2407240"/>
            <a:ext cx="520700" cy="5207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5493206"/>
            <a:ext cx="581046" cy="61595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656" y="5422417"/>
            <a:ext cx="660568" cy="715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8A3C2-33AA-ED8E-5EA5-0C1C2D144D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17" y="356334"/>
            <a:ext cx="2475663" cy="4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8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94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Faisal khan</cp:lastModifiedBy>
  <cp:revision>28</cp:revision>
  <dcterms:created xsi:type="dcterms:W3CDTF">2021-12-26T12:35:18Z</dcterms:created>
  <dcterms:modified xsi:type="dcterms:W3CDTF">2025-08-12T19:30:17Z</dcterms:modified>
</cp:coreProperties>
</file>