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16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8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260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89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071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54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6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29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0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7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EF52D-90F3-46EC-A97E-13F5F154307A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B7275-2E97-41AF-BD5A-C614A578C2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1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6"/>
            <a:ext cx="4097867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3183464"/>
            <a:ext cx="4097867" cy="31665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61617" y="1938864"/>
            <a:ext cx="2120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05109" y="416346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58644" y="416346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57763" y="416346"/>
            <a:ext cx="1513414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2451" y="416345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3570530"/>
            <a:ext cx="537033" cy="53703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988" y="2253326"/>
            <a:ext cx="581046" cy="6159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85CBC2-BF15-02EA-DC13-37D1700776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6" y="359734"/>
            <a:ext cx="2562014" cy="52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68867" y="1938866"/>
            <a:ext cx="7459133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6971244" y="465952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24779" y="465952"/>
            <a:ext cx="135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123898" y="465952"/>
            <a:ext cx="151341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78586" y="465951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246533" y="1938866"/>
            <a:ext cx="3318934" cy="2171700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246533" y="4220633"/>
            <a:ext cx="3318934" cy="212936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FDB56-205C-638F-3559-B1159FB91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7" y="357550"/>
            <a:ext cx="2399236" cy="49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64066" y="314960"/>
            <a:ext cx="11463867" cy="6228079"/>
          </a:xfrm>
          <a:prstGeom prst="roundRect">
            <a:avLst>
              <a:gd name="adj" fmla="val 5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940421" y="1396293"/>
            <a:ext cx="5438779" cy="755398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793349" y="243669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579610" y="2447048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93349" y="3748613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733702" y="3720918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53" name="Picture 5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149" y="4025612"/>
            <a:ext cx="595520" cy="587561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6586389" y="5126259"/>
            <a:ext cx="1480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350166" y="5064855"/>
            <a:ext cx="18372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095" y="2774849"/>
            <a:ext cx="611900" cy="611900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6650" y="5420005"/>
            <a:ext cx="628023" cy="628023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172" y="5490084"/>
            <a:ext cx="651132" cy="590359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8744" y="2780912"/>
            <a:ext cx="785496" cy="57079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880" y="4102708"/>
            <a:ext cx="706115" cy="57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73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870200" y="1938866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8867" y="3183465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870200" y="3183464"/>
            <a:ext cx="2108200" cy="11345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668866" y="4428064"/>
            <a:ext cx="4309533" cy="1921936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071533" y="1938865"/>
            <a:ext cx="4097867" cy="21082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071533" y="4148666"/>
            <a:ext cx="4097867" cy="220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262533" y="1938866"/>
            <a:ext cx="2336799" cy="4411134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189567" y="1938866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29519" y="1938865"/>
            <a:ext cx="11810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4917" y="3194933"/>
            <a:ext cx="1816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956983" y="3194933"/>
            <a:ext cx="1968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Credit Cards 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699793" y="421500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3328" y="421500"/>
            <a:ext cx="1354666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52447" y="421500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331452" y="435637"/>
            <a:ext cx="1513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53" y="2253326"/>
            <a:ext cx="487020" cy="54314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783" y="2264547"/>
            <a:ext cx="520700" cy="5207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889" y="3635103"/>
            <a:ext cx="542594" cy="491952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560" y="3513692"/>
            <a:ext cx="489516" cy="59940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B743DE0-CA07-02D3-7694-DD968C55A3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37" y="377717"/>
            <a:ext cx="2680882" cy="4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7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ounded Rectangle 2"/>
          <p:cNvSpPr/>
          <p:nvPr/>
        </p:nvSpPr>
        <p:spPr>
          <a:xfrm>
            <a:off x="380999" y="309033"/>
            <a:ext cx="11463867" cy="6239934"/>
          </a:xfrm>
          <a:prstGeom prst="roundRect">
            <a:avLst>
              <a:gd name="adj" fmla="val 594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68867" y="897467"/>
            <a:ext cx="10896600" cy="931333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668867" y="19388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338442" y="1972142"/>
            <a:ext cx="1268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Clients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2483" y="471703"/>
            <a:ext cx="7090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HOME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6018" y="471703"/>
            <a:ext cx="1354666" cy="276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LOAN ANALYSIS</a:t>
            </a:r>
            <a:endParaRPr lang="en-IN" sz="12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985137" y="471703"/>
            <a:ext cx="15134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Bahnschrift" panose="020B0502040204020203" pitchFamily="34" charset="0"/>
              </a:rPr>
              <a:t>DEPOSIT ANALYSIS</a:t>
            </a:r>
            <a:endParaRPr lang="en-IN" sz="1200" b="1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539825" y="471702"/>
            <a:ext cx="940975" cy="2769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Bahnschrift" panose="020B0502040204020203" pitchFamily="34" charset="0"/>
              </a:rPr>
              <a:t>SUMMARY</a:t>
            </a:r>
            <a:endParaRPr lang="en-IN" sz="1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16300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6187017" y="1927365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8957734" y="192736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668866" y="34846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3416299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6187016" y="3473131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Rectangle 44"/>
          <p:cNvSpPr/>
          <p:nvPr/>
        </p:nvSpPr>
        <p:spPr>
          <a:xfrm>
            <a:off x="8957733" y="3473132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68866" y="50264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3416299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6187016" y="5014946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Rectangle 48"/>
          <p:cNvSpPr/>
          <p:nvPr/>
        </p:nvSpPr>
        <p:spPr>
          <a:xfrm>
            <a:off x="8957733" y="5014947"/>
            <a:ext cx="2607733" cy="1397001"/>
          </a:xfrm>
          <a:prstGeom prst="rect">
            <a:avLst/>
          </a:prstGeom>
          <a:solidFill>
            <a:schemeClr val="bg1"/>
          </a:solidFill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/>
          <p:cNvSpPr txBox="1"/>
          <p:nvPr/>
        </p:nvSpPr>
        <p:spPr>
          <a:xfrm>
            <a:off x="4186767" y="1973614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365249" y="3561419"/>
            <a:ext cx="1275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205440" y="5085021"/>
            <a:ext cx="1534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CC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71950" y="3563587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Total Fees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57598" y="5080074"/>
            <a:ext cx="2094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Saving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957484" y="1973613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Loan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798733" y="3538076"/>
            <a:ext cx="13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Bank Deposit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05031" y="5080074"/>
            <a:ext cx="2205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Foreign Currency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451974" y="1945549"/>
            <a:ext cx="1619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Business Lending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059332" y="3540061"/>
            <a:ext cx="2421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Checking Account Amount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175748" y="5073503"/>
            <a:ext cx="2305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Bahnschrift" panose="020B0502040204020203" pitchFamily="34" charset="0"/>
              </a:rPr>
              <a:t>Engagement Account</a:t>
            </a:r>
            <a:endParaRPr lang="en-IN" sz="1400" b="1" dirty="0">
              <a:solidFill>
                <a:schemeClr val="accent5">
                  <a:lumMod val="50000"/>
                </a:schemeClr>
              </a:solidFill>
              <a:latin typeface="Bahnschrift" panose="020B0502040204020203" pitchFamily="34" charset="0"/>
            </a:endParaRPr>
          </a:p>
        </p:txBody>
      </p:sp>
      <p:pic>
        <p:nvPicPr>
          <p:cNvPr id="61" name="Picture 6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61" y="3954388"/>
            <a:ext cx="487020" cy="543144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050" y="5532665"/>
            <a:ext cx="537033" cy="537033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3965610"/>
            <a:ext cx="520700" cy="5207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471" y="4013976"/>
            <a:ext cx="542594" cy="491952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772" y="2382193"/>
            <a:ext cx="785496" cy="570794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83" y="2361640"/>
            <a:ext cx="611900" cy="611900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720" y="3925670"/>
            <a:ext cx="820854" cy="571862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700" y="5464529"/>
            <a:ext cx="742615" cy="673304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893" y="2380560"/>
            <a:ext cx="489516" cy="599408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267" y="2407240"/>
            <a:ext cx="520700" cy="520700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399" y="5493206"/>
            <a:ext cx="581046" cy="61595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5656" y="5422417"/>
            <a:ext cx="660568" cy="715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8A3C2-33AA-ED8E-5EA5-0C1C2D144D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17" y="356334"/>
            <a:ext cx="2475663" cy="46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8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87</Words>
  <Application>Microsoft Office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Faisal khan</cp:lastModifiedBy>
  <cp:revision>41</cp:revision>
  <dcterms:created xsi:type="dcterms:W3CDTF">2021-12-26T12:35:18Z</dcterms:created>
  <dcterms:modified xsi:type="dcterms:W3CDTF">2025-09-16T06:52:06Z</dcterms:modified>
</cp:coreProperties>
</file>