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5109" y="416346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8644" y="416346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57763" y="416346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2451" y="416345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85CBC2-BF15-02EA-DC13-37D170077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" y="359734"/>
            <a:ext cx="2562014" cy="5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971244" y="46595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24779" y="46595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3898" y="46595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8586" y="46595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FDB56-205C-638F-3559-B1159FB91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7" y="357550"/>
            <a:ext cx="2399236" cy="4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364065" y="197738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9621" y="897467"/>
            <a:ext cx="5675845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89621" y="1929172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39200" y="1930693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53225" y="198603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4271" y="198603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9621" y="3317705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839200" y="3319226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771744" y="33984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20250" y="3400774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76" y="3693875"/>
            <a:ext cx="642179" cy="71618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89621" y="4706238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8839200" y="4707759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578600" y="4794097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3700" y="4810514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3" y="234966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19" y="513831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52" y="5138315"/>
            <a:ext cx="742615" cy="6733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17" y="2349669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2" y="3759321"/>
            <a:ext cx="820854" cy="5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9793" y="421500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3328" y="421500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52447" y="421500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31452" y="435637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743DE0-CA07-02D3-7694-DD968C55A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7" y="377717"/>
            <a:ext cx="2680882" cy="4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2483" y="471703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6018" y="471703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85137" y="471703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9825" y="471702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1950" y="356358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Engagement Account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56" y="5422417"/>
            <a:ext cx="660568" cy="715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8A3C2-33AA-ED8E-5EA5-0C1C2D144D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7" y="356334"/>
            <a:ext cx="2475663" cy="4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Faisal khan</cp:lastModifiedBy>
  <cp:revision>29</cp:revision>
  <dcterms:created xsi:type="dcterms:W3CDTF">2021-12-26T12:35:18Z</dcterms:created>
  <dcterms:modified xsi:type="dcterms:W3CDTF">2025-09-15T17:50:56Z</dcterms:modified>
</cp:coreProperties>
</file>