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isal saputra" initials="fs" lastIdx="2" clrIdx="0">
    <p:extLst>
      <p:ext uri="{19B8F6BF-5375-455C-9EA6-DF929625EA0E}">
        <p15:presenceInfo xmlns:p15="http://schemas.microsoft.com/office/powerpoint/2012/main" userId="302af6c69fd224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0106-AB31-B764-3B24-7F668778A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BC904-5582-98A4-94F8-C4B59B1C6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240E6-DED6-F696-1074-BFAD45D3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BBEF-125B-4523-B609-8FB496E80DEC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61352-D172-4CEA-DC39-2564EB20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E254-05B7-EBA7-407E-72EE2276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BC36-9A50-4BB9-A1B1-7AE22383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89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3EA7-FB42-61E0-5737-CEF43F2D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ED27A-1CC1-FD49-419B-3452A5E25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F7486-1A5C-D28A-3A06-F3D50F40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BBEF-125B-4523-B609-8FB496E80DEC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BD7BA-0BA0-A848-1135-7D6CAB7D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BEE6E-2C28-6D37-82E0-DEBBF25A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BC36-9A50-4BB9-A1B1-7AE22383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78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60981-7A12-B52D-65D1-E967B0C8E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0B571-3236-0D0F-1745-01E6261F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08A9D-7804-5CBD-9A99-2327B38E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BBEF-125B-4523-B609-8FB496E80DEC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A6180-BB99-6B7C-6CAE-79651685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A1AE4-62B4-DE28-E19D-2002A24D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BC36-9A50-4BB9-A1B1-7AE22383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1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9A86-FEB0-BF08-0739-419464D5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5A715-1019-5EBC-B06E-09EF4106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38419-2DE3-3E60-E042-912EB8D6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BBEF-125B-4523-B609-8FB496E80DEC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D647E-C462-BDE6-C896-B28FB6DB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01177-8A07-6034-9600-AF2F48DF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BC36-9A50-4BB9-A1B1-7AE22383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17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6B2C-B02E-D56B-1AA4-6D88084D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7EEB4-570F-957A-FF4F-FDF5E9E12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04642-A103-0F32-9CE8-7FACAAA15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BBEF-125B-4523-B609-8FB496E80DEC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6A667-6063-D2BB-3D03-9187BD39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E97FE-92D9-F1A7-2E78-14AC55D2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BC36-9A50-4BB9-A1B1-7AE22383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77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5AD4-4F58-48E8-35CB-FE1E2B7A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D8C62-CA1D-BCD7-D6E3-5BFF95E78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4A2B0-D8C9-1D2D-B4CB-71B07114E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25B2B-A8A9-B5FC-39C4-8E2A9548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BBEF-125B-4523-B609-8FB496E80DEC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30D83-84D8-6D62-9070-C72BA70C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A40A4-D5F0-6949-27D6-E84F1A6D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BC36-9A50-4BB9-A1B1-7AE22383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13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EDF8-8C2B-BE45-7104-EB8512FF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EE04F-2B9A-964C-3615-39C83873A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0BA4D-7402-942F-AB38-C234F3ACA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19DC1-A401-0678-833A-5F3C01050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DA560-56D7-6B2C-D705-35E779D76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09628-4320-FE44-CE30-DE045F55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BBEF-125B-4523-B609-8FB496E80DEC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3E87C-DF2A-5675-FD13-F62F2007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F087B6-02F7-44EA-C033-D3C065BB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BC36-9A50-4BB9-A1B1-7AE22383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67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4C80-5752-C310-B389-6EC24F12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31FD3-F4CE-39C3-194B-716AF6B3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BBEF-125B-4523-B609-8FB496E80DEC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C54FB-8529-9052-07E8-8375FC4E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F9780-80F8-71B7-418E-AED0E50F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BC36-9A50-4BB9-A1B1-7AE22383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1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8A0ED-84E0-3303-4B29-4FB5E959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BBEF-125B-4523-B609-8FB496E80DEC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C015D-814E-0796-B2FA-988582F9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363F9-F8D5-98C5-8F8A-468C51DF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BC36-9A50-4BB9-A1B1-7AE22383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43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9140-11BF-4BEE-EC4D-A0CE71F1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A41A0-2D22-312E-5BD9-841EF7940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5A9E7-D3C4-B0D7-40FA-DC71A085B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96B9D-AE89-6904-D795-A229203F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BBEF-125B-4523-B609-8FB496E80DEC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F6B79-B28D-0F25-4FFF-1EBD9F2C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1EC1E-D8B4-2A8E-FBB4-ED30E49D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BC36-9A50-4BB9-A1B1-7AE22383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50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89A7-F008-90B4-AA89-FF957EB3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3BBAE-0681-B43B-90B0-85A5EABD5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53D23-6EF4-70E9-0427-493B65F93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561E7-4933-2BCE-09BA-1665780C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BBEF-125B-4523-B609-8FB496E80DEC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90BB0-C2FE-1530-F820-66417D29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06195-0895-10F1-5EC6-33F59534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BC36-9A50-4BB9-A1B1-7AE22383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61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1391D-F2ED-7BEC-B7C2-5BD749F6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C7131-F6E2-1D31-FC63-B140FFBF9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D685-7451-B467-CF37-42609F67E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5BBEF-125B-4523-B609-8FB496E80DEC}" type="datetimeFigureOut">
              <a:rPr kumimoji="1" lang="ja-JP" altLang="en-US" smtClean="0"/>
              <a:t>2025/3/18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F03FC-9D27-9C35-3908-807442E10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3915-BC1E-64DA-300C-FD7B312F3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CBC36-9A50-4BB9-A1B1-7AE223830F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08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8F30D0-1FF4-EFC6-BE3F-23C2BD064D3B}"/>
              </a:ext>
            </a:extLst>
          </p:cNvPr>
          <p:cNvSpPr txBox="1"/>
          <p:nvPr/>
        </p:nvSpPr>
        <p:spPr>
          <a:xfrm>
            <a:off x="1020617" y="628072"/>
            <a:ext cx="9471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ja-JP" sz="2800" b="1" dirty="0"/>
              <a:t>ERD (</a:t>
            </a:r>
            <a:r>
              <a:rPr lang="id-ID" altLang="ja-JP" sz="2800" b="1" dirty="0" err="1"/>
              <a:t>Entity</a:t>
            </a:r>
            <a:r>
              <a:rPr lang="id-ID" altLang="ja-JP" sz="2800" b="1" dirty="0"/>
              <a:t> </a:t>
            </a:r>
            <a:r>
              <a:rPr lang="id-ID" altLang="ja-JP" sz="2800" b="1" dirty="0" err="1"/>
              <a:t>Relationship</a:t>
            </a:r>
            <a:r>
              <a:rPr lang="id-ID" altLang="ja-JP" sz="2800" b="1" dirty="0"/>
              <a:t> Diagram) Sistem </a:t>
            </a:r>
            <a:r>
              <a:rPr lang="id-ID" altLang="ja-JP" sz="2800" b="1" dirty="0" err="1"/>
              <a:t>Binance</a:t>
            </a:r>
            <a:r>
              <a:rPr lang="id-ID" altLang="ja-JP" sz="2800" b="1" dirty="0"/>
              <a:t> </a:t>
            </a:r>
            <a:endParaRPr kumimoji="1" lang="ja-JP" altLang="en-US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7464E5-953A-9D18-034D-9F8E49946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063" y="1684950"/>
            <a:ext cx="4880610" cy="47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1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F0D9AF-7948-6C3E-BF70-608B29AC7F2A}"/>
              </a:ext>
            </a:extLst>
          </p:cNvPr>
          <p:cNvSpPr txBox="1"/>
          <p:nvPr/>
        </p:nvSpPr>
        <p:spPr>
          <a:xfrm>
            <a:off x="2983345" y="628073"/>
            <a:ext cx="622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ja-JP" sz="2800" b="1" dirty="0"/>
              <a:t>Model Relasional (tabel-tabel):</a:t>
            </a:r>
            <a:endParaRPr kumimoji="1" lang="ja-JP" alt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0AD09A-C0E3-817F-DD3F-F9F5C5138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90" y="1252893"/>
            <a:ext cx="7140282" cy="58221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04ECCE-3D01-3E76-C15B-25AD04BA7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"/>
          <a:stretch/>
        </p:blipFill>
        <p:spPr>
          <a:xfrm>
            <a:off x="7265164" y="1810328"/>
            <a:ext cx="1467055" cy="7296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A87C20-C410-B6E8-6A4D-6C02990C79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64" y="5033819"/>
            <a:ext cx="4458322" cy="86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1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194D6B-02C8-1994-F1B1-F285A105C349}"/>
              </a:ext>
            </a:extLst>
          </p:cNvPr>
          <p:cNvSpPr txBox="1"/>
          <p:nvPr/>
        </p:nvSpPr>
        <p:spPr>
          <a:xfrm>
            <a:off x="1533235" y="760333"/>
            <a:ext cx="9402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ja-JP" sz="2800" b="1" dirty="0"/>
              <a:t>Fungsi-fungsi sistem </a:t>
            </a:r>
            <a:r>
              <a:rPr lang="id-ID" altLang="ja-JP" sz="2800" b="1" dirty="0" err="1"/>
              <a:t>Binance</a:t>
            </a:r>
            <a:r>
              <a:rPr lang="id-ID" altLang="ja-JP" sz="2800" b="1" dirty="0"/>
              <a:t> (secara sederhana)</a:t>
            </a:r>
            <a:endParaRPr kumimoji="1" lang="ja-JP" altLang="en-US" sz="2800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109B0D2-5178-0BC2-E128-F708A6653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235" y="1824864"/>
            <a:ext cx="966123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Registrasi &amp; Verifikasi Akun: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Menyimpan dan memvalidasi data pengguna. </a:t>
            </a:r>
            <a:endParaRPr kumimoji="0" lang="id-ID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Deposit dan Withdraw Uang: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Mengelola saldo pengguna di wallet. </a:t>
            </a:r>
            <a:endParaRPr kumimoji="0" lang="id-ID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Jual-Beli Cryptocurrency: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Menyediakan transaksi beli-jual crypto.</a:t>
            </a:r>
            <a:endParaRPr kumimoji="0" lang="id-ID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Pelacakan Harga Crypto: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Menyajikan data harga crypto secara real-time. </a:t>
            </a:r>
            <a:endParaRPr kumimoji="0" lang="id-ID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Laporan Transaksi: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Menyajikan riwayat transaksi pengguna untuk analisis dan pencatatan. </a:t>
            </a:r>
          </a:p>
        </p:txBody>
      </p:sp>
    </p:spTree>
    <p:extLst>
      <p:ext uri="{BB962C8B-B14F-4D97-AF65-F5344CB8AC3E}">
        <p14:creationId xmlns:p14="http://schemas.microsoft.com/office/powerpoint/2010/main" val="161555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80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faisal saputra</dc:creator>
  <cp:lastModifiedBy>faisal saputra</cp:lastModifiedBy>
  <cp:revision>1</cp:revision>
  <dcterms:created xsi:type="dcterms:W3CDTF">2025-03-18T08:08:23Z</dcterms:created>
  <dcterms:modified xsi:type="dcterms:W3CDTF">2025-03-18T13:11:04Z</dcterms:modified>
</cp:coreProperties>
</file>