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0"/>
  </p:notesMasterIdLst>
  <p:sldIdLst>
    <p:sldId id="256" r:id="rId5"/>
    <p:sldId id="257" r:id="rId6"/>
    <p:sldId id="258" r:id="rId7"/>
    <p:sldId id="259"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10/9/2023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10/9/2023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10/9/2023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10/9/2023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10/9/2023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10/9/2023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Functions &amp; Modules-Data manipulation in python</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MOHAMMED FAISAL</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t>INTRODUCTION</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nSpc>
                <a:spcPct val="100000"/>
              </a:lnSpc>
            </a:pPr>
            <a:r>
              <a:rPr lang="en-US" sz="2400" i="0" dirty="0">
                <a:effectLst/>
                <a:latin typeface="Söhne"/>
              </a:rPr>
              <a:t>Python is renowned for its simplicity and versatility, making it one of the most popular programming languages worldwide. Within Python, functions and modules are essential building blocks that enable code organization, reusability, and maintainability. Data manipulation, on the other hand, lies at the heart of many programming tasks, allowing us to shape and extract insights from data effortlessly.</a:t>
            </a:r>
            <a:endParaRPr lang="en-US" sz="24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US" dirty="0"/>
              <a:t>FUNCTIONS &amp; MODULES</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l">
              <a:buFont typeface="Arial" panose="020B0604020202020204" pitchFamily="34" charset="0"/>
              <a:buChar char="•"/>
            </a:pPr>
            <a:r>
              <a:rPr lang="en-US" sz="1800" b="1" i="0" dirty="0" err="1">
                <a:effectLst/>
                <a:latin typeface="Söhne"/>
              </a:rPr>
              <a:t>Functions:</a:t>
            </a:r>
            <a:r>
              <a:rPr lang="en-US" sz="1800" b="0" i="0" dirty="0" err="1">
                <a:effectLst/>
                <a:latin typeface="Söhne"/>
              </a:rPr>
              <a:t>In</a:t>
            </a:r>
            <a:r>
              <a:rPr lang="en-US" sz="1800" b="0" i="0" dirty="0">
                <a:effectLst/>
                <a:latin typeface="Söhne"/>
              </a:rPr>
              <a:t> programming, a function is a reusable block of code that performs a specific task or set of tasks. It is designed to take some input (known as parameters or arguments), process it, and return a result.</a:t>
            </a:r>
          </a:p>
          <a:p>
            <a:pPr algn="l">
              <a:buFont typeface="Arial" panose="020B0604020202020204" pitchFamily="34" charset="0"/>
              <a:buChar char="•"/>
            </a:pPr>
            <a:r>
              <a:rPr lang="en-US" sz="1800" b="0" i="0" dirty="0">
                <a:effectLst/>
                <a:latin typeface="Söhne"/>
              </a:rPr>
              <a:t>Functions help in organizing code, improving code readability, and promoting code reusability. They are a fundamental building block in most programming languages, including Python.</a:t>
            </a:r>
          </a:p>
          <a:p>
            <a:r>
              <a:rPr lang="en-US" sz="1800" b="1" i="0" dirty="0" err="1">
                <a:effectLst/>
                <a:latin typeface="Söhne"/>
              </a:rPr>
              <a:t>Modules:</a:t>
            </a:r>
            <a:r>
              <a:rPr lang="en-US" sz="1800" b="0" i="0" dirty="0" err="1">
                <a:effectLst/>
                <a:latin typeface="Söhne"/>
              </a:rPr>
              <a:t>A</a:t>
            </a:r>
            <a:r>
              <a:rPr lang="en-US" sz="1800" b="0" i="0" dirty="0">
                <a:effectLst/>
                <a:latin typeface="Söhne"/>
              </a:rPr>
              <a:t> module in Python is a file containing Python definitions and statements. These can include variables, functions, and classes. Modules allow you to logically organize your Python code into separate files for better code management.</a:t>
            </a:r>
          </a:p>
          <a:p>
            <a:pPr marL="0" indent="0" algn="l">
              <a:buNone/>
            </a:pPr>
            <a:endParaRPr lang="en-US" sz="2000" b="0" i="0" dirty="0">
              <a:effectLst/>
              <a:latin typeface="Söhne"/>
            </a:endParaRPr>
          </a:p>
        </p:txBody>
      </p:sp>
    </p:spTree>
    <p:extLst>
      <p:ext uri="{BB962C8B-B14F-4D97-AF65-F5344CB8AC3E}">
        <p14:creationId xmlns:p14="http://schemas.microsoft.com/office/powerpoint/2010/main" val="78236703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a:normAutofit/>
          </a:bodyPr>
          <a:lstStyle/>
          <a:p>
            <a:pPr algn="ctr"/>
            <a:r>
              <a:rPr lang="en-IN" i="0" dirty="0">
                <a:effectLst/>
                <a:latin typeface="Söhne"/>
              </a:rPr>
              <a:t>Data Manipulation in Python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a:normAutofit/>
          </a:bodyPr>
          <a:lstStyle/>
          <a:p>
            <a:pPr algn="l">
              <a:buFont typeface="Arial" panose="020B0604020202020204" pitchFamily="34" charset="0"/>
              <a:buChar char="•"/>
            </a:pPr>
            <a:r>
              <a:rPr lang="en-US" sz="1800" b="0" i="0" dirty="0">
                <a:effectLst/>
                <a:latin typeface="Söhne"/>
              </a:rPr>
              <a:t>Data manipulation in Python refers to the process of working with and transforming data to extract meaningful information or perform specific tasks. Python offers several tools and libraries to facilitate data manipulation:</a:t>
            </a:r>
          </a:p>
          <a:p>
            <a:pPr algn="l">
              <a:buFont typeface="Arial" panose="020B0604020202020204" pitchFamily="34" charset="0"/>
              <a:buChar char="•"/>
            </a:pPr>
            <a:r>
              <a:rPr lang="en-US" sz="1800" b="0" i="0" dirty="0">
                <a:effectLst/>
                <a:latin typeface="Söhne"/>
              </a:rPr>
              <a:t>Data manipulation is a critical skill in various domains, including data science, machine learning, and general software development. Python's flexibility and rich ecosystem of libraries make it a popular choice for data manipulation tasks.</a:t>
            </a:r>
          </a:p>
        </p:txBody>
      </p:sp>
    </p:spTree>
    <p:extLst>
      <p:ext uri="{BB962C8B-B14F-4D97-AF65-F5344CB8AC3E}">
        <p14:creationId xmlns:p14="http://schemas.microsoft.com/office/powerpoint/2010/main" val="6560124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a:t>THANK YOU</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a:t>MOHAMMED FAISAL</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155414196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Vapor Trail design</Template>
  <TotalTime>6</TotalTime>
  <Words>277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Söhne</vt:lpstr>
      <vt:lpstr>Vapor Trail</vt:lpstr>
      <vt:lpstr>Functions &amp; Modules-Data manipulation in python</vt:lpstr>
      <vt:lpstr>INTRODUCTION</vt:lpstr>
      <vt:lpstr>FUNCTIONS &amp; MODULES</vt:lpstr>
      <vt:lpstr>Data Manipulation in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&amp; Modules-Data manipulation in python</dc:title>
  <dc:creator>1NH21AI057 MOHAMMED_FAISAL</dc:creator>
  <cp:lastModifiedBy>1NH21AI057 MOHAMMED_FAISAL</cp:lastModifiedBy>
  <cp:revision>1</cp:revision>
  <dcterms:created xsi:type="dcterms:W3CDTF">2023-10-09T13:25:29Z</dcterms:created>
  <dcterms:modified xsi:type="dcterms:W3CDTF">2023-10-09T13:31:55Z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