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67" r:id="rId6"/>
    <p:sldId id="268" r:id="rId7"/>
    <p:sldId id="258" r:id="rId8"/>
    <p:sldId id="269" r:id="rId9"/>
    <p:sldId id="270" r:id="rId10"/>
    <p:sldId id="259" r:id="rId11"/>
    <p:sldId id="260" r:id="rId12"/>
    <p:sldId id="262" r:id="rId13"/>
    <p:sldId id="263" r:id="rId14"/>
    <p:sldId id="272" r:id="rId15"/>
    <p:sldId id="264" r:id="rId16"/>
    <p:sldId id="273" r:id="rId17"/>
    <p:sldId id="265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FCF7-6258-465F-90B3-D35A3E47D2A2}" type="datetimeFigureOut">
              <a:rPr lang="en-US" smtClean="0"/>
              <a:t>29-Jan-20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275D-4D4F-4731-A887-B0A72BE94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6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0255"/>
            <a:ext cx="9144000" cy="1819708"/>
          </a:xfrm>
        </p:spPr>
        <p:txBody>
          <a:bodyPr>
            <a:normAutofit fontScale="90000"/>
          </a:bodyPr>
          <a:lstStyle/>
          <a:p>
            <a:r>
              <a:rPr lang="as-I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ইন্টিলিজেন্ট ভেহিকেল রেগুলেশন সিস্টেম (ইনভার্স)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18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Intelligent Vehicle Regulation System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InVeRS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18363"/>
            <a:ext cx="7876309" cy="116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উদ্ভাবক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নাজমুল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হোসেন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আরিফুল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বাসার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আবির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72" y="145329"/>
            <a:ext cx="2757055" cy="796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5432" y="5375984"/>
            <a:ext cx="970782" cy="768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1277" y="5265011"/>
            <a:ext cx="858982" cy="8795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0309" y="4861319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প্রযুক্তিগত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সহযোগিতায়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যদি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সঠিক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ড্রাইভিং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লাইসেন্স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তাহলে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স্মার্ট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ডিভাইসটি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থেকে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দেখবে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সব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কাগজ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হালনাগাদ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আছে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কিনা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1253" y="2316691"/>
            <a:ext cx="5304747" cy="2849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215" y="2081956"/>
            <a:ext cx="2640483" cy="30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29599" y="4184368"/>
            <a:ext cx="12654108" cy="1233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যদি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সব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হালনাগাদ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তাহলেই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কেবল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গারিটি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পারবে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2401" y="2787650"/>
            <a:ext cx="1011091" cy="2124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-277091" y="4800895"/>
            <a:ext cx="1309254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238897" y="2275549"/>
            <a:ext cx="5538099" cy="2973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2749" y="4557713"/>
            <a:ext cx="1085851" cy="198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2542268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বিশেষ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বিশিষ্ট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সমুহ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6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গাড়িকে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ভুল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পথে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যেতে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রোধ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9599" y="4184368"/>
            <a:ext cx="12654108" cy="1233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676" y="2787650"/>
            <a:ext cx="1011091" cy="2124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-277091" y="4800895"/>
            <a:ext cx="1309254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370" y="2260574"/>
            <a:ext cx="5550408" cy="29801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21448" y="4550570"/>
            <a:ext cx="1085851" cy="206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2071" y="2787650"/>
            <a:ext cx="164100" cy="27498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1070810" y="2070687"/>
            <a:ext cx="2106622" cy="10434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5782" y="241831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একমুখী</a:t>
            </a:r>
            <a:r>
              <a:rPr lang="en-GB" b="1" dirty="0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চলাচল</a:t>
            </a:r>
            <a:endParaRPr lang="en-US" b="1" dirty="0">
              <a:solidFill>
                <a:schemeClr val="bg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099964" y="1027906"/>
            <a:ext cx="1274618" cy="25465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32473" y="1302327"/>
            <a:ext cx="651163" cy="651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32473" y="2014505"/>
            <a:ext cx="651163" cy="6511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32473" y="2726683"/>
            <a:ext cx="651163" cy="651163"/>
          </a:xfrm>
          <a:prstGeom prst="ellipse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5514110" y="1431913"/>
            <a:ext cx="1731818" cy="922027"/>
          </a:xfrm>
          <a:prstGeom prst="borderCallout1">
            <a:avLst>
              <a:gd name="adj1" fmla="val 48991"/>
              <a:gd name="adj2" fmla="val 99742"/>
              <a:gd name="adj3" fmla="val 201343"/>
              <a:gd name="adj4" fmla="val 15001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গাড়িটি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ভুল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পথে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চলছে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32472" y="2717367"/>
            <a:ext cx="651163" cy="6511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xit" presetSubtype="0" fill="hold" grpId="3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19" grpId="1" animBg="1"/>
      <p:bldP spid="19" grpId="2" animBg="1"/>
      <p:bldP spid="19" grpId="3" animBg="1"/>
      <p:bldP spid="19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গাড়িকে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ভুল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পথে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যেতে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রোধ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9599" y="4184368"/>
            <a:ext cx="12654108" cy="1233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676" y="2787650"/>
            <a:ext cx="1011091" cy="2124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-277091" y="4800895"/>
            <a:ext cx="1309254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370" y="2260574"/>
            <a:ext cx="5550408" cy="29801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21448" y="4550570"/>
            <a:ext cx="1085851" cy="206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2071" y="2787650"/>
            <a:ext cx="164100" cy="27498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1070810" y="2070687"/>
            <a:ext cx="2106622" cy="10434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5782" y="241831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একমুখী</a:t>
            </a:r>
            <a:r>
              <a:rPr lang="en-GB" b="1" dirty="0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চলাচল</a:t>
            </a:r>
            <a:endParaRPr lang="en-US" b="1" dirty="0">
              <a:solidFill>
                <a:schemeClr val="bg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099964" y="1027906"/>
            <a:ext cx="1274618" cy="25465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32473" y="1302327"/>
            <a:ext cx="651163" cy="6511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32473" y="2014505"/>
            <a:ext cx="651163" cy="6511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32473" y="2726683"/>
            <a:ext cx="651163" cy="651163"/>
          </a:xfrm>
          <a:prstGeom prst="ellipse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5514110" y="1431913"/>
            <a:ext cx="1731818" cy="922027"/>
          </a:xfrm>
          <a:prstGeom prst="borderCallout1">
            <a:avLst>
              <a:gd name="adj1" fmla="val 48991"/>
              <a:gd name="adj2" fmla="val 99742"/>
              <a:gd name="adj3" fmla="val 201343"/>
              <a:gd name="adj4" fmla="val 15001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গাড়িটি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ভুল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পথে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latin typeface="Siyam Rupali" panose="02000500000000020004" pitchFamily="2" charset="0"/>
                <a:cs typeface="Siyam Rupali" panose="02000500000000020004" pitchFamily="2" charset="0"/>
              </a:rPr>
              <a:t>চলছে</a:t>
            </a:r>
            <a:r>
              <a:rPr lang="en-GB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endParaRPr lang="en-US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32472" y="2717367"/>
            <a:ext cx="651163" cy="6511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এলাকা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ভিত্তিক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গতিসীমা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নিয়োন্ত্রণ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9599" y="4184368"/>
            <a:ext cx="12654108" cy="1233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676" y="2787650"/>
            <a:ext cx="1011091" cy="21248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277091" y="4800895"/>
            <a:ext cx="1309254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370" y="2260574"/>
            <a:ext cx="5550408" cy="2980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21448" y="4550570"/>
            <a:ext cx="1085851" cy="206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679700" y="1431913"/>
            <a:ext cx="4566228" cy="922027"/>
          </a:xfrm>
          <a:prstGeom prst="borderCallout1">
            <a:avLst>
              <a:gd name="adj1" fmla="val 48991"/>
              <a:gd name="adj2" fmla="val 99742"/>
              <a:gd name="adj3" fmla="val 205475"/>
              <a:gd name="adj4" fmla="val 1219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উত্তরা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এলাকার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গতিসীমা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এখন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৪০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কিমি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/ঘ ।</a:t>
            </a:r>
          </a:p>
          <a:p>
            <a:pPr algn="ctr"/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এই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গাড়ির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ঠিক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আছে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এলাকা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ভিত্তিক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গতিসীমা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নিয়োন্ত্রণ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9599" y="4184368"/>
            <a:ext cx="12654108" cy="12330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676" y="2787650"/>
            <a:ext cx="1011091" cy="21248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277091" y="4800895"/>
            <a:ext cx="13092546" cy="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370" y="2260574"/>
            <a:ext cx="5550408" cy="2980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21448" y="4550570"/>
            <a:ext cx="1085851" cy="206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679700" y="1431913"/>
            <a:ext cx="4566228" cy="922027"/>
          </a:xfrm>
          <a:prstGeom prst="borderCallout1">
            <a:avLst>
              <a:gd name="adj1" fmla="val 48991"/>
              <a:gd name="adj2" fmla="val 99742"/>
              <a:gd name="adj3" fmla="val 205475"/>
              <a:gd name="adj4" fmla="val 1219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উত্তরা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এলাকার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গতিসীমা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এখন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৪০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কিমি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/ঘ ।</a:t>
            </a:r>
          </a:p>
          <a:p>
            <a:pPr algn="ctr"/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এই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গাড়ির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গতি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ঠিক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GB" b="1" dirty="0" err="1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আছে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1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চুরি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অথবা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অবৈধ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রোধ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8200" y="2456391"/>
            <a:ext cx="5304747" cy="2849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84421" y="2202932"/>
            <a:ext cx="2423158" cy="2793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948" y="775005"/>
            <a:ext cx="6082996" cy="6082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3250" y="2965450"/>
            <a:ext cx="1384300" cy="469900"/>
          </a:xfrm>
          <a:prstGeom prst="rect">
            <a:avLst/>
          </a:prstGeom>
          <a:solidFill>
            <a:srgbClr val="F8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চুরি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অথবা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অবৈধ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ব্যবহার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রোধ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8200" y="2456391"/>
            <a:ext cx="5304747" cy="2849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84421" y="2202932"/>
            <a:ext cx="2423158" cy="2793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948" y="775005"/>
            <a:ext cx="6082996" cy="6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2542268"/>
            <a:ext cx="10515600" cy="1325563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ধন্যবাদ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5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2542268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সাধারণ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yam Rupali" panose="02000500000000020004" pitchFamily="2" charset="0"/>
                <a:cs typeface="Siyam Rupali" panose="02000500000000020004" pitchFamily="2" charset="0"/>
              </a:rPr>
              <a:t>কার্যকারিতা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6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স্মার্ট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ডিভাইস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বসানো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কেন্দ্রীয়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যুক্ত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43493" y="2164291"/>
            <a:ext cx="5304747" cy="28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স্মার্ট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ডিভাইস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বসানো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কেন্দ্রীয়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যুক্ত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43493" y="2164291"/>
            <a:ext cx="5304747" cy="2849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46518" y="3441700"/>
            <a:ext cx="398607" cy="2190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isometricRightUp">
              <a:rot lat="20757192" lon="21594000" rev="0"/>
            </a:camera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স্মার্ট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ডিভাইস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বসানো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কেন্দ্রীয়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যুক্ত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3493" y="2164291"/>
            <a:ext cx="5304747" cy="2849557"/>
            <a:chOff x="3343493" y="2164291"/>
            <a:chExt cx="5304747" cy="28495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343493" y="2164291"/>
              <a:ext cx="5304747" cy="284955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046518" y="3441700"/>
              <a:ext cx="398607" cy="2190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RightUp">
                <a:rot lat="20757192" lon="21594000" rev="0"/>
              </a:camera>
              <a:lightRig rig="threePt" dir="t"/>
            </a:scene3d>
            <a:sp3d>
              <a:bevelT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22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স্মার্ট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ডিভাইস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গাড়িতে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বসানো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কেন্দ্রীয়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সাথে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যুক্ত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থাকবে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162" y="2400521"/>
            <a:ext cx="3239238" cy="2691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835792"/>
            <a:ext cx="1451470" cy="423516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525" y="1512858"/>
            <a:ext cx="1134020" cy="1116494"/>
            <a:chOff x="6257380" y="1499003"/>
            <a:chExt cx="1134020" cy="1116494"/>
          </a:xfrm>
        </p:grpSpPr>
        <p:sp>
          <p:nvSpPr>
            <p:cNvPr id="9" name="Oval 8"/>
            <p:cNvSpPr/>
            <p:nvPr/>
          </p:nvSpPr>
          <p:spPr>
            <a:xfrm>
              <a:off x="6657976" y="1885950"/>
              <a:ext cx="338137" cy="33813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88199" y="1724023"/>
              <a:ext cx="672382" cy="66199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57380" y="1499003"/>
              <a:ext cx="1134020" cy="1116494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03012" y="2237942"/>
            <a:ext cx="1134020" cy="1116494"/>
            <a:chOff x="6257380" y="1499003"/>
            <a:chExt cx="1134020" cy="1116494"/>
          </a:xfrm>
        </p:grpSpPr>
        <p:sp>
          <p:nvSpPr>
            <p:cNvPr id="14" name="Oval 13"/>
            <p:cNvSpPr/>
            <p:nvPr/>
          </p:nvSpPr>
          <p:spPr>
            <a:xfrm>
              <a:off x="6657976" y="1885950"/>
              <a:ext cx="338137" cy="33813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88199" y="1724023"/>
              <a:ext cx="672382" cy="66199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257380" y="1499003"/>
              <a:ext cx="1134020" cy="1116494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4407" y="2164291"/>
            <a:ext cx="5304747" cy="284955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589154" y="3683000"/>
            <a:ext cx="506847" cy="292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598272" y="3683000"/>
            <a:ext cx="506847" cy="292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একজন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যখন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ড্রাইভিং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সিট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এ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ফেস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ডিটেকশন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ক্যামেরা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চালকের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আইডেন্টিটি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ভেরিফাই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সহায়তায়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2401" y="2787650"/>
            <a:ext cx="1011091" cy="2124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99931" y="2272791"/>
            <a:ext cx="5538099" cy="2973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92749" y="4557713"/>
            <a:ext cx="1085851" cy="37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একজন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যখন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ড্রাইভিং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সিট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এ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ফেস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ডিটেকশন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ক্যামেরা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চালকের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আইডেন্টিটি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ভেরিফাই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সহায়তায়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33197" y="1690688"/>
            <a:ext cx="4237102" cy="8904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27459" y="1937165"/>
            <a:ext cx="1422238" cy="14709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053840" y="2049780"/>
            <a:ext cx="3246120" cy="6781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3840" y="3246120"/>
            <a:ext cx="3413760" cy="7086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5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একজন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যখন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ড্রাইভিং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সিট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এ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বসবে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একটি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ফেস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ডিটেকশন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ক্যামেরা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চালকের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আইডেন্টিটি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ভেরিফাই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করবে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ডাটা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সেন্টার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এর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সহায়তায়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।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33197" y="1690688"/>
            <a:ext cx="4237102" cy="8904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655" y="1983332"/>
            <a:ext cx="2881669" cy="2180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9419" y="4779819"/>
            <a:ext cx="374707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License is Valid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Have Zero Police Case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2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278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OCR A Extended</vt:lpstr>
      <vt:lpstr>Siyam Rupali</vt:lpstr>
      <vt:lpstr>Office Theme</vt:lpstr>
      <vt:lpstr>ইন্টিলিজেন্ট ভেহিকেল রেগুলেশন সিস্টেম (ইনভার্স)</vt:lpstr>
      <vt:lpstr>সাধারণ কার্যকারিতা</vt:lpstr>
      <vt:lpstr>একটি স্মার্ট ডিভাইস গাড়িতে বসানো থাকবে, যা একটি কেন্দ্রীয় ডাটা-সেন্টার এর সাথে যুক্ত থাকবে।</vt:lpstr>
      <vt:lpstr>একটি স্মার্ট ডিভাইস গাড়িতে বসানো থাকবে, যা একটি কেন্দ্রীয় ডাটা-সেন্টার এর সাথে যুক্ত থাকবে।</vt:lpstr>
      <vt:lpstr>একটি স্মার্ট ডিভাইস গাড়িতে বসানো থাকবে, যা একটি কেন্দ্রীয় ডাটা-সেন্টার এর সাথে যুক্ত থাকবে।</vt:lpstr>
      <vt:lpstr>একটি স্মার্ট ডিভাইস গাড়িতে বসানো থাকবে, যা একটি কেন্দ্রীয় ডাটা-সেন্টার এর সাথে যুক্ত থাকবে।</vt:lpstr>
      <vt:lpstr>একজন চালক যখন ড্রাইভিং সিট এ বসবে, একটি ফেস ডিটেকশন ক্যামেরা চালকের আইডেন্টিটি ভেরিফাই করবে ডাটা সেন্টার এর সহায়তায়। </vt:lpstr>
      <vt:lpstr>একজন চালক যখন ড্রাইভিং সিট এ বসবে, একটি ফেস ডিটেকশন ক্যামেরা চালকের আইডেন্টিটি ভেরিফাই করবে ডাটা সেন্টার এর সহায়তায়। </vt:lpstr>
      <vt:lpstr>একজন চালক যখন ড্রাইভিং সিট এ বসবে, একটি ফেস ডিটেকশন ক্যামেরা চালকের আইডেন্টিটি ভেরিফাই করবে ডাটা সেন্টার এর সহায়তায়। </vt:lpstr>
      <vt:lpstr>যদি সঠিক ড্রাইভিং লাইসেন্স থাকে, তাহলে স্মার্ট ডিভাইসটি ডাটা সেন্টার থেকে দেখবে, গাড়ির সব কাগজ হালনাগাদ করা আছে কিনা।</vt:lpstr>
      <vt:lpstr>যদি সব হালনাগাদ করা থাকে, তাহলেই কেবল চালক গারিটি চালু করতে পারবে।</vt:lpstr>
      <vt:lpstr>বিশেষ বিশিষ্ট সমুহ</vt:lpstr>
      <vt:lpstr>একটি গাড়িকে ভুল পথে যেতে রোধ করবে। </vt:lpstr>
      <vt:lpstr>একটি গাড়িকে ভুল পথে যেতে রোধ করবে। </vt:lpstr>
      <vt:lpstr>এলাকা ভিত্তিক গতিসীমা নিয়োন্ত্রণ করবে। </vt:lpstr>
      <vt:lpstr>এলাকা ভিত্তিক গতিসীমা নিয়োন্ত্রণ করবে। </vt:lpstr>
      <vt:lpstr>গাড়ির চুরি অথবা অবৈধ ব্যবহার রোধ করবে</vt:lpstr>
      <vt:lpstr>গাড়ির চুরি অথবা অবৈধ ব্যবহার রোধ করবে</vt:lpstr>
      <vt:lpstr>ধন্যবাদ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 abir</dc:creator>
  <cp:lastModifiedBy>ab abir</cp:lastModifiedBy>
  <cp:revision>53</cp:revision>
  <dcterms:created xsi:type="dcterms:W3CDTF">2020-01-28T21:13:34Z</dcterms:created>
  <dcterms:modified xsi:type="dcterms:W3CDTF">2020-01-28T23:46:40Z</dcterms:modified>
</cp:coreProperties>
</file>