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99" autoAdjust="0"/>
  </p:normalViewPr>
  <p:slideViewPr>
    <p:cSldViewPr>
      <p:cViewPr varScale="1">
        <p:scale>
          <a:sx n="64" d="100"/>
          <a:sy n="64" d="100"/>
        </p:scale>
        <p:origin x="134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4478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1"/>
            <a:ext cx="7772400" cy="1752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311427"/>
            <a:ext cx="7772400" cy="1447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/>
              <a:t>React Js</a:t>
            </a:r>
            <a:endParaRPr lang="en-GB" sz="5400" b="1" dirty="0">
              <a:sym typeface="Wingdings" pitchFamily="2" charset="2"/>
            </a:endParaRPr>
          </a:p>
          <a:p>
            <a:pPr algn="ctr"/>
            <a:r>
              <a:rPr lang="en-GB" sz="4000" dirty="0">
                <a:solidFill>
                  <a:schemeClr val="tx1"/>
                </a:solidFill>
                <a:sym typeface="Wingdings" pitchFamily="2" charset="2"/>
              </a:rPr>
              <a:t>Js Library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76200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How to create-&gt;</a:t>
            </a:r>
          </a:p>
          <a:p>
            <a:pPr algn="ctr"/>
            <a:r>
              <a:rPr lang="en-GB" sz="2000" dirty="0"/>
              <a:t>Link:</a:t>
            </a:r>
            <a:r>
              <a:rPr lang="en-GB" sz="4400" dirty="0"/>
              <a:t> </a:t>
            </a:r>
            <a:r>
              <a:rPr lang="en-GB" sz="1400" dirty="0">
                <a:solidFill>
                  <a:schemeClr val="tx1"/>
                </a:solidFill>
              </a:rPr>
              <a:t>https://vitejs.dev/guide</a:t>
            </a:r>
            <a:r>
              <a:rPr lang="en-GB" sz="32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</a:rPr>
              <a:t>Terminal:</a:t>
            </a:r>
          </a:p>
          <a:p>
            <a:pPr algn="ctr"/>
            <a:r>
              <a:rPr lang="en-GB" sz="2000" dirty="0"/>
              <a:t>     </a:t>
            </a:r>
            <a:r>
              <a:rPr lang="en-GB" sz="2000" dirty="0" err="1"/>
              <a:t>npm</a:t>
            </a:r>
            <a:r>
              <a:rPr lang="en-GB" sz="2000" dirty="0"/>
              <a:t> create </a:t>
            </a:r>
            <a:r>
              <a:rPr lang="en-GB" sz="2000" dirty="0" err="1"/>
              <a:t>vite@latest</a:t>
            </a:r>
            <a:endParaRPr lang="en-GB" sz="2000" dirty="0"/>
          </a:p>
          <a:p>
            <a:pPr algn="ctr"/>
            <a:r>
              <a:rPr lang="en-GB" sz="2000" dirty="0" err="1"/>
              <a:t>cd</a:t>
            </a:r>
            <a:r>
              <a:rPr lang="en-GB" sz="2000" dirty="0"/>
              <a:t> my-project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run project:</a:t>
            </a:r>
          </a:p>
          <a:p>
            <a:pPr algn="ctr"/>
            <a:r>
              <a:rPr lang="en-GB" sz="2000" dirty="0" err="1"/>
              <a:t>npm</a:t>
            </a:r>
            <a:r>
              <a:rPr lang="en-GB" sz="2000" dirty="0"/>
              <a:t> run dev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Index.html</a:t>
            </a:r>
          </a:p>
          <a:p>
            <a:r>
              <a:rPr lang="en-GB" dirty="0" err="1"/>
              <a:t>Package.json</a:t>
            </a:r>
            <a:endParaRPr lang="en-GB" dirty="0"/>
          </a:p>
          <a:p>
            <a:r>
              <a:rPr lang="en-GB" dirty="0"/>
              <a:t>Main.jsx</a:t>
            </a:r>
          </a:p>
          <a:p>
            <a:r>
              <a:rPr lang="en-GB" dirty="0"/>
              <a:t>App.jsx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8229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Project Boiler plate: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3733800"/>
          </a:xfrm>
        </p:spPr>
        <p:txBody>
          <a:bodyPr>
            <a:normAutofit/>
          </a:bodyPr>
          <a:lstStyle/>
          <a:p>
            <a:r>
              <a:rPr lang="en-GB" sz="1700" dirty="0"/>
              <a:t>import React from 'react'</a:t>
            </a:r>
          </a:p>
          <a:p>
            <a:br>
              <a:rPr lang="en-GB" sz="1700" dirty="0"/>
            </a:br>
            <a:r>
              <a:rPr lang="en-GB" sz="1700" dirty="0"/>
              <a:t>function hello() {</a:t>
            </a:r>
          </a:p>
          <a:p>
            <a:r>
              <a:rPr lang="en-GB" sz="1700" dirty="0"/>
              <a:t>  return (</a:t>
            </a:r>
          </a:p>
          <a:p>
            <a:r>
              <a:rPr lang="en-GB" sz="1700" dirty="0"/>
              <a:t>    &lt;div&gt;</a:t>
            </a:r>
          </a:p>
          <a:p>
            <a:r>
              <a:rPr lang="en-GB" sz="1700" dirty="0"/>
              <a:t>      &lt;/div&gt;</a:t>
            </a:r>
          </a:p>
          <a:p>
            <a:r>
              <a:rPr lang="en-GB" sz="1700" dirty="0"/>
              <a:t>    )</a:t>
            </a:r>
          </a:p>
          <a:p>
            <a:r>
              <a:rPr lang="en-GB" sz="1700" dirty="0"/>
              <a:t>}</a:t>
            </a:r>
          </a:p>
          <a:p>
            <a:br>
              <a:rPr lang="en-GB" sz="1700" dirty="0"/>
            </a:br>
            <a:r>
              <a:rPr lang="en-GB" sz="1700" dirty="0"/>
              <a:t>export default hello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981200"/>
            <a:ext cx="4041775" cy="3733800"/>
          </a:xfrm>
        </p:spPr>
        <p:txBody>
          <a:bodyPr>
            <a:normAutofit/>
          </a:bodyPr>
          <a:lstStyle/>
          <a:p>
            <a:endParaRPr lang="en-GB" sz="1600" dirty="0"/>
          </a:p>
          <a:p>
            <a:r>
              <a:rPr lang="en-GB" sz="1600" dirty="0"/>
              <a:t>import React, { Component } from 'react‘</a:t>
            </a:r>
            <a:br>
              <a:rPr lang="en-GB" sz="1600" dirty="0"/>
            </a:br>
            <a:r>
              <a:rPr lang="en-GB" sz="1600" dirty="0"/>
              <a:t>export default class hello extends Component {</a:t>
            </a:r>
          </a:p>
          <a:p>
            <a:r>
              <a:rPr lang="en-GB" sz="1600" dirty="0"/>
              <a:t>  render() {</a:t>
            </a:r>
          </a:p>
          <a:p>
            <a:r>
              <a:rPr lang="en-GB" sz="1600" dirty="0"/>
              <a:t>    return (</a:t>
            </a:r>
          </a:p>
          <a:p>
            <a:r>
              <a:rPr lang="en-GB" sz="1600" dirty="0"/>
              <a:t>      &lt;div&gt;hello&lt;/div&gt;</a:t>
            </a:r>
          </a:p>
          <a:p>
            <a:r>
              <a:rPr lang="en-GB" sz="1600" dirty="0"/>
              <a:t>    )</a:t>
            </a:r>
          </a:p>
          <a:p>
            <a:r>
              <a:rPr lang="en-GB" sz="1600" dirty="0"/>
              <a:t>  }</a:t>
            </a:r>
          </a:p>
          <a:p>
            <a:r>
              <a:rPr lang="en-GB" sz="1600" dirty="0"/>
              <a:t>}</a:t>
            </a:r>
            <a:br>
              <a:rPr lang="en-GB" sz="1600" dirty="0"/>
            </a:br>
            <a:r>
              <a:rPr lang="en-GB" sz="1600" dirty="0"/>
              <a:t>export default hello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765506"/>
          </a:xfrm>
        </p:spPr>
        <p:txBody>
          <a:bodyPr>
            <a:normAutofit/>
          </a:bodyPr>
          <a:lstStyle/>
          <a:p>
            <a:r>
              <a:rPr lang="en-GB" sz="2000" b="1" dirty="0"/>
              <a:t>Functional Components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460705"/>
          </a:xfrm>
        </p:spPr>
        <p:txBody>
          <a:bodyPr>
            <a:normAutofit/>
          </a:bodyPr>
          <a:lstStyle/>
          <a:p>
            <a:r>
              <a:rPr lang="en-GB" sz="2000" b="1" dirty="0"/>
              <a:t>Class Components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52400"/>
            <a:ext cx="8229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Components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sz="1600" dirty="0"/>
              <a:t>It is faster than normal JavaScript as it performs optimizations while translating to regular JavaScript.</a:t>
            </a:r>
          </a:p>
          <a:p>
            <a:pPr fontAlgn="base"/>
            <a:r>
              <a:rPr lang="en-GB" sz="1600" dirty="0"/>
              <a:t>It makes it easier for us to create templates.</a:t>
            </a:r>
          </a:p>
          <a:p>
            <a:pPr fontAlgn="base"/>
            <a:r>
              <a:rPr lang="en-GB" sz="1600" dirty="0"/>
              <a:t>Instead of separating the mark-up and logic in separate files, React uses </a:t>
            </a:r>
            <a:r>
              <a:rPr lang="en-GB" sz="1600" i="1" dirty="0"/>
              <a:t>components</a:t>
            </a:r>
            <a:r>
              <a:rPr lang="en-GB" sz="1600" dirty="0"/>
              <a:t> for this purpose. We will learn about components in detail in further articles.</a:t>
            </a:r>
          </a:p>
          <a:p>
            <a:pPr fontAlgn="base"/>
            <a:r>
              <a:rPr lang="en-GB" sz="1600" dirty="0"/>
              <a:t>As JSX is an expression, we can use it inside of if statements and for loops, assign it to variables, accept it as arguments, or return it from functions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en-GB" dirty="0"/>
              <a:t>  example:</a:t>
            </a:r>
          </a:p>
          <a:p>
            <a:pPr>
              <a:buNone/>
            </a:pPr>
            <a:r>
              <a:rPr lang="en-GB" dirty="0"/>
              <a:t>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8229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JSX-&gt;JSX stands for JavaScript XML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 Code ES7+ React/</a:t>
            </a:r>
            <a:r>
              <a:rPr lang="en-GB" dirty="0" err="1"/>
              <a:t>Redux</a:t>
            </a:r>
            <a:r>
              <a:rPr lang="en-GB" dirty="0"/>
              <a:t>/React-Native/JS snippets</a:t>
            </a:r>
          </a:p>
          <a:p>
            <a:r>
              <a:rPr lang="en-GB" b="1" dirty="0"/>
              <a:t>Auto Import - ES6, TS, JSX, TSX</a:t>
            </a:r>
            <a:r>
              <a:rPr lang="en-GB" dirty="0"/>
              <a:t>v1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7200" y="304800"/>
            <a:ext cx="8229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Helping tools in </a:t>
            </a:r>
            <a:r>
              <a:rPr lang="en-GB" sz="3600" b="1" dirty="0" err="1"/>
              <a:t>vs</a:t>
            </a:r>
            <a:r>
              <a:rPr lang="en-GB" sz="3600" b="1" dirty="0"/>
              <a:t> code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140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Faisal Mohammed</dc:creator>
  <cp:lastModifiedBy>Faisal Mohammed</cp:lastModifiedBy>
  <cp:revision>22</cp:revision>
  <dcterms:created xsi:type="dcterms:W3CDTF">2006-08-16T00:00:00Z</dcterms:created>
  <dcterms:modified xsi:type="dcterms:W3CDTF">2023-07-12T07:59:15Z</dcterms:modified>
</cp:coreProperties>
</file>