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4"/>
  </p:notesMasterIdLst>
  <p:sldIdLst>
    <p:sldId id="264" r:id="rId2"/>
    <p:sldId id="257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67" r:id="rId11"/>
    <p:sldId id="27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641A-6EEE-4813-A42E-A949585F240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0300-7EFB-4EB5-B13D-1EF9184F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4"/>
            <a:ext cx="9068586" cy="1461834"/>
          </a:xfrm>
        </p:spPr>
        <p:txBody>
          <a:bodyPr/>
          <a:lstStyle/>
          <a:p>
            <a:r>
              <a:rPr lang="en-US" sz="2800" b="1" dirty="0" smtClean="0"/>
              <a:t>Microcontroller </a:t>
            </a:r>
            <a:r>
              <a:rPr lang="en-US" sz="2800" b="1" dirty="0"/>
              <a:t>Based System Design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6606" y="3553097"/>
            <a:ext cx="4741817" cy="13977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CSE 3216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800" b="1" dirty="0" smtClean="0"/>
              <a:t>Lab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44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LED Blink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591681"/>
              </p:ext>
            </p:extLst>
          </p:nvPr>
        </p:nvGraphicFramePr>
        <p:xfrm>
          <a:off x="3422469" y="2014194"/>
          <a:ext cx="6557554" cy="4843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7554">
                  <a:extLst>
                    <a:ext uri="{9D8B030D-6E8A-4147-A177-3AD203B41FA5}">
                      <a16:colId xmlns:a16="http://schemas.microsoft.com/office/drawing/2014/main" xmlns="" val="870334446"/>
                    </a:ext>
                  </a:extLst>
                </a:gridCol>
              </a:tblGrid>
              <a:tr h="484380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 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ledpin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12;</a:t>
                      </a:r>
                    </a:p>
                    <a:p>
                      <a:pPr algn="l"/>
                      <a:endParaRPr lang="en-US" sz="24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void setup() {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pinMode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ledpin,OUTPUT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pPr algn="l"/>
                      <a:endParaRPr lang="en-US" sz="24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void loop() {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digitalWrite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ledpin,HIGH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delay(500);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digitalWrite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ledpin,LOW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delay(500);</a:t>
                      </a:r>
                    </a:p>
                    <a:p>
                      <a:pPr algn="l"/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1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2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574765"/>
            <a:ext cx="11038114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403566"/>
            <a:ext cx="9068586" cy="1619794"/>
          </a:xfrm>
        </p:spPr>
        <p:txBody>
          <a:bodyPr/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147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5313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400" b="1" dirty="0"/>
              <a:t>Course Teacher: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3148149"/>
            <a:ext cx="9070848" cy="1580606"/>
          </a:xfrm>
        </p:spPr>
        <p:txBody>
          <a:bodyPr>
            <a:normAutofit/>
          </a:bodyPr>
          <a:lstStyle/>
          <a:p>
            <a:r>
              <a:rPr lang="en-US" sz="2000" dirty="0"/>
              <a:t>Afsana Ahmed </a:t>
            </a:r>
            <a:r>
              <a:rPr lang="en-US" sz="2000" dirty="0" smtClean="0"/>
              <a:t>Munia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Assistant Professor, </a:t>
            </a:r>
            <a:r>
              <a:rPr lang="en-US" sz="2000" dirty="0"/>
              <a:t>Department of CSE, </a:t>
            </a:r>
            <a:r>
              <a:rPr lang="en-US" sz="2000" dirty="0" smtClean="0"/>
              <a:t>AUST</a:t>
            </a:r>
          </a:p>
          <a:p>
            <a:r>
              <a:rPr lang="en-US" sz="2000" dirty="0" smtClean="0"/>
              <a:t>Email: afsana.106@gmail.com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94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27462"/>
            <a:ext cx="10058400" cy="108673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What is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Arduino?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2" y="2103120"/>
            <a:ext cx="9326881" cy="3931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Arduino is an open-source electronics platform based on easy-to-use hardware and software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Arduino boards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are able to read inputs - light on a sensor,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turn it into an output - activating a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motor.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You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 tell your board what to do by sending a set of instructions to the microcontroller on the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board. To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do so you use the Arduino programming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 and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the Arduino Software (IDE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Arduino programming 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3" y="2103120"/>
            <a:ext cx="9130938" cy="39319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Arduino programming language can be divided in three main parts: structure, values (variables and constants), and functions.</a:t>
            </a:r>
          </a:p>
          <a:p>
            <a:endParaRPr lang="en-US" sz="2400" cap="all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cap="all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  <a:endParaRPr lang="en-US" sz="2400" cap="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controlling the Arduino board and performing computations.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Digital I/O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digitalRead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digitalRead() 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989" y="2103120"/>
            <a:ext cx="804672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Reads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value from a specified digital pin, either HIGH or LOW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digitalRead(pin)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number of the digital pin you want to read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HIGH or LOW</a:t>
            </a:r>
          </a:p>
        </p:txBody>
      </p:sp>
    </p:spTree>
    <p:extLst>
      <p:ext uri="{BB962C8B-B14F-4D97-AF65-F5344CB8AC3E}">
        <p14:creationId xmlns:p14="http://schemas.microsoft.com/office/powerpoint/2010/main" val="725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digitalWrite()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2103120"/>
            <a:ext cx="8268789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Write a HIGH or a LOW value to a digital pin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(pin, value)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pin number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HIGH or LOW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Returns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41665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pinMode()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748" y="2103120"/>
            <a:ext cx="832104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Configures the specified pin to behave either as an input or an output.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(pin, mode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pin: the number of the pin whose mode you wish to set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INPUT, OUTPUT</a:t>
            </a:r>
          </a:p>
        </p:txBody>
      </p:sp>
    </p:spTree>
    <p:extLst>
      <p:ext uri="{BB962C8B-B14F-4D97-AF65-F5344CB8AC3E}">
        <p14:creationId xmlns:p14="http://schemas.microsoft.com/office/powerpoint/2010/main" val="57455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6" y="2103120"/>
            <a:ext cx="9035143" cy="39319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elements of Arduino (C++) code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8860"/>
              </p:ext>
            </p:extLst>
          </p:nvPr>
        </p:nvGraphicFramePr>
        <p:xfrm>
          <a:off x="2090056" y="2926080"/>
          <a:ext cx="744582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2914">
                  <a:extLst>
                    <a:ext uri="{9D8B030D-6E8A-4147-A177-3AD203B41FA5}">
                      <a16:colId xmlns:a16="http://schemas.microsoft.com/office/drawing/2014/main" xmlns="" val="89469525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xmlns="" val="1203986355"/>
                    </a:ext>
                  </a:extLst>
                </a:gridCol>
              </a:tblGrid>
              <a:tr h="120727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Sketch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loop() </a:t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setup() </a:t>
                      </a:r>
                    </a:p>
                    <a:p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Further Syntax</a:t>
                      </a:r>
                    </a:p>
                    <a:p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#define 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(define) 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/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#include 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(include)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…………………….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5308780"/>
                  </a:ext>
                </a:extLst>
              </a:tr>
              <a:tr h="1485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 Structure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 </a:t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 </a:t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do...while </a:t>
                      </a:r>
                    </a:p>
                    <a:p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………………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Arithmetic Operators</a:t>
                      </a:r>
                    </a:p>
                    <a:p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% 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(remainder) 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/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* 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(multiplication) 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/>
                      </a:r>
                      <a:b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+ 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(addition)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………………….....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36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Bare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8" y="2103120"/>
            <a:ext cx="792915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bare minimum of code needed to start an Arduino sketch.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setup() {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loop() {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// put your main code here, to run repeatedly: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0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1755</TotalTime>
  <Words>284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Century Gothic</vt:lpstr>
      <vt:lpstr>Garamond</vt:lpstr>
      <vt:lpstr>Savon</vt:lpstr>
      <vt:lpstr>Microcontroller Based System Design </vt:lpstr>
      <vt:lpstr>  Course Teacher:  </vt:lpstr>
      <vt:lpstr>What is Arduino? </vt:lpstr>
      <vt:lpstr>Arduino programming language</vt:lpstr>
      <vt:lpstr>digitalRead()  </vt:lpstr>
      <vt:lpstr>digitalWrite() </vt:lpstr>
      <vt:lpstr>pinMode() </vt:lpstr>
      <vt:lpstr>STRUCTURE </vt:lpstr>
      <vt:lpstr>Bare Minimum</vt:lpstr>
      <vt:lpstr>LED Blink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Afsana Ahmed Munia</dc:creator>
  <cp:lastModifiedBy>User</cp:lastModifiedBy>
  <cp:revision>60</cp:revision>
  <dcterms:created xsi:type="dcterms:W3CDTF">2018-04-15T05:19:23Z</dcterms:created>
  <dcterms:modified xsi:type="dcterms:W3CDTF">2019-01-17T06:45:17Z</dcterms:modified>
</cp:coreProperties>
</file>