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77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09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18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8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2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72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3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52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4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Driven Portfolio Optimizer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Faisal </a:t>
            </a:r>
            <a:r>
              <a:rPr lang="en-US" dirty="0" err="1"/>
              <a:t>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Traditional optimizers ignore sentiment</a:t>
            </a:r>
          </a:p>
          <a:p>
            <a:r>
              <a:rPr dirty="0"/>
              <a:t>Market psychology strongly influences short-term prices</a:t>
            </a:r>
          </a:p>
          <a:p>
            <a:r>
              <a:rPr lang="en-US" dirty="0"/>
              <a:t>Mean-variance optimization ignores sentiment</a:t>
            </a:r>
          </a:p>
          <a:p>
            <a:r>
              <a:rPr lang="en-US" dirty="0"/>
              <a:t>News strongly impacts stock movements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Prices: 3 years of daily OHLCV from Yahoo Finance</a:t>
            </a:r>
          </a:p>
          <a:p>
            <a:r>
              <a:rPr lang="en-US" dirty="0"/>
              <a:t>News data: scraped / sample financial headlines related to AAPL, MSFT, GOOGL, AMZN</a:t>
            </a:r>
          </a:p>
          <a:p>
            <a:r>
              <a:rPr lang="en-US" dirty="0"/>
              <a:t>Sentiment: VADER sentiment analysis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19F-887A-07D8-1FE2-D2C1925A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57FC-CFA8-77E2-9926-C108D5626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A48D5-27A7-4E47-8E9C-B3BBB037D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EF3D9-D86A-FEFA-CECC-44C658D31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2622-950C-F968-5A60-3D000298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8EE1-7AFC-9B61-607B-C1F7DF4B6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yfinance</a:t>
            </a:r>
            <a:r>
              <a:rPr lang="en-GB" dirty="0"/>
              <a:t> (Adjusted Close → returns)</a:t>
            </a:r>
          </a:p>
          <a:p>
            <a:r>
              <a:rPr lang="en-GB" dirty="0" err="1"/>
              <a:t>PyPortfolioOpt</a:t>
            </a:r>
            <a:r>
              <a:rPr lang="en-GB" dirty="0"/>
              <a:t> (mean-variance optimization)</a:t>
            </a:r>
          </a:p>
          <a:p>
            <a:r>
              <a:rPr lang="en-GB" dirty="0"/>
              <a:t>VADER sentiment from sample headlines (CSV)</a:t>
            </a:r>
          </a:p>
          <a:p>
            <a:r>
              <a:rPr lang="en-GB" dirty="0"/>
              <a:t>Weight adjustment logic (prototype, not fully tested)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28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Annualized returns: AAPL 13.95%, MSFT 23.57%, GOOGL 23.08%, AMZN 22.17.</a:t>
            </a:r>
          </a:p>
          <a:p>
            <a:r>
              <a:rPr lang="en-GB" dirty="0"/>
              <a:t>Baseline max-Sharpe: 23.42% expected return, 25.10% volatility, Sharpe 0.85.</a:t>
            </a:r>
          </a:p>
          <a:p>
            <a:r>
              <a:rPr lang="en-GB" dirty="0"/>
              <a:t>Sentiment-adjusted portfolios were prototyped but not fully back tested. Preliminary evidence suggests that incorporating sentiment can reduce drawdowns in negative news cycles.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A004-3843-C2FB-5ECE-308C7C6A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4D027-A2D2-D77B-8BBB-590B00706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94D4E4-1575-C393-27E1-DE0DAEF00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Robust </a:t>
            </a:r>
            <a:r>
              <a:rPr lang="en-US" dirty="0" err="1"/>
              <a:t>backtesting</a:t>
            </a:r>
            <a:endParaRPr lang="en-US" dirty="0"/>
          </a:p>
          <a:p>
            <a:r>
              <a:rPr lang="en-US" dirty="0" err="1"/>
              <a:t>FinBERT</a:t>
            </a:r>
            <a:r>
              <a:rPr lang="en-US" dirty="0"/>
              <a:t> sentiment models</a:t>
            </a:r>
          </a:p>
          <a:p>
            <a:r>
              <a:rPr lang="en-US" dirty="0"/>
              <a:t>Include costs and rebalancing</a:t>
            </a:r>
          </a:p>
          <a:p>
            <a:r>
              <a:rPr lang="en-US" dirty="0"/>
              <a:t>Multi-asset expansion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158</Words>
  <Application>Microsoft Office PowerPoint</Application>
  <PresentationFormat>On-screen Show (4:3)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AI Driven Portfolio Optimizer</vt:lpstr>
      <vt:lpstr>Problem</vt:lpstr>
      <vt:lpstr>DATA</vt:lpstr>
      <vt:lpstr>PowerPoint Presentation</vt:lpstr>
      <vt:lpstr>Method</vt:lpstr>
      <vt:lpstr>Results</vt:lpstr>
      <vt:lpstr>PowerPoint Presentation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news extra786</cp:lastModifiedBy>
  <cp:revision>3</cp:revision>
  <dcterms:created xsi:type="dcterms:W3CDTF">2013-01-27T09:14:16Z</dcterms:created>
  <dcterms:modified xsi:type="dcterms:W3CDTF">2025-09-06T17:58:42Z</dcterms:modified>
  <cp:category/>
</cp:coreProperties>
</file>