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77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9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18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8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2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2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4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8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36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2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4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Driven Portfolio Optimizer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Integrating Sentiment with Quantitative Finance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Traditional optimizers ignore sentiment</a:t>
            </a:r>
          </a:p>
          <a:p>
            <a:r>
              <a:t>• Market psychology strongly influences short-term prices</a:t>
            </a:r>
          </a:p>
          <a:p>
            <a:r>
              <a:t>• Need integration of qualitative + quantitative signals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Historical returns, volatility, covariance</a:t>
            </a:r>
          </a:p>
          <a:p>
            <a:r>
              <a:t>• Sentiment scoring from financial headlines</a:t>
            </a:r>
          </a:p>
          <a:p>
            <a:r>
              <a:t>• Integration into mean–variance optimization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Improved Sharpe ratios</a:t>
            </a:r>
          </a:p>
          <a:p>
            <a:r>
              <a:t>• Reduced drawdowns during negative sentiment</a:t>
            </a:r>
          </a:p>
          <a:p>
            <a:r>
              <a:t>• More stable allocations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Explore FinBERT &amp; GPT-based sentiment models</a:t>
            </a:r>
          </a:p>
          <a:p>
            <a:r>
              <a:t>• Expand to social media &amp; analyst reports</a:t>
            </a:r>
          </a:p>
          <a:p>
            <a:r>
              <a:t>• Deploy real-time optimization dashboards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88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AI Driven Portfolio Optimizer</vt:lpstr>
      <vt:lpstr>Problem</vt:lpstr>
      <vt:lpstr>Method</vt:lpstr>
      <vt:lpstr>Results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news extra786</cp:lastModifiedBy>
  <cp:revision>2</cp:revision>
  <dcterms:created xsi:type="dcterms:W3CDTF">2013-01-27T09:14:16Z</dcterms:created>
  <dcterms:modified xsi:type="dcterms:W3CDTF">2025-09-06T09:07:24Z</dcterms:modified>
  <cp:category/>
</cp:coreProperties>
</file>