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A902C4-9327-4069-AA56-4A82F5D1662E}"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150787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902C4-9327-4069-AA56-4A82F5D1662E}"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322828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902C4-9327-4069-AA56-4A82F5D1662E}"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265077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902C4-9327-4069-AA56-4A82F5D1662E}"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E0B7A-E1AD-4D06-9CA9-7B64B0125E6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821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902C4-9327-4069-AA56-4A82F5D1662E}"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1209075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2A902C4-9327-4069-AA56-4A82F5D1662E}"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139786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2A902C4-9327-4069-AA56-4A82F5D1662E}"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2484649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A902C4-9327-4069-AA56-4A82F5D1662E}"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577154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A902C4-9327-4069-AA56-4A82F5D1662E}"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116067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A902C4-9327-4069-AA56-4A82F5D1662E}"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362407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A902C4-9327-4069-AA56-4A82F5D1662E}"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34964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A902C4-9327-4069-AA56-4A82F5D1662E}"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403597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A902C4-9327-4069-AA56-4A82F5D1662E}"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103685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A902C4-9327-4069-AA56-4A82F5D1662E}"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21349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902C4-9327-4069-AA56-4A82F5D1662E}"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165520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902C4-9327-4069-AA56-4A82F5D1662E}"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26168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902C4-9327-4069-AA56-4A82F5D1662E}"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E0B7A-E1AD-4D06-9CA9-7B64B0125E6C}" type="slidenum">
              <a:rPr lang="en-US" smtClean="0"/>
              <a:t>‹#›</a:t>
            </a:fld>
            <a:endParaRPr lang="en-US"/>
          </a:p>
        </p:txBody>
      </p:sp>
    </p:spTree>
    <p:extLst>
      <p:ext uri="{BB962C8B-B14F-4D97-AF65-F5344CB8AC3E}">
        <p14:creationId xmlns:p14="http://schemas.microsoft.com/office/powerpoint/2010/main" val="367074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A902C4-9327-4069-AA56-4A82F5D1662E}" type="datetimeFigureOut">
              <a:rPr lang="en-US" smtClean="0"/>
              <a:t>6/26/2018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2E0B7A-E1AD-4D06-9CA9-7B64B0125E6C}" type="slidenum">
              <a:rPr lang="en-US" smtClean="0"/>
              <a:t>‹#›</a:t>
            </a:fld>
            <a:endParaRPr lang="en-US"/>
          </a:p>
        </p:txBody>
      </p:sp>
    </p:spTree>
    <p:extLst>
      <p:ext uri="{BB962C8B-B14F-4D97-AF65-F5344CB8AC3E}">
        <p14:creationId xmlns:p14="http://schemas.microsoft.com/office/powerpoint/2010/main" val="14056904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drive/folders/1csVMH0MIigo3V2n67MAka9DIK2Coibt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2580" y="553792"/>
            <a:ext cx="11269014" cy="6143222"/>
          </a:xfrm>
        </p:spPr>
        <p:txBody>
          <a:bodyPr/>
          <a:lstStyle/>
          <a:p>
            <a:endParaRPr lang="en-US" dirty="0"/>
          </a:p>
          <a:p>
            <a:r>
              <a:rPr lang="en-US" i="1" dirty="0" smtClean="0">
                <a:solidFill>
                  <a:schemeClr val="tx2">
                    <a:lumMod val="50000"/>
                  </a:schemeClr>
                </a:solidFill>
              </a:rPr>
              <a:t>Course Name :                </a:t>
            </a:r>
          </a:p>
          <a:p>
            <a:r>
              <a:rPr lang="en-US" dirty="0" smtClean="0"/>
              <a:t>                                                          </a:t>
            </a:r>
            <a:r>
              <a:rPr lang="en-US" i="1" dirty="0" smtClean="0">
                <a:solidFill>
                  <a:schemeClr val="accent1">
                    <a:lumMod val="60000"/>
                    <a:lumOff val="40000"/>
                  </a:schemeClr>
                </a:solidFill>
              </a:rPr>
              <a:t>Object Oriented Programming Laboratory</a:t>
            </a:r>
          </a:p>
          <a:p>
            <a:r>
              <a:rPr lang="en-US" i="1" dirty="0" smtClean="0">
                <a:solidFill>
                  <a:schemeClr val="tx2">
                    <a:lumMod val="50000"/>
                  </a:schemeClr>
                </a:solidFill>
              </a:rPr>
              <a:t>            Course No :   </a:t>
            </a:r>
            <a:r>
              <a:rPr lang="en-US" i="1" dirty="0" smtClean="0">
                <a:solidFill>
                  <a:schemeClr val="accent1">
                    <a:lumMod val="60000"/>
                    <a:lumOff val="40000"/>
                  </a:schemeClr>
                </a:solidFill>
              </a:rPr>
              <a:t>CSE 2101</a:t>
            </a:r>
          </a:p>
          <a:p>
            <a:endParaRPr lang="en-US" dirty="0"/>
          </a:p>
          <a:p>
            <a:r>
              <a:rPr lang="en-US" i="1" dirty="0" smtClean="0">
                <a:solidFill>
                  <a:schemeClr val="accent2">
                    <a:lumMod val="60000"/>
                    <a:lumOff val="40000"/>
                  </a:schemeClr>
                </a:solidFill>
              </a:rPr>
              <a:t>                      Project Name : </a:t>
            </a:r>
            <a:r>
              <a:rPr lang="en-US" i="1" dirty="0" smtClean="0">
                <a:solidFill>
                  <a:schemeClr val="tx1">
                    <a:lumMod val="75000"/>
                  </a:schemeClr>
                </a:solidFill>
              </a:rPr>
              <a:t>Doctor Point</a:t>
            </a:r>
          </a:p>
          <a:p>
            <a:r>
              <a:rPr lang="en-US" i="1" dirty="0" smtClean="0">
                <a:solidFill>
                  <a:schemeClr val="tx2">
                    <a:lumMod val="50000"/>
                  </a:schemeClr>
                </a:solidFill>
              </a:rPr>
              <a:t>Submitted By :</a:t>
            </a:r>
          </a:p>
          <a:p>
            <a:r>
              <a:rPr lang="en-US" i="1" dirty="0" smtClean="0">
                <a:solidFill>
                  <a:schemeClr val="accent1">
                    <a:lumMod val="60000"/>
                    <a:lumOff val="40000"/>
                  </a:schemeClr>
                </a:solidFill>
              </a:rPr>
              <a:t>                         Faisal Ahmed  </a:t>
            </a:r>
          </a:p>
          <a:p>
            <a:r>
              <a:rPr lang="en-US" i="1" dirty="0" smtClean="0"/>
              <a:t>                        </a:t>
            </a:r>
            <a:r>
              <a:rPr lang="en-US" i="1" dirty="0" smtClean="0">
                <a:solidFill>
                  <a:schemeClr val="accent1">
                    <a:lumMod val="60000"/>
                    <a:lumOff val="40000"/>
                  </a:schemeClr>
                </a:solidFill>
              </a:rPr>
              <a:t>Roll :1607048</a:t>
            </a:r>
          </a:p>
          <a:p>
            <a:endParaRPr lang="en-US" i="1" dirty="0"/>
          </a:p>
        </p:txBody>
      </p:sp>
    </p:spTree>
    <p:extLst>
      <p:ext uri="{BB962C8B-B14F-4D97-AF65-F5344CB8AC3E}">
        <p14:creationId xmlns:p14="http://schemas.microsoft.com/office/powerpoint/2010/main" val="284092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checkerboard(across)">
                                      <p:cBhvr>
                                        <p:cTn id="26" dur="500"/>
                                        <p:tgtEl>
                                          <p:spTgt spid="3">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checkerboard(across)">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accent1">
                    <a:lumMod val="75000"/>
                  </a:schemeClr>
                </a:solidFill>
              </a:rPr>
              <a:t>Thank You ! </a:t>
            </a:r>
            <a:endParaRPr lang="en-US" i="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r>
              <a:rPr lang="en-US" dirty="0" smtClean="0"/>
              <a:t>PROJECT LINK  </a:t>
            </a:r>
            <a:r>
              <a:rPr lang="en-US" dirty="0"/>
              <a:t>:  </a:t>
            </a:r>
            <a:r>
              <a:rPr lang="en-US" dirty="0">
                <a:hlinkClick r:id="rId2"/>
              </a:rPr>
              <a:t>https://</a:t>
            </a:r>
            <a:r>
              <a:rPr lang="en-US" dirty="0" smtClean="0">
                <a:hlinkClick r:id="rId2"/>
              </a:rPr>
              <a:t>drive.google.com/drive/folders/1csVMH0MIigo3V2n67MAka9DIK2Coibt2</a:t>
            </a:r>
            <a:endParaRPr lang="en-US" dirty="0" smtClean="0"/>
          </a:p>
          <a:p>
            <a:r>
              <a:rPr lang="en-US" dirty="0" smtClean="0"/>
              <a:t>Slide Link : </a:t>
            </a:r>
          </a:p>
          <a:p>
            <a:r>
              <a:rPr lang="en-US" dirty="0" smtClean="0"/>
              <a:t>https</a:t>
            </a:r>
            <a:r>
              <a:rPr lang="en-US" dirty="0"/>
              <a:t>://drive.google.com/open?id=1ZdEb3Kk6ukqpH6uoUc-WKU5qbuq82DwW</a:t>
            </a:r>
            <a:endParaRPr lang="en-US" dirty="0" smtClean="0"/>
          </a:p>
          <a:p>
            <a:r>
              <a:rPr lang="en-US" dirty="0" smtClean="0"/>
              <a:t> </a:t>
            </a:r>
            <a:endParaRPr lang="en-US" dirty="0"/>
          </a:p>
        </p:txBody>
      </p:sp>
    </p:spTree>
    <p:extLst>
      <p:ext uri="{BB962C8B-B14F-4D97-AF65-F5344CB8AC3E}">
        <p14:creationId xmlns:p14="http://schemas.microsoft.com/office/powerpoint/2010/main" val="1277923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accent1">
                    <a:lumMod val="75000"/>
                  </a:schemeClr>
                </a:solidFill>
              </a:rPr>
              <a:t>Doctor point</a:t>
            </a:r>
            <a:endParaRPr lang="en-US" i="1" dirty="0">
              <a:solidFill>
                <a:schemeClr val="accent1">
                  <a:lumMod val="75000"/>
                </a:schemeClr>
              </a:solidFill>
            </a:endParaRPr>
          </a:p>
        </p:txBody>
      </p:sp>
      <p:sp>
        <p:nvSpPr>
          <p:cNvPr id="3" name="Content Placeholder 2"/>
          <p:cNvSpPr>
            <a:spLocks noGrp="1"/>
          </p:cNvSpPr>
          <p:nvPr>
            <p:ph idx="1"/>
          </p:nvPr>
        </p:nvSpPr>
        <p:spPr>
          <a:xfrm>
            <a:off x="734096" y="2096064"/>
            <a:ext cx="10533461" cy="4240342"/>
          </a:xfrm>
        </p:spPr>
        <p:txBody>
          <a:bodyPr/>
          <a:lstStyle/>
          <a:p>
            <a:r>
              <a:rPr lang="en-US" i="1" dirty="0" smtClean="0">
                <a:solidFill>
                  <a:schemeClr val="bg2">
                    <a:lumMod val="40000"/>
                    <a:lumOff val="60000"/>
                  </a:schemeClr>
                </a:solidFill>
              </a:rPr>
              <a:t>Features :</a:t>
            </a:r>
            <a:endParaRPr lang="en-US" i="1" dirty="0" smtClean="0">
              <a:solidFill>
                <a:schemeClr val="bg2">
                  <a:lumMod val="40000"/>
                  <a:lumOff val="60000"/>
                </a:schemeClr>
              </a:solidFill>
            </a:endParaRPr>
          </a:p>
          <a:p>
            <a:endParaRPr lang="en-US" dirty="0" smtClean="0"/>
          </a:p>
          <a:p>
            <a:r>
              <a:rPr lang="en-US" dirty="0" smtClean="0">
                <a:solidFill>
                  <a:schemeClr val="accent1">
                    <a:lumMod val="75000"/>
                  </a:schemeClr>
                </a:solidFill>
              </a:rPr>
              <a:t>Easy Communication between Doctor &amp; Patient</a:t>
            </a:r>
          </a:p>
          <a:p>
            <a:r>
              <a:rPr lang="en-US" dirty="0" smtClean="0">
                <a:solidFill>
                  <a:schemeClr val="accent1">
                    <a:lumMod val="75000"/>
                  </a:schemeClr>
                </a:solidFill>
              </a:rPr>
              <a:t>  Patient can easily find a doctor near his location</a:t>
            </a:r>
          </a:p>
          <a:p>
            <a:r>
              <a:rPr lang="en-US" dirty="0" smtClean="0">
                <a:solidFill>
                  <a:schemeClr val="accent1">
                    <a:lumMod val="75000"/>
                  </a:schemeClr>
                </a:solidFill>
              </a:rPr>
              <a:t>Telemedicine </a:t>
            </a:r>
          </a:p>
          <a:p>
            <a:r>
              <a:rPr lang="en-US" dirty="0" smtClean="0">
                <a:solidFill>
                  <a:schemeClr val="accent1">
                    <a:lumMod val="75000"/>
                  </a:schemeClr>
                </a:solidFill>
              </a:rPr>
              <a:t>Patient can judge a good doctor </a:t>
            </a:r>
          </a:p>
          <a:p>
            <a:r>
              <a:rPr lang="en-US" dirty="0" smtClean="0">
                <a:solidFill>
                  <a:schemeClr val="accent1">
                    <a:lumMod val="75000"/>
                  </a:schemeClr>
                </a:solidFill>
              </a:rPr>
              <a:t>Patient can easily find the Hospital Location &amp; Emergency Contact</a:t>
            </a:r>
          </a:p>
          <a:p>
            <a:r>
              <a:rPr lang="en-US" dirty="0" smtClean="0">
                <a:solidFill>
                  <a:schemeClr val="accent1">
                    <a:lumMod val="75000"/>
                  </a:schemeClr>
                </a:solidFill>
              </a:rPr>
              <a:t>Doctor can post his blog in this apps</a:t>
            </a:r>
          </a:p>
          <a:p>
            <a:endParaRPr lang="en-US" dirty="0" smtClean="0"/>
          </a:p>
          <a:p>
            <a:endParaRPr lang="en-US" dirty="0"/>
          </a:p>
        </p:txBody>
      </p:sp>
    </p:spTree>
    <p:extLst>
      <p:ext uri="{BB962C8B-B14F-4D97-AF65-F5344CB8AC3E}">
        <p14:creationId xmlns:p14="http://schemas.microsoft.com/office/powerpoint/2010/main" val="123125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heckerboard(across)">
                                      <p:cBhvr>
                                        <p:cTn id="24" dur="500"/>
                                        <p:tgtEl>
                                          <p:spTgt spid="3">
                                            <p:txEl>
                                              <p:pRg st="4" end="4"/>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heckerboard(across)">
                                      <p:cBhvr>
                                        <p:cTn id="30" dur="500"/>
                                        <p:tgtEl>
                                          <p:spTgt spid="3">
                                            <p:txEl>
                                              <p:pRg st="6" end="6"/>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heckerboard(across)">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tx2">
                    <a:lumMod val="50000"/>
                  </a:schemeClr>
                </a:solidFill>
              </a:rPr>
              <a:t>Doctor point</a:t>
            </a:r>
            <a:endParaRPr lang="en-US" i="1" dirty="0">
              <a:solidFill>
                <a:schemeClr val="tx2">
                  <a:lumMod val="50000"/>
                </a:schemeClr>
              </a:solidFill>
            </a:endParaRPr>
          </a:p>
        </p:txBody>
      </p:sp>
      <p:sp>
        <p:nvSpPr>
          <p:cNvPr id="3" name="Content Placeholder 2"/>
          <p:cNvSpPr>
            <a:spLocks noGrp="1"/>
          </p:cNvSpPr>
          <p:nvPr>
            <p:ph idx="1"/>
          </p:nvPr>
        </p:nvSpPr>
        <p:spPr/>
        <p:txBody>
          <a:bodyPr>
            <a:normAutofit fontScale="92500"/>
          </a:bodyPr>
          <a:lstStyle/>
          <a:p>
            <a:pPr marL="0" indent="0">
              <a:buNone/>
            </a:pPr>
            <a:r>
              <a:rPr lang="en-US" i="1" dirty="0" smtClean="0">
                <a:solidFill>
                  <a:schemeClr val="accent1">
                    <a:lumMod val="75000"/>
                  </a:schemeClr>
                </a:solidFill>
              </a:rPr>
              <a:t>Introduction :</a:t>
            </a:r>
            <a:endParaRPr lang="en-US" i="1" dirty="0">
              <a:solidFill>
                <a:schemeClr val="accent1">
                  <a:lumMod val="75000"/>
                </a:schemeClr>
              </a:solidFill>
            </a:endParaRPr>
          </a:p>
          <a:p>
            <a:pPr marL="0" indent="0">
              <a:buNone/>
            </a:pPr>
            <a:r>
              <a:rPr lang="en-US" dirty="0" smtClean="0">
                <a:solidFill>
                  <a:schemeClr val="accent2">
                    <a:lumMod val="60000"/>
                    <a:lumOff val="40000"/>
                  </a:schemeClr>
                </a:solidFill>
              </a:rPr>
              <a:t>. </a:t>
            </a:r>
            <a:r>
              <a:rPr lang="en-US" dirty="0">
                <a:solidFill>
                  <a:schemeClr val="accent2">
                    <a:lumMod val="60000"/>
                    <a:lumOff val="40000"/>
                  </a:schemeClr>
                </a:solidFill>
              </a:rPr>
              <a:t>A patient can easily find a doctor </a:t>
            </a:r>
            <a:r>
              <a:rPr lang="en-US" dirty="0" smtClean="0">
                <a:solidFill>
                  <a:schemeClr val="accent2">
                    <a:lumMod val="60000"/>
                    <a:lumOff val="40000"/>
                  </a:schemeClr>
                </a:solidFill>
              </a:rPr>
              <a:t>chamber  or </a:t>
            </a:r>
            <a:r>
              <a:rPr lang="en-US" dirty="0">
                <a:solidFill>
                  <a:schemeClr val="accent2">
                    <a:lumMod val="60000"/>
                    <a:lumOff val="40000"/>
                  </a:schemeClr>
                </a:solidFill>
              </a:rPr>
              <a:t>a hospital near his </a:t>
            </a:r>
            <a:r>
              <a:rPr lang="en-US" dirty="0" err="1" smtClean="0">
                <a:solidFill>
                  <a:schemeClr val="accent2">
                    <a:lumMod val="60000"/>
                    <a:lumOff val="40000"/>
                  </a:schemeClr>
                </a:solidFill>
              </a:rPr>
              <a:t>location.a</a:t>
            </a:r>
            <a:r>
              <a:rPr lang="en-US" dirty="0" smtClean="0">
                <a:solidFill>
                  <a:schemeClr val="accent2">
                    <a:lumMod val="60000"/>
                    <a:lumOff val="40000"/>
                  </a:schemeClr>
                </a:solidFill>
              </a:rPr>
              <a:t> </a:t>
            </a:r>
            <a:r>
              <a:rPr lang="en-US" dirty="0">
                <a:solidFill>
                  <a:schemeClr val="accent2">
                    <a:lumMod val="60000"/>
                    <a:lumOff val="40000"/>
                  </a:schemeClr>
                </a:solidFill>
              </a:rPr>
              <a:t>patient can see  </a:t>
            </a:r>
          </a:p>
          <a:p>
            <a:pPr marL="0" indent="0">
              <a:buNone/>
            </a:pPr>
            <a:r>
              <a:rPr lang="en-US" dirty="0">
                <a:solidFill>
                  <a:schemeClr val="accent2">
                    <a:lumMod val="60000"/>
                    <a:lumOff val="40000"/>
                  </a:schemeClr>
                </a:solidFill>
              </a:rPr>
              <a:t>   all the doctor location from his location by the google map .he can see all the doctor fee from his home and also the doctor’s educational background .so, a patient can easily judge a doctor </a:t>
            </a:r>
            <a:r>
              <a:rPr lang="en-US" dirty="0" smtClean="0">
                <a:solidFill>
                  <a:schemeClr val="accent2">
                    <a:lumMod val="60000"/>
                    <a:lumOff val="40000"/>
                  </a:schemeClr>
                </a:solidFill>
              </a:rPr>
              <a:t> that he is good </a:t>
            </a:r>
            <a:r>
              <a:rPr lang="en-US" dirty="0" smtClean="0">
                <a:solidFill>
                  <a:schemeClr val="accent2">
                    <a:lumMod val="60000"/>
                    <a:lumOff val="40000"/>
                  </a:schemeClr>
                </a:solidFill>
              </a:rPr>
              <a:t>or </a:t>
            </a:r>
            <a:r>
              <a:rPr lang="en-US" dirty="0" err="1" smtClean="0">
                <a:solidFill>
                  <a:schemeClr val="accent2">
                    <a:lumMod val="60000"/>
                    <a:lumOff val="40000"/>
                  </a:schemeClr>
                </a:solidFill>
              </a:rPr>
              <a:t>bad</a:t>
            </a:r>
            <a:r>
              <a:rPr lang="en-US" dirty="0" err="1" smtClean="0">
                <a:solidFill>
                  <a:schemeClr val="accent2">
                    <a:lumMod val="60000"/>
                    <a:lumOff val="40000"/>
                  </a:schemeClr>
                </a:solidFill>
              </a:rPr>
              <a:t>.telemedicine</a:t>
            </a:r>
            <a:r>
              <a:rPr lang="en-US" dirty="0" smtClean="0">
                <a:solidFill>
                  <a:schemeClr val="accent2">
                    <a:lumMod val="60000"/>
                    <a:lumOff val="40000"/>
                  </a:schemeClr>
                </a:solidFill>
              </a:rPr>
              <a:t> </a:t>
            </a:r>
            <a:r>
              <a:rPr lang="en-US" dirty="0">
                <a:solidFill>
                  <a:schemeClr val="accent2">
                    <a:lumMod val="60000"/>
                    <a:lumOff val="40000"/>
                  </a:schemeClr>
                </a:solidFill>
              </a:rPr>
              <a:t>system helps both the doctor &amp; patient .</a:t>
            </a:r>
          </a:p>
          <a:p>
            <a:pPr marL="0" indent="0">
              <a:buNone/>
            </a:pPr>
            <a:r>
              <a:rPr lang="en-US" dirty="0">
                <a:solidFill>
                  <a:schemeClr val="accent2">
                    <a:lumMod val="60000"/>
                    <a:lumOff val="40000"/>
                  </a:schemeClr>
                </a:solidFill>
              </a:rPr>
              <a:t>There is a disease list in the apps.so , a patient can find his </a:t>
            </a:r>
            <a:r>
              <a:rPr lang="en-US" dirty="0" smtClean="0">
                <a:solidFill>
                  <a:schemeClr val="accent2">
                    <a:lumMod val="60000"/>
                    <a:lumOff val="40000"/>
                  </a:schemeClr>
                </a:solidFill>
              </a:rPr>
              <a:t>diseases  specialized </a:t>
            </a:r>
            <a:r>
              <a:rPr lang="en-US" dirty="0">
                <a:solidFill>
                  <a:schemeClr val="accent2">
                    <a:lumMod val="60000"/>
                    <a:lumOff val="40000"/>
                  </a:schemeClr>
                </a:solidFill>
              </a:rPr>
              <a:t>doctor for his treatment . Patient can see all the doctor fee (</a:t>
            </a:r>
            <a:r>
              <a:rPr lang="en-US" dirty="0" err="1">
                <a:solidFill>
                  <a:schemeClr val="accent2">
                    <a:lumMod val="60000"/>
                    <a:lumOff val="40000"/>
                  </a:schemeClr>
                </a:solidFill>
              </a:rPr>
              <a:t>Vist</a:t>
            </a:r>
            <a:r>
              <a:rPr lang="en-US" dirty="0">
                <a:solidFill>
                  <a:schemeClr val="accent2">
                    <a:lumMod val="60000"/>
                    <a:lumOff val="40000"/>
                  </a:schemeClr>
                </a:solidFill>
              </a:rPr>
              <a:t>) from his nearer location .so,  Patient can sort the doctor’s fee and find a good doctor with low fees. This apps is useful for a young doctor to find  patient </a:t>
            </a:r>
            <a:r>
              <a:rPr lang="en-US" dirty="0" smtClean="0">
                <a:solidFill>
                  <a:schemeClr val="accent2">
                    <a:lumMod val="60000"/>
                    <a:lumOff val="40000"/>
                  </a:schemeClr>
                </a:solidFill>
              </a:rPr>
              <a:t>.</a:t>
            </a:r>
            <a:r>
              <a:rPr lang="en-US" dirty="0" err="1" smtClean="0">
                <a:solidFill>
                  <a:schemeClr val="accent2">
                    <a:lumMod val="60000"/>
                    <a:lumOff val="40000"/>
                  </a:schemeClr>
                </a:solidFill>
              </a:rPr>
              <a:t>overwall</a:t>
            </a:r>
            <a:r>
              <a:rPr lang="en-US" dirty="0" smtClean="0">
                <a:solidFill>
                  <a:schemeClr val="accent2">
                    <a:lumMod val="60000"/>
                    <a:lumOff val="40000"/>
                  </a:schemeClr>
                </a:solidFill>
              </a:rPr>
              <a:t> the apps is useful for mankind .</a:t>
            </a:r>
            <a:endParaRPr lang="en-US" dirty="0" smtClean="0">
              <a:solidFill>
                <a:schemeClr val="accent2">
                  <a:lumMod val="60000"/>
                  <a:lumOff val="40000"/>
                </a:schemeClr>
              </a:solidFill>
            </a:endParaRPr>
          </a:p>
        </p:txBody>
      </p:sp>
    </p:spTree>
    <p:extLst>
      <p:ext uri="{BB962C8B-B14F-4D97-AF65-F5344CB8AC3E}">
        <p14:creationId xmlns:p14="http://schemas.microsoft.com/office/powerpoint/2010/main" val="99005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heckerboard(across)">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16" y="94445"/>
            <a:ext cx="10353761" cy="1326321"/>
          </a:xfrm>
        </p:spPr>
        <p:txBody>
          <a:bodyPr/>
          <a:lstStyle/>
          <a:p>
            <a:r>
              <a:rPr lang="en-US" i="1" dirty="0" smtClean="0">
                <a:solidFill>
                  <a:schemeClr val="bg2">
                    <a:lumMod val="40000"/>
                    <a:lumOff val="60000"/>
                  </a:schemeClr>
                </a:solidFill>
              </a:rPr>
              <a:t>Doctor point</a:t>
            </a:r>
            <a:endParaRPr lang="en-US" i="1" dirty="0">
              <a:solidFill>
                <a:schemeClr val="bg2">
                  <a:lumMod val="40000"/>
                  <a:lumOff val="60000"/>
                </a:schemeClr>
              </a:solidFill>
            </a:endParaRPr>
          </a:p>
        </p:txBody>
      </p:sp>
      <p:sp>
        <p:nvSpPr>
          <p:cNvPr id="3" name="Content Placeholder 2"/>
          <p:cNvSpPr>
            <a:spLocks noGrp="1"/>
          </p:cNvSpPr>
          <p:nvPr>
            <p:ph idx="1"/>
          </p:nvPr>
        </p:nvSpPr>
        <p:spPr>
          <a:xfrm>
            <a:off x="283335" y="1584100"/>
            <a:ext cx="11908665" cy="5273899"/>
          </a:xfrm>
        </p:spPr>
        <p:txBody>
          <a:bodyPr>
            <a:normAutofit lnSpcReduction="10000"/>
          </a:bodyPr>
          <a:lstStyle/>
          <a:p>
            <a:pPr marL="0" indent="0">
              <a:buNone/>
            </a:pPr>
            <a:r>
              <a:rPr lang="en-US" dirty="0" smtClean="0">
                <a:solidFill>
                  <a:schemeClr val="accent2">
                    <a:lumMod val="60000"/>
                    <a:lumOff val="40000"/>
                  </a:schemeClr>
                </a:solidFill>
              </a:rPr>
              <a:t>OOP features used in this project :</a:t>
            </a:r>
          </a:p>
          <a:p>
            <a:pPr marL="0" indent="0">
              <a:buNone/>
            </a:pPr>
            <a:r>
              <a:rPr lang="en-US" dirty="0" smtClean="0">
                <a:solidFill>
                  <a:schemeClr val="accent2">
                    <a:lumMod val="75000"/>
                  </a:schemeClr>
                </a:solidFill>
              </a:rPr>
              <a:t>1 . File</a:t>
            </a:r>
          </a:p>
          <a:p>
            <a:pPr marL="0" indent="0">
              <a:buNone/>
            </a:pPr>
            <a:r>
              <a:rPr lang="en-US" dirty="0" smtClean="0">
                <a:solidFill>
                  <a:schemeClr val="accent2">
                    <a:lumMod val="75000"/>
                  </a:schemeClr>
                </a:solidFill>
              </a:rPr>
              <a:t>2 . Getter Setter</a:t>
            </a:r>
          </a:p>
          <a:p>
            <a:pPr marL="0" indent="0">
              <a:buNone/>
            </a:pPr>
            <a:r>
              <a:rPr lang="en-US" dirty="0" smtClean="0">
                <a:solidFill>
                  <a:schemeClr val="accent2">
                    <a:lumMod val="75000"/>
                  </a:schemeClr>
                </a:solidFill>
              </a:rPr>
              <a:t>3 . Class and Object</a:t>
            </a:r>
          </a:p>
          <a:p>
            <a:pPr marL="0" indent="0">
              <a:buNone/>
            </a:pPr>
            <a:r>
              <a:rPr lang="en-US" dirty="0" smtClean="0">
                <a:solidFill>
                  <a:schemeClr val="accent2">
                    <a:lumMod val="75000"/>
                  </a:schemeClr>
                </a:solidFill>
              </a:rPr>
              <a:t>4 . Friend function and operator Overloading</a:t>
            </a:r>
          </a:p>
          <a:p>
            <a:pPr marL="0" indent="0">
              <a:buNone/>
            </a:pPr>
            <a:r>
              <a:rPr lang="en-US" dirty="0" smtClean="0">
                <a:solidFill>
                  <a:schemeClr val="accent2">
                    <a:lumMod val="75000"/>
                  </a:schemeClr>
                </a:solidFill>
              </a:rPr>
              <a:t>5 . Using </a:t>
            </a:r>
            <a:r>
              <a:rPr lang="en-US" dirty="0" err="1" smtClean="0">
                <a:solidFill>
                  <a:schemeClr val="accent2">
                    <a:lumMod val="75000"/>
                  </a:schemeClr>
                </a:solidFill>
              </a:rPr>
              <a:t>getline</a:t>
            </a:r>
            <a:r>
              <a:rPr lang="en-US" dirty="0" smtClean="0">
                <a:solidFill>
                  <a:schemeClr val="accent2">
                    <a:lumMod val="75000"/>
                  </a:schemeClr>
                </a:solidFill>
              </a:rPr>
              <a:t> after </a:t>
            </a:r>
            <a:r>
              <a:rPr lang="en-US" dirty="0" err="1" smtClean="0">
                <a:solidFill>
                  <a:schemeClr val="accent2">
                    <a:lumMod val="75000"/>
                  </a:schemeClr>
                </a:solidFill>
              </a:rPr>
              <a:t>cin</a:t>
            </a:r>
            <a:endParaRPr lang="en-US" dirty="0" smtClean="0">
              <a:solidFill>
                <a:schemeClr val="accent2">
                  <a:lumMod val="75000"/>
                </a:schemeClr>
              </a:solidFill>
            </a:endParaRPr>
          </a:p>
          <a:p>
            <a:pPr marL="0" indent="0">
              <a:buNone/>
            </a:pPr>
            <a:r>
              <a:rPr lang="en-US" dirty="0" smtClean="0">
                <a:solidFill>
                  <a:schemeClr val="accent2">
                    <a:lumMod val="75000"/>
                  </a:schemeClr>
                </a:solidFill>
              </a:rPr>
              <a:t>6 . STL </a:t>
            </a:r>
          </a:p>
          <a:p>
            <a:pPr marL="0" indent="0">
              <a:buNone/>
            </a:pPr>
            <a:r>
              <a:rPr lang="en-US" dirty="0" smtClean="0">
                <a:solidFill>
                  <a:schemeClr val="accent2">
                    <a:lumMod val="75000"/>
                  </a:schemeClr>
                </a:solidFill>
              </a:rPr>
              <a:t>7 . </a:t>
            </a:r>
            <a:r>
              <a:rPr lang="en-US" dirty="0" err="1" smtClean="0">
                <a:solidFill>
                  <a:schemeClr val="accent2">
                    <a:lumMod val="75000"/>
                  </a:schemeClr>
                </a:solidFill>
              </a:rPr>
              <a:t>Inheitance</a:t>
            </a:r>
            <a:r>
              <a:rPr lang="en-US" dirty="0" smtClean="0">
                <a:solidFill>
                  <a:schemeClr val="accent2">
                    <a:lumMod val="75000"/>
                  </a:schemeClr>
                </a:solidFill>
              </a:rPr>
              <a:t> </a:t>
            </a:r>
          </a:p>
          <a:p>
            <a:pPr marL="0" indent="0">
              <a:buNone/>
            </a:pPr>
            <a:r>
              <a:rPr lang="en-US" dirty="0" smtClean="0">
                <a:solidFill>
                  <a:schemeClr val="accent2">
                    <a:lumMod val="75000"/>
                  </a:schemeClr>
                </a:solidFill>
              </a:rPr>
              <a:t>8 . Constructor </a:t>
            </a:r>
          </a:p>
          <a:p>
            <a:pPr marL="0" indent="0">
              <a:buNone/>
            </a:pPr>
            <a:r>
              <a:rPr lang="en-US" dirty="0" smtClean="0">
                <a:solidFill>
                  <a:schemeClr val="accent2">
                    <a:lumMod val="75000"/>
                  </a:schemeClr>
                </a:solidFill>
              </a:rPr>
              <a:t>9 . Formatted IO</a:t>
            </a:r>
          </a:p>
          <a:p>
            <a:pPr marL="0" indent="0">
              <a:buNone/>
            </a:pPr>
            <a:r>
              <a:rPr lang="en-US" dirty="0" smtClean="0">
                <a:solidFill>
                  <a:schemeClr val="accent2">
                    <a:lumMod val="75000"/>
                  </a:schemeClr>
                </a:solidFill>
              </a:rPr>
              <a:t>10 . Dynamic Memory allocation</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703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heckerboard(across)">
                                      <p:cBhvr>
                                        <p:cTn id="24" dur="500"/>
                                        <p:tgtEl>
                                          <p:spTgt spid="3">
                                            <p:txEl>
                                              <p:pRg st="3" end="3"/>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heckerboard(across)">
                                      <p:cBhvr>
                                        <p:cTn id="30" dur="500"/>
                                        <p:tgtEl>
                                          <p:spTgt spid="3">
                                            <p:txEl>
                                              <p:pRg st="5" end="5"/>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heckerboard(across)">
                                      <p:cBhvr>
                                        <p:cTn id="33" dur="500"/>
                                        <p:tgtEl>
                                          <p:spTgt spid="3">
                                            <p:txEl>
                                              <p:pRg st="6" end="6"/>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heckerboard(across)">
                                      <p:cBhvr>
                                        <p:cTn id="42" dur="500"/>
                                        <p:tgtEl>
                                          <p:spTgt spid="3">
                                            <p:txEl>
                                              <p:pRg st="9" end="9"/>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bg2">
                    <a:lumMod val="40000"/>
                    <a:lumOff val="60000"/>
                  </a:schemeClr>
                </a:solidFill>
              </a:rPr>
              <a:t>Doctor point</a:t>
            </a:r>
            <a:endParaRPr lang="en-US" i="1" dirty="0">
              <a:solidFill>
                <a:schemeClr val="bg2">
                  <a:lumMod val="40000"/>
                  <a:lumOff val="60000"/>
                </a:schemeClr>
              </a:solidFill>
            </a:endParaRPr>
          </a:p>
        </p:txBody>
      </p:sp>
      <p:sp>
        <p:nvSpPr>
          <p:cNvPr id="3" name="Content Placeholder 2"/>
          <p:cNvSpPr>
            <a:spLocks noGrp="1"/>
          </p:cNvSpPr>
          <p:nvPr>
            <p:ph idx="1"/>
          </p:nvPr>
        </p:nvSpPr>
        <p:spPr/>
        <p:txBody>
          <a:bodyPr/>
          <a:lstStyle/>
          <a:p>
            <a:pPr marL="0" indent="0">
              <a:buNone/>
            </a:pPr>
            <a:r>
              <a:rPr lang="en-US" i="1" dirty="0" smtClean="0">
                <a:solidFill>
                  <a:schemeClr val="accent2">
                    <a:lumMod val="75000"/>
                  </a:schemeClr>
                </a:solidFill>
              </a:rPr>
              <a:t>Discussion:</a:t>
            </a:r>
          </a:p>
          <a:p>
            <a:pPr marL="0" indent="0">
              <a:buNone/>
            </a:pPr>
            <a:r>
              <a:rPr lang="en-US" dirty="0"/>
              <a:t> </a:t>
            </a:r>
            <a:r>
              <a:rPr lang="en-US" dirty="0" smtClean="0"/>
              <a:t>      </a:t>
            </a:r>
            <a:r>
              <a:rPr lang="en-US" dirty="0" smtClean="0">
                <a:solidFill>
                  <a:schemeClr val="accent1">
                    <a:lumMod val="60000"/>
                    <a:lumOff val="40000"/>
                  </a:schemeClr>
                </a:solidFill>
              </a:rPr>
              <a:t>C++ is a Object Oriented Programming Language .In this project most of The OOP features are used .This apps is useful for the mankind .this apps can help to easy communication between doctor and patient .Google map is used to find </a:t>
            </a:r>
            <a:r>
              <a:rPr lang="en-US" dirty="0" smtClean="0">
                <a:solidFill>
                  <a:schemeClr val="accent1">
                    <a:lumMod val="60000"/>
                    <a:lumOff val="40000"/>
                  </a:schemeClr>
                </a:solidFill>
              </a:rPr>
              <a:t>the nearest </a:t>
            </a:r>
            <a:r>
              <a:rPr lang="en-US" dirty="0" smtClean="0">
                <a:solidFill>
                  <a:schemeClr val="accent1">
                    <a:lumMod val="60000"/>
                    <a:lumOff val="40000"/>
                  </a:schemeClr>
                </a:solidFill>
              </a:rPr>
              <a:t> </a:t>
            </a:r>
            <a:r>
              <a:rPr lang="en-US" dirty="0" smtClean="0">
                <a:solidFill>
                  <a:schemeClr val="accent1">
                    <a:lumMod val="60000"/>
                    <a:lumOff val="40000"/>
                  </a:schemeClr>
                </a:solidFill>
              </a:rPr>
              <a:t>location </a:t>
            </a:r>
            <a:r>
              <a:rPr lang="en-US" dirty="0" smtClean="0">
                <a:solidFill>
                  <a:schemeClr val="accent1">
                    <a:lumMod val="60000"/>
                    <a:lumOff val="40000"/>
                  </a:schemeClr>
                </a:solidFill>
              </a:rPr>
              <a:t>.in this apps ,a doctor can create new account ,to see all the doctor list in a city ,write blog of his profile ,add Emergency number for </a:t>
            </a:r>
            <a:r>
              <a:rPr lang="en-US" dirty="0" err="1" smtClean="0">
                <a:solidFill>
                  <a:schemeClr val="accent1">
                    <a:lumMod val="60000"/>
                    <a:lumOff val="40000"/>
                  </a:schemeClr>
                </a:solidFill>
              </a:rPr>
              <a:t>teli</a:t>
            </a:r>
            <a:r>
              <a:rPr lang="en-US" dirty="0" smtClean="0">
                <a:solidFill>
                  <a:schemeClr val="accent1">
                    <a:lumMod val="60000"/>
                    <a:lumOff val="40000"/>
                  </a:schemeClr>
                </a:solidFill>
              </a:rPr>
              <a:t> </a:t>
            </a:r>
            <a:r>
              <a:rPr lang="en-US" dirty="0" err="1" smtClean="0">
                <a:solidFill>
                  <a:schemeClr val="accent1">
                    <a:lumMod val="60000"/>
                    <a:lumOff val="40000"/>
                  </a:schemeClr>
                </a:solidFill>
              </a:rPr>
              <a:t>medicare</a:t>
            </a:r>
            <a:r>
              <a:rPr lang="en-US" dirty="0" smtClean="0">
                <a:solidFill>
                  <a:schemeClr val="accent1">
                    <a:lumMod val="60000"/>
                    <a:lumOff val="40000"/>
                  </a:schemeClr>
                </a:solidFill>
              </a:rPr>
              <a:t> . </a:t>
            </a:r>
            <a:r>
              <a:rPr lang="en-US" dirty="0" err="1" smtClean="0">
                <a:solidFill>
                  <a:schemeClr val="accent1">
                    <a:lumMod val="60000"/>
                    <a:lumOff val="40000"/>
                  </a:schemeClr>
                </a:solidFill>
              </a:rPr>
              <a:t>Alos,the</a:t>
            </a:r>
            <a:r>
              <a:rPr lang="en-US" dirty="0" smtClean="0">
                <a:solidFill>
                  <a:schemeClr val="accent1">
                    <a:lumMod val="60000"/>
                    <a:lumOff val="40000"/>
                  </a:schemeClr>
                </a:solidFill>
              </a:rPr>
              <a:t> patient do this same work in this apps. this </a:t>
            </a:r>
            <a:r>
              <a:rPr lang="en-US" dirty="0" smtClean="0">
                <a:solidFill>
                  <a:schemeClr val="accent1">
                    <a:lumMod val="60000"/>
                    <a:lumOff val="40000"/>
                  </a:schemeClr>
                </a:solidFill>
              </a:rPr>
              <a:t>app can solve many social problem between the doctor &amp; patient .</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766780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Point</a:t>
            </a:r>
            <a:endParaRPr lang="en-US" dirty="0"/>
          </a:p>
        </p:txBody>
      </p:sp>
      <p:sp>
        <p:nvSpPr>
          <p:cNvPr id="3" name="Content Placeholder 2"/>
          <p:cNvSpPr>
            <a:spLocks noGrp="1"/>
          </p:cNvSpPr>
          <p:nvPr>
            <p:ph idx="1"/>
          </p:nvPr>
        </p:nvSpPr>
        <p:spPr/>
        <p:txBody>
          <a:bodyPr/>
          <a:lstStyle/>
          <a:p>
            <a:r>
              <a:rPr lang="en-US" dirty="0" smtClean="0"/>
              <a:t>Some  Screenshot  of  this project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67" y="2713537"/>
            <a:ext cx="10058400" cy="3555915"/>
          </a:xfrm>
          <a:prstGeom prst="rect">
            <a:avLst/>
          </a:prstGeom>
        </p:spPr>
      </p:pic>
    </p:spTree>
    <p:extLst>
      <p:ext uri="{BB962C8B-B14F-4D97-AF65-F5344CB8AC3E}">
        <p14:creationId xmlns:p14="http://schemas.microsoft.com/office/powerpoint/2010/main" val="411374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heckerboard(across)">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1" cy="1326321"/>
          </a:xfrm>
        </p:spPr>
        <p:txBody>
          <a:bodyPr/>
          <a:lstStyle/>
          <a:p>
            <a:r>
              <a:rPr lang="en-US" dirty="0" smtClean="0"/>
              <a:t>DOCTOR POINT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023" y="1562432"/>
            <a:ext cx="10491302" cy="5054029"/>
          </a:xfrm>
        </p:spPr>
      </p:pic>
    </p:spTree>
    <p:extLst>
      <p:ext uri="{BB962C8B-B14F-4D97-AF65-F5344CB8AC3E}">
        <p14:creationId xmlns:p14="http://schemas.microsoft.com/office/powerpoint/2010/main" val="133856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947" y="60842"/>
            <a:ext cx="10353761" cy="1326321"/>
          </a:xfrm>
        </p:spPr>
        <p:txBody>
          <a:bodyPr/>
          <a:lstStyle/>
          <a:p>
            <a:r>
              <a:rPr lang="en-US" dirty="0" smtClean="0"/>
              <a:t>DOCTOR POINT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835" y="1387163"/>
            <a:ext cx="8382687" cy="5364218"/>
          </a:xfrm>
        </p:spPr>
      </p:pic>
    </p:spTree>
    <p:extLst>
      <p:ext uri="{BB962C8B-B14F-4D97-AF65-F5344CB8AC3E}">
        <p14:creationId xmlns:p14="http://schemas.microsoft.com/office/powerpoint/2010/main" val="37015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POINT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8980" y="2095500"/>
            <a:ext cx="9684515" cy="3695700"/>
          </a:xfrm>
        </p:spPr>
      </p:pic>
    </p:spTree>
    <p:extLst>
      <p:ext uri="{BB962C8B-B14F-4D97-AF65-F5344CB8AC3E}">
        <p14:creationId xmlns:p14="http://schemas.microsoft.com/office/powerpoint/2010/main" val="170403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STACK</Template>
  <TotalTime>162</TotalTime>
  <Words>416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PowerPoint Presentation</vt:lpstr>
      <vt:lpstr>Doctor point</vt:lpstr>
      <vt:lpstr>Doctor point</vt:lpstr>
      <vt:lpstr>Doctor point</vt:lpstr>
      <vt:lpstr>Doctor point</vt:lpstr>
      <vt:lpstr>Doctor Point</vt:lpstr>
      <vt:lpstr>DOCTOR POINT</vt:lpstr>
      <vt:lpstr>DOCTOR POINT </vt:lpstr>
      <vt:lpstr>DOCTOR POINT</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dc:creator>
  <cp:lastModifiedBy>Faisal</cp:lastModifiedBy>
  <cp:revision>17</cp:revision>
  <dcterms:created xsi:type="dcterms:W3CDTF">2018-06-25T19:10:22Z</dcterms:created>
  <dcterms:modified xsi:type="dcterms:W3CDTF">2018-06-25T22:04:27Z</dcterms:modified>
</cp:coreProperties>
</file>