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7" r:id="rId3"/>
    <p:sldId id="259" r:id="rId4"/>
    <p:sldId id="260" r:id="rId5"/>
    <p:sldId id="261" r:id="rId6"/>
    <p:sldId id="263" r:id="rId7"/>
    <p:sldId id="281" r:id="rId8"/>
    <p:sldId id="265" r:id="rId9"/>
    <p:sldId id="274" r:id="rId10"/>
    <p:sldId id="275" r:id="rId11"/>
    <p:sldId id="276" r:id="rId12"/>
    <p:sldId id="280" r:id="rId13"/>
    <p:sldId id="266" r:id="rId14"/>
    <p:sldId id="267" r:id="rId15"/>
    <p:sldId id="269" r:id="rId16"/>
    <p:sldId id="270" r:id="rId17"/>
    <p:sldId id="271" r:id="rId18"/>
    <p:sldId id="282" r:id="rId19"/>
    <p:sldId id="277" r:id="rId20"/>
    <p:sldId id="279"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rav Mandol" userId="fd487a5f5ae50719" providerId="LiveId" clId="{C1CF3754-CA13-45E7-9280-08897EA30171}"/>
    <pc:docChg chg="undo custSel addSld delSld modSld">
      <pc:chgData name="sourav Mandol" userId="fd487a5f5ae50719" providerId="LiveId" clId="{C1CF3754-CA13-45E7-9280-08897EA30171}" dt="2019-12-23T10:38:19.578" v="1722" actId="313"/>
      <pc:docMkLst>
        <pc:docMk/>
      </pc:docMkLst>
      <pc:sldChg chg="modSp">
        <pc:chgData name="sourav Mandol" userId="fd487a5f5ae50719" providerId="LiveId" clId="{C1CF3754-CA13-45E7-9280-08897EA30171}" dt="2019-12-23T10:26:01.680" v="1513" actId="113"/>
        <pc:sldMkLst>
          <pc:docMk/>
          <pc:sldMk cId="1237121825" sldId="257"/>
        </pc:sldMkLst>
        <pc:spChg chg="mod">
          <ac:chgData name="sourav Mandol" userId="fd487a5f5ae50719" providerId="LiveId" clId="{C1CF3754-CA13-45E7-9280-08897EA30171}" dt="2019-12-23T10:26:01.680" v="1513" actId="113"/>
          <ac:spMkLst>
            <pc:docMk/>
            <pc:sldMk cId="1237121825" sldId="257"/>
            <ac:spMk id="2" creationId="{00000000-0000-0000-0000-000000000000}"/>
          </ac:spMkLst>
        </pc:spChg>
        <pc:spChg chg="mod">
          <ac:chgData name="sourav Mandol" userId="fd487a5f5ae50719" providerId="LiveId" clId="{C1CF3754-CA13-45E7-9280-08897EA30171}" dt="2019-12-23T09:25:00.259" v="1168" actId="20577"/>
          <ac:spMkLst>
            <pc:docMk/>
            <pc:sldMk cId="1237121825" sldId="257"/>
            <ac:spMk id="3" creationId="{00000000-0000-0000-0000-000000000000}"/>
          </ac:spMkLst>
        </pc:spChg>
      </pc:sldChg>
      <pc:sldChg chg="modSp">
        <pc:chgData name="sourav Mandol" userId="fd487a5f5ae50719" providerId="LiveId" clId="{C1CF3754-CA13-45E7-9280-08897EA30171}" dt="2019-12-23T08:18:00.042" v="1107" actId="207"/>
        <pc:sldMkLst>
          <pc:docMk/>
          <pc:sldMk cId="39410004" sldId="258"/>
        </pc:sldMkLst>
        <pc:spChg chg="mod">
          <ac:chgData name="sourav Mandol" userId="fd487a5f5ae50719" providerId="LiveId" clId="{C1CF3754-CA13-45E7-9280-08897EA30171}" dt="2019-12-23T08:17:29.293" v="1102" actId="207"/>
          <ac:spMkLst>
            <pc:docMk/>
            <pc:sldMk cId="39410004" sldId="258"/>
            <ac:spMk id="2" creationId="{00000000-0000-0000-0000-000000000000}"/>
          </ac:spMkLst>
        </pc:spChg>
        <pc:spChg chg="mod">
          <ac:chgData name="sourav Mandol" userId="fd487a5f5ae50719" providerId="LiveId" clId="{C1CF3754-CA13-45E7-9280-08897EA30171}" dt="2019-12-23T08:17:33.131" v="1104" actId="14100"/>
          <ac:spMkLst>
            <pc:docMk/>
            <pc:sldMk cId="39410004" sldId="258"/>
            <ac:spMk id="3" creationId="{00000000-0000-0000-0000-000000000000}"/>
          </ac:spMkLst>
        </pc:spChg>
        <pc:spChg chg="mod">
          <ac:chgData name="sourav Mandol" userId="fd487a5f5ae50719" providerId="LiveId" clId="{C1CF3754-CA13-45E7-9280-08897EA30171}" dt="2019-12-23T08:18:00.042" v="1107" actId="207"/>
          <ac:spMkLst>
            <pc:docMk/>
            <pc:sldMk cId="39410004" sldId="258"/>
            <ac:spMk id="5" creationId="{00000000-0000-0000-0000-000000000000}"/>
          </ac:spMkLst>
        </pc:spChg>
      </pc:sldChg>
      <pc:sldChg chg="modSp">
        <pc:chgData name="sourav Mandol" userId="fd487a5f5ae50719" providerId="LiveId" clId="{C1CF3754-CA13-45E7-9280-08897EA30171}" dt="2019-12-23T10:25:46.570" v="1511" actId="122"/>
        <pc:sldMkLst>
          <pc:docMk/>
          <pc:sldMk cId="391269864" sldId="259"/>
        </pc:sldMkLst>
        <pc:spChg chg="mod">
          <ac:chgData name="sourav Mandol" userId="fd487a5f5ae50719" providerId="LiveId" clId="{C1CF3754-CA13-45E7-9280-08897EA30171}" dt="2019-12-23T10:25:46.570" v="1511" actId="122"/>
          <ac:spMkLst>
            <pc:docMk/>
            <pc:sldMk cId="391269864" sldId="259"/>
            <ac:spMk id="2" creationId="{00000000-0000-0000-0000-000000000000}"/>
          </ac:spMkLst>
        </pc:spChg>
        <pc:spChg chg="mod">
          <ac:chgData name="sourav Mandol" userId="fd487a5f5ae50719" providerId="LiveId" clId="{C1CF3754-CA13-45E7-9280-08897EA30171}" dt="2019-12-23T09:29:18.478" v="1462" actId="20577"/>
          <ac:spMkLst>
            <pc:docMk/>
            <pc:sldMk cId="391269864" sldId="259"/>
            <ac:spMk id="3" creationId="{00000000-0000-0000-0000-000000000000}"/>
          </ac:spMkLst>
        </pc:spChg>
      </pc:sldChg>
      <pc:sldChg chg="modSp">
        <pc:chgData name="sourav Mandol" userId="fd487a5f5ae50719" providerId="LiveId" clId="{C1CF3754-CA13-45E7-9280-08897EA30171}" dt="2019-12-23T10:25:38.637" v="1510" actId="122"/>
        <pc:sldMkLst>
          <pc:docMk/>
          <pc:sldMk cId="3036621301" sldId="260"/>
        </pc:sldMkLst>
        <pc:spChg chg="mod">
          <ac:chgData name="sourav Mandol" userId="fd487a5f5ae50719" providerId="LiveId" clId="{C1CF3754-CA13-45E7-9280-08897EA30171}" dt="2019-12-23T10:25:38.637" v="1510" actId="122"/>
          <ac:spMkLst>
            <pc:docMk/>
            <pc:sldMk cId="3036621301" sldId="260"/>
            <ac:spMk id="2" creationId="{00000000-0000-0000-0000-000000000000}"/>
          </ac:spMkLst>
        </pc:spChg>
        <pc:spChg chg="mod">
          <ac:chgData name="sourav Mandol" userId="fd487a5f5ae50719" providerId="LiveId" clId="{C1CF3754-CA13-45E7-9280-08897EA30171}" dt="2019-12-23T10:20:28.371" v="1476" actId="123"/>
          <ac:spMkLst>
            <pc:docMk/>
            <pc:sldMk cId="3036621301" sldId="260"/>
            <ac:spMk id="3" creationId="{00000000-0000-0000-0000-000000000000}"/>
          </ac:spMkLst>
        </pc:spChg>
      </pc:sldChg>
      <pc:sldChg chg="modSp">
        <pc:chgData name="sourav Mandol" userId="fd487a5f5ae50719" providerId="LiveId" clId="{C1CF3754-CA13-45E7-9280-08897EA30171}" dt="2019-12-23T10:28:04.861" v="1633" actId="20577"/>
        <pc:sldMkLst>
          <pc:docMk/>
          <pc:sldMk cId="1164214710" sldId="261"/>
        </pc:sldMkLst>
        <pc:spChg chg="mod">
          <ac:chgData name="sourav Mandol" userId="fd487a5f5ae50719" providerId="LiveId" clId="{C1CF3754-CA13-45E7-9280-08897EA30171}" dt="2019-12-23T10:25:25.053" v="1509" actId="122"/>
          <ac:spMkLst>
            <pc:docMk/>
            <pc:sldMk cId="1164214710" sldId="261"/>
            <ac:spMk id="2" creationId="{00000000-0000-0000-0000-000000000000}"/>
          </ac:spMkLst>
        </pc:spChg>
        <pc:spChg chg="mod">
          <ac:chgData name="sourav Mandol" userId="fd487a5f5ae50719" providerId="LiveId" clId="{C1CF3754-CA13-45E7-9280-08897EA30171}" dt="2019-12-23T10:28:04.861" v="1633" actId="20577"/>
          <ac:spMkLst>
            <pc:docMk/>
            <pc:sldMk cId="1164214710" sldId="261"/>
            <ac:spMk id="3" creationId="{00000000-0000-0000-0000-000000000000}"/>
          </ac:spMkLst>
        </pc:spChg>
      </pc:sldChg>
      <pc:sldChg chg="modSp">
        <pc:chgData name="sourav Mandol" userId="fd487a5f5ae50719" providerId="LiveId" clId="{C1CF3754-CA13-45E7-9280-08897EA30171}" dt="2019-12-23T10:25:16.139" v="1508" actId="122"/>
        <pc:sldMkLst>
          <pc:docMk/>
          <pc:sldMk cId="4124379808" sldId="263"/>
        </pc:sldMkLst>
        <pc:spChg chg="mod">
          <ac:chgData name="sourav Mandol" userId="fd487a5f5ae50719" providerId="LiveId" clId="{C1CF3754-CA13-45E7-9280-08897EA30171}" dt="2019-12-23T10:25:16.139" v="1508" actId="122"/>
          <ac:spMkLst>
            <pc:docMk/>
            <pc:sldMk cId="4124379808" sldId="263"/>
            <ac:spMk id="2" creationId="{00000000-0000-0000-0000-000000000000}"/>
          </ac:spMkLst>
        </pc:spChg>
      </pc:sldChg>
      <pc:sldChg chg="del">
        <pc:chgData name="sourav Mandol" userId="fd487a5f5ae50719" providerId="LiveId" clId="{C1CF3754-CA13-45E7-9280-08897EA30171}" dt="2019-12-23T07:51:26.964" v="1011" actId="47"/>
        <pc:sldMkLst>
          <pc:docMk/>
          <pc:sldMk cId="1191217166" sldId="264"/>
        </pc:sldMkLst>
      </pc:sldChg>
      <pc:sldChg chg="modSp">
        <pc:chgData name="sourav Mandol" userId="fd487a5f5ae50719" providerId="LiveId" clId="{C1CF3754-CA13-45E7-9280-08897EA30171}" dt="2019-12-23T10:33:47.732" v="1682" actId="114"/>
        <pc:sldMkLst>
          <pc:docMk/>
          <pc:sldMk cId="3844244707" sldId="265"/>
        </pc:sldMkLst>
        <pc:spChg chg="mod">
          <ac:chgData name="sourav Mandol" userId="fd487a5f5ae50719" providerId="LiveId" clId="{C1CF3754-CA13-45E7-9280-08897EA30171}" dt="2019-12-23T10:33:47.732" v="1682" actId="114"/>
          <ac:spMkLst>
            <pc:docMk/>
            <pc:sldMk cId="3844244707" sldId="265"/>
            <ac:spMk id="3" creationId="{00000000-0000-0000-0000-000000000000}"/>
          </ac:spMkLst>
        </pc:spChg>
      </pc:sldChg>
      <pc:sldChg chg="addSp delSp modSp">
        <pc:chgData name="sourav Mandol" userId="fd487a5f5ae50719" providerId="LiveId" clId="{C1CF3754-CA13-45E7-9280-08897EA30171}" dt="2019-12-23T10:37:31.453" v="1721" actId="20577"/>
        <pc:sldMkLst>
          <pc:docMk/>
          <pc:sldMk cId="612402294" sldId="266"/>
        </pc:sldMkLst>
        <pc:spChg chg="mod">
          <ac:chgData name="sourav Mandol" userId="fd487a5f5ae50719" providerId="LiveId" clId="{C1CF3754-CA13-45E7-9280-08897EA30171}" dt="2019-12-23T10:23:05.013" v="1495" actId="122"/>
          <ac:spMkLst>
            <pc:docMk/>
            <pc:sldMk cId="612402294" sldId="266"/>
            <ac:spMk id="2" creationId="{00000000-0000-0000-0000-000000000000}"/>
          </ac:spMkLst>
        </pc:spChg>
        <pc:spChg chg="mod">
          <ac:chgData name="sourav Mandol" userId="fd487a5f5ae50719" providerId="LiveId" clId="{C1CF3754-CA13-45E7-9280-08897EA30171}" dt="2019-12-23T08:15:35.024" v="1093" actId="27636"/>
          <ac:spMkLst>
            <pc:docMk/>
            <pc:sldMk cId="612402294" sldId="266"/>
            <ac:spMk id="3" creationId="{00000000-0000-0000-0000-000000000000}"/>
          </ac:spMkLst>
        </pc:spChg>
        <pc:spChg chg="add mod">
          <ac:chgData name="sourav Mandol" userId="fd487a5f5ae50719" providerId="LiveId" clId="{C1CF3754-CA13-45E7-9280-08897EA30171}" dt="2019-12-23T08:13:35.270" v="1070"/>
          <ac:spMkLst>
            <pc:docMk/>
            <pc:sldMk cId="612402294" sldId="266"/>
            <ac:spMk id="20" creationId="{4816143B-2D02-4B90-B019-6C21DD3435DA}"/>
          </ac:spMkLst>
        </pc:spChg>
        <pc:spChg chg="add del mod">
          <ac:chgData name="sourav Mandol" userId="fd487a5f5ae50719" providerId="LiveId" clId="{C1CF3754-CA13-45E7-9280-08897EA30171}" dt="2019-12-23T08:13:48.552" v="1073"/>
          <ac:spMkLst>
            <pc:docMk/>
            <pc:sldMk cId="612402294" sldId="266"/>
            <ac:spMk id="21" creationId="{C2DF2F0B-6960-473D-8524-742F78D1134B}"/>
          </ac:spMkLst>
        </pc:spChg>
        <pc:spChg chg="add mod">
          <ac:chgData name="sourav Mandol" userId="fd487a5f5ae50719" providerId="LiveId" clId="{C1CF3754-CA13-45E7-9280-08897EA30171}" dt="2019-12-23T08:14:14.553" v="1078" actId="14100"/>
          <ac:spMkLst>
            <pc:docMk/>
            <pc:sldMk cId="612402294" sldId="266"/>
            <ac:spMk id="22" creationId="{4038F4B4-F37E-400B-9057-477DD596A71E}"/>
          </ac:spMkLst>
        </pc:spChg>
        <pc:spChg chg="add mod">
          <ac:chgData name="sourav Mandol" userId="fd487a5f5ae50719" providerId="LiveId" clId="{C1CF3754-CA13-45E7-9280-08897EA30171}" dt="2019-12-23T08:14:49.561" v="1084" actId="14100"/>
          <ac:spMkLst>
            <pc:docMk/>
            <pc:sldMk cId="612402294" sldId="266"/>
            <ac:spMk id="23" creationId="{9AB0B2FD-FCB8-4366-988F-00638FA793FE}"/>
          </ac:spMkLst>
        </pc:spChg>
        <pc:spChg chg="add mod">
          <ac:chgData name="sourav Mandol" userId="fd487a5f5ae50719" providerId="LiveId" clId="{C1CF3754-CA13-45E7-9280-08897EA30171}" dt="2019-12-23T10:37:31.453" v="1721" actId="20577"/>
          <ac:spMkLst>
            <pc:docMk/>
            <pc:sldMk cId="612402294" sldId="266"/>
            <ac:spMk id="24" creationId="{14AD4EEF-8223-47CF-9D5F-05C129EA7B03}"/>
          </ac:spMkLst>
        </pc:spChg>
        <pc:picChg chg="add del mod">
          <ac:chgData name="sourav Mandol" userId="fd487a5f5ae50719" providerId="LiveId" clId="{C1CF3754-CA13-45E7-9280-08897EA30171}" dt="2019-12-23T08:01:52.628" v="1025" actId="478"/>
          <ac:picMkLst>
            <pc:docMk/>
            <pc:sldMk cId="612402294" sldId="266"/>
            <ac:picMk id="5" creationId="{2AF4BB7C-B973-4658-B178-2AAF721B7444}"/>
          </ac:picMkLst>
        </pc:picChg>
        <pc:picChg chg="add del mod">
          <ac:chgData name="sourav Mandol" userId="fd487a5f5ae50719" providerId="LiveId" clId="{C1CF3754-CA13-45E7-9280-08897EA30171}" dt="2019-12-23T08:02:06.507" v="1027" actId="478"/>
          <ac:picMkLst>
            <pc:docMk/>
            <pc:sldMk cId="612402294" sldId="266"/>
            <ac:picMk id="7" creationId="{EFC086FB-4A62-43BD-ADB0-2EED10CA0265}"/>
          </ac:picMkLst>
        </pc:picChg>
        <pc:picChg chg="add mod">
          <ac:chgData name="sourav Mandol" userId="fd487a5f5ae50719" providerId="LiveId" clId="{C1CF3754-CA13-45E7-9280-08897EA30171}" dt="2019-12-23T08:13:08.812" v="1066" actId="1076"/>
          <ac:picMkLst>
            <pc:docMk/>
            <pc:sldMk cId="612402294" sldId="266"/>
            <ac:picMk id="9" creationId="{C857B34F-3DBA-4226-B1F8-962697D59E42}"/>
          </ac:picMkLst>
        </pc:picChg>
        <pc:picChg chg="add del mod">
          <ac:chgData name="sourav Mandol" userId="fd487a5f5ae50719" providerId="LiveId" clId="{C1CF3754-CA13-45E7-9280-08897EA30171}" dt="2019-12-23T08:05:13.093" v="1039" actId="478"/>
          <ac:picMkLst>
            <pc:docMk/>
            <pc:sldMk cId="612402294" sldId="266"/>
            <ac:picMk id="11" creationId="{8FD193E1-37EA-402D-BCF4-06D9917F18ED}"/>
          </ac:picMkLst>
        </pc:picChg>
        <pc:picChg chg="add del mod">
          <ac:chgData name="sourav Mandol" userId="fd487a5f5ae50719" providerId="LiveId" clId="{C1CF3754-CA13-45E7-9280-08897EA30171}" dt="2019-12-23T08:06:04.675" v="1041" actId="478"/>
          <ac:picMkLst>
            <pc:docMk/>
            <pc:sldMk cId="612402294" sldId="266"/>
            <ac:picMk id="13" creationId="{52A87FDC-793E-4801-AF95-22E3F2C915B4}"/>
          </ac:picMkLst>
        </pc:picChg>
        <pc:picChg chg="add mod">
          <ac:chgData name="sourav Mandol" userId="fd487a5f5ae50719" providerId="LiveId" clId="{C1CF3754-CA13-45E7-9280-08897EA30171}" dt="2019-12-23T08:12:36.901" v="1054" actId="1076"/>
          <ac:picMkLst>
            <pc:docMk/>
            <pc:sldMk cId="612402294" sldId="266"/>
            <ac:picMk id="15" creationId="{28B0A591-2485-4545-804F-14A965849810}"/>
          </ac:picMkLst>
        </pc:picChg>
        <pc:picChg chg="add mod">
          <ac:chgData name="sourav Mandol" userId="fd487a5f5ae50719" providerId="LiveId" clId="{C1CF3754-CA13-45E7-9280-08897EA30171}" dt="2019-12-23T08:12:56.376" v="1061" actId="1076"/>
          <ac:picMkLst>
            <pc:docMk/>
            <pc:sldMk cId="612402294" sldId="266"/>
            <ac:picMk id="17" creationId="{43111D63-CACC-436F-9B6B-300678504F98}"/>
          </ac:picMkLst>
        </pc:picChg>
        <pc:picChg chg="add mod">
          <ac:chgData name="sourav Mandol" userId="fd487a5f5ae50719" providerId="LiveId" clId="{C1CF3754-CA13-45E7-9280-08897EA30171}" dt="2019-12-23T08:13:00.065" v="1063" actId="1076"/>
          <ac:picMkLst>
            <pc:docMk/>
            <pc:sldMk cId="612402294" sldId="266"/>
            <ac:picMk id="19" creationId="{D96F1EF5-37AE-4177-B937-74B61D7CC1CD}"/>
          </ac:picMkLst>
        </pc:picChg>
      </pc:sldChg>
      <pc:sldChg chg="modSp">
        <pc:chgData name="sourav Mandol" userId="fd487a5f5ae50719" providerId="LiveId" clId="{C1CF3754-CA13-45E7-9280-08897EA30171}" dt="2019-12-23T10:23:27.032" v="1497" actId="123"/>
        <pc:sldMkLst>
          <pc:docMk/>
          <pc:sldMk cId="2923198174" sldId="267"/>
        </pc:sldMkLst>
        <pc:spChg chg="mod">
          <ac:chgData name="sourav Mandol" userId="fd487a5f5ae50719" providerId="LiveId" clId="{C1CF3754-CA13-45E7-9280-08897EA30171}" dt="2019-12-23T10:23:13.050" v="1496" actId="122"/>
          <ac:spMkLst>
            <pc:docMk/>
            <pc:sldMk cId="2923198174" sldId="267"/>
            <ac:spMk id="2" creationId="{00000000-0000-0000-0000-000000000000}"/>
          </ac:spMkLst>
        </pc:spChg>
        <pc:spChg chg="mod">
          <ac:chgData name="sourav Mandol" userId="fd487a5f5ae50719" providerId="LiveId" clId="{C1CF3754-CA13-45E7-9280-08897EA30171}" dt="2019-12-23T10:23:27.032" v="1497" actId="123"/>
          <ac:spMkLst>
            <pc:docMk/>
            <pc:sldMk cId="2923198174" sldId="267"/>
            <ac:spMk id="3" creationId="{00000000-0000-0000-0000-000000000000}"/>
          </ac:spMkLst>
        </pc:spChg>
      </pc:sldChg>
      <pc:sldChg chg="modSp">
        <pc:chgData name="sourav Mandol" userId="fd487a5f5ae50719" providerId="LiveId" clId="{C1CF3754-CA13-45E7-9280-08897EA30171}" dt="2019-12-23T10:38:19.578" v="1722" actId="313"/>
        <pc:sldMkLst>
          <pc:docMk/>
          <pc:sldMk cId="48167677" sldId="269"/>
        </pc:sldMkLst>
        <pc:spChg chg="mod">
          <ac:chgData name="sourav Mandol" userId="fd487a5f5ae50719" providerId="LiveId" clId="{C1CF3754-CA13-45E7-9280-08897EA30171}" dt="2019-12-23T10:23:45.817" v="1499" actId="122"/>
          <ac:spMkLst>
            <pc:docMk/>
            <pc:sldMk cId="48167677" sldId="269"/>
            <ac:spMk id="2" creationId="{00000000-0000-0000-0000-000000000000}"/>
          </ac:spMkLst>
        </pc:spChg>
        <pc:spChg chg="mod">
          <ac:chgData name="sourav Mandol" userId="fd487a5f5ae50719" providerId="LiveId" clId="{C1CF3754-CA13-45E7-9280-08897EA30171}" dt="2019-12-23T10:38:19.578" v="1722" actId="313"/>
          <ac:spMkLst>
            <pc:docMk/>
            <pc:sldMk cId="48167677" sldId="269"/>
            <ac:spMk id="3" creationId="{00000000-0000-0000-0000-000000000000}"/>
          </ac:spMkLst>
        </pc:spChg>
      </pc:sldChg>
      <pc:sldChg chg="modSp">
        <pc:chgData name="sourav Mandol" userId="fd487a5f5ae50719" providerId="LiveId" clId="{C1CF3754-CA13-45E7-9280-08897EA30171}" dt="2019-12-23T10:24:13.807" v="1502" actId="123"/>
        <pc:sldMkLst>
          <pc:docMk/>
          <pc:sldMk cId="448832782" sldId="270"/>
        </pc:sldMkLst>
        <pc:spChg chg="mod">
          <ac:chgData name="sourav Mandol" userId="fd487a5f5ae50719" providerId="LiveId" clId="{C1CF3754-CA13-45E7-9280-08897EA30171}" dt="2019-12-23T10:23:56.331" v="1500" actId="122"/>
          <ac:spMkLst>
            <pc:docMk/>
            <pc:sldMk cId="448832782" sldId="270"/>
            <ac:spMk id="2" creationId="{00000000-0000-0000-0000-000000000000}"/>
          </ac:spMkLst>
        </pc:spChg>
        <pc:spChg chg="mod">
          <ac:chgData name="sourav Mandol" userId="fd487a5f5ae50719" providerId="LiveId" clId="{C1CF3754-CA13-45E7-9280-08897EA30171}" dt="2019-12-23T10:24:13.807" v="1502" actId="123"/>
          <ac:spMkLst>
            <pc:docMk/>
            <pc:sldMk cId="448832782" sldId="270"/>
            <ac:spMk id="3" creationId="{00000000-0000-0000-0000-000000000000}"/>
          </ac:spMkLst>
        </pc:spChg>
      </pc:sldChg>
      <pc:sldChg chg="modSp">
        <pc:chgData name="sourav Mandol" userId="fd487a5f5ae50719" providerId="LiveId" clId="{C1CF3754-CA13-45E7-9280-08897EA30171}" dt="2019-12-23T10:24:04.279" v="1501" actId="122"/>
        <pc:sldMkLst>
          <pc:docMk/>
          <pc:sldMk cId="2011863811" sldId="271"/>
        </pc:sldMkLst>
        <pc:spChg chg="mod">
          <ac:chgData name="sourav Mandol" userId="fd487a5f5ae50719" providerId="LiveId" clId="{C1CF3754-CA13-45E7-9280-08897EA30171}" dt="2019-12-23T10:24:04.279" v="1501" actId="122"/>
          <ac:spMkLst>
            <pc:docMk/>
            <pc:sldMk cId="2011863811" sldId="271"/>
            <ac:spMk id="2" creationId="{00000000-0000-0000-0000-000000000000}"/>
          </ac:spMkLst>
        </pc:spChg>
        <pc:spChg chg="mod">
          <ac:chgData name="sourav Mandol" userId="fd487a5f5ae50719" providerId="LiveId" clId="{C1CF3754-CA13-45E7-9280-08897EA30171}" dt="2019-12-22T06:36:34.188" v="419" actId="20577"/>
          <ac:spMkLst>
            <pc:docMk/>
            <pc:sldMk cId="2011863811" sldId="271"/>
            <ac:spMk id="3" creationId="{00000000-0000-0000-0000-000000000000}"/>
          </ac:spMkLst>
        </pc:spChg>
      </pc:sldChg>
      <pc:sldChg chg="modSp">
        <pc:chgData name="sourav Mandol" userId="fd487a5f5ae50719" providerId="LiveId" clId="{C1CF3754-CA13-45E7-9280-08897EA30171}" dt="2019-12-23T10:35:24.147" v="1694" actId="1076"/>
        <pc:sldMkLst>
          <pc:docMk/>
          <pc:sldMk cId="2664793583" sldId="274"/>
        </pc:sldMkLst>
        <pc:spChg chg="mod">
          <ac:chgData name="sourav Mandol" userId="fd487a5f5ae50719" providerId="LiveId" clId="{C1CF3754-CA13-45E7-9280-08897EA30171}" dt="2019-12-23T10:22:33.379" v="1492" actId="122"/>
          <ac:spMkLst>
            <pc:docMk/>
            <pc:sldMk cId="2664793583" sldId="274"/>
            <ac:spMk id="2" creationId="{00000000-0000-0000-0000-000000000000}"/>
          </ac:spMkLst>
        </pc:spChg>
        <pc:spChg chg="mod">
          <ac:chgData name="sourav Mandol" userId="fd487a5f5ae50719" providerId="LiveId" clId="{C1CF3754-CA13-45E7-9280-08897EA30171}" dt="2019-12-23T10:21:16.269" v="1478" actId="123"/>
          <ac:spMkLst>
            <pc:docMk/>
            <pc:sldMk cId="2664793583" sldId="274"/>
            <ac:spMk id="3" creationId="{00000000-0000-0000-0000-000000000000}"/>
          </ac:spMkLst>
        </pc:spChg>
        <pc:picChg chg="mod">
          <ac:chgData name="sourav Mandol" userId="fd487a5f5ae50719" providerId="LiveId" clId="{C1CF3754-CA13-45E7-9280-08897EA30171}" dt="2019-12-23T10:35:02.619" v="1689" actId="1076"/>
          <ac:picMkLst>
            <pc:docMk/>
            <pc:sldMk cId="2664793583" sldId="274"/>
            <ac:picMk id="6" creationId="{00000000-0000-0000-0000-000000000000}"/>
          </ac:picMkLst>
        </pc:picChg>
        <pc:picChg chg="mod">
          <ac:chgData name="sourav Mandol" userId="fd487a5f5ae50719" providerId="LiveId" clId="{C1CF3754-CA13-45E7-9280-08897EA30171}" dt="2019-12-23T10:35:24.147" v="1694" actId="1076"/>
          <ac:picMkLst>
            <pc:docMk/>
            <pc:sldMk cId="2664793583" sldId="274"/>
            <ac:picMk id="9" creationId="{00000000-0000-0000-0000-000000000000}"/>
          </ac:picMkLst>
        </pc:picChg>
        <pc:picChg chg="mod">
          <ac:chgData name="sourav Mandol" userId="fd487a5f5ae50719" providerId="LiveId" clId="{C1CF3754-CA13-45E7-9280-08897EA30171}" dt="2019-12-23T10:35:19.911" v="1693" actId="14100"/>
          <ac:picMkLst>
            <pc:docMk/>
            <pc:sldMk cId="2664793583" sldId="274"/>
            <ac:picMk id="10" creationId="{00000000-0000-0000-0000-000000000000}"/>
          </ac:picMkLst>
        </pc:picChg>
      </pc:sldChg>
      <pc:sldChg chg="modSp">
        <pc:chgData name="sourav Mandol" userId="fd487a5f5ae50719" providerId="LiveId" clId="{C1CF3754-CA13-45E7-9280-08897EA30171}" dt="2019-12-23T10:36:16.231" v="1706" actId="14100"/>
        <pc:sldMkLst>
          <pc:docMk/>
          <pc:sldMk cId="3658556175" sldId="275"/>
        </pc:sldMkLst>
        <pc:spChg chg="mod">
          <ac:chgData name="sourav Mandol" userId="fd487a5f5ae50719" providerId="LiveId" clId="{C1CF3754-CA13-45E7-9280-08897EA30171}" dt="2019-12-23T10:22:07.622" v="1491" actId="20577"/>
          <ac:spMkLst>
            <pc:docMk/>
            <pc:sldMk cId="3658556175" sldId="275"/>
            <ac:spMk id="2" creationId="{00000000-0000-0000-0000-000000000000}"/>
          </ac:spMkLst>
        </pc:spChg>
        <pc:picChg chg="mod">
          <ac:chgData name="sourav Mandol" userId="fd487a5f5ae50719" providerId="LiveId" clId="{C1CF3754-CA13-45E7-9280-08897EA30171}" dt="2019-12-23T10:35:57.478" v="1702" actId="1076"/>
          <ac:picMkLst>
            <pc:docMk/>
            <pc:sldMk cId="3658556175" sldId="275"/>
            <ac:picMk id="7" creationId="{00000000-0000-0000-0000-000000000000}"/>
          </ac:picMkLst>
        </pc:picChg>
        <pc:picChg chg="mod">
          <ac:chgData name="sourav Mandol" userId="fd487a5f5ae50719" providerId="LiveId" clId="{C1CF3754-CA13-45E7-9280-08897EA30171}" dt="2019-12-23T10:36:16.231" v="1706" actId="14100"/>
          <ac:picMkLst>
            <pc:docMk/>
            <pc:sldMk cId="3658556175" sldId="275"/>
            <ac:picMk id="9" creationId="{00000000-0000-0000-0000-000000000000}"/>
          </ac:picMkLst>
        </pc:picChg>
        <pc:picChg chg="mod">
          <ac:chgData name="sourav Mandol" userId="fd487a5f5ae50719" providerId="LiveId" clId="{C1CF3754-CA13-45E7-9280-08897EA30171}" dt="2019-12-23T10:35:33.607" v="1695" actId="1076"/>
          <ac:picMkLst>
            <pc:docMk/>
            <pc:sldMk cId="3658556175" sldId="275"/>
            <ac:picMk id="10" creationId="{00000000-0000-0000-0000-000000000000}"/>
          </ac:picMkLst>
        </pc:picChg>
        <pc:picChg chg="mod">
          <ac:chgData name="sourav Mandol" userId="fd487a5f5ae50719" providerId="LiveId" clId="{C1CF3754-CA13-45E7-9280-08897EA30171}" dt="2019-12-23T10:35:42.704" v="1698" actId="14100"/>
          <ac:picMkLst>
            <pc:docMk/>
            <pc:sldMk cId="3658556175" sldId="275"/>
            <ac:picMk id="11" creationId="{00000000-0000-0000-0000-000000000000}"/>
          </ac:picMkLst>
        </pc:picChg>
      </pc:sldChg>
      <pc:sldChg chg="modSp">
        <pc:chgData name="sourav Mandol" userId="fd487a5f5ae50719" providerId="LiveId" clId="{C1CF3754-CA13-45E7-9280-08897EA30171}" dt="2019-12-23T10:36:55.081" v="1715" actId="14100"/>
        <pc:sldMkLst>
          <pc:docMk/>
          <pc:sldMk cId="1301959852" sldId="276"/>
        </pc:sldMkLst>
        <pc:spChg chg="mod">
          <ac:chgData name="sourav Mandol" userId="fd487a5f5ae50719" providerId="LiveId" clId="{C1CF3754-CA13-45E7-9280-08897EA30171}" dt="2019-12-23T10:22:47.479" v="1493" actId="122"/>
          <ac:spMkLst>
            <pc:docMk/>
            <pc:sldMk cId="1301959852" sldId="276"/>
            <ac:spMk id="2" creationId="{00000000-0000-0000-0000-000000000000}"/>
          </ac:spMkLst>
        </pc:spChg>
        <pc:picChg chg="mod">
          <ac:chgData name="sourav Mandol" userId="fd487a5f5ae50719" providerId="LiveId" clId="{C1CF3754-CA13-45E7-9280-08897EA30171}" dt="2019-12-23T10:36:55.081" v="1715" actId="14100"/>
          <ac:picMkLst>
            <pc:docMk/>
            <pc:sldMk cId="1301959852" sldId="276"/>
            <ac:picMk id="7" creationId="{00000000-0000-0000-0000-000000000000}"/>
          </ac:picMkLst>
        </pc:picChg>
        <pc:picChg chg="mod">
          <ac:chgData name="sourav Mandol" userId="fd487a5f5ae50719" providerId="LiveId" clId="{C1CF3754-CA13-45E7-9280-08897EA30171}" dt="2019-12-23T10:36:27.712" v="1708" actId="14100"/>
          <ac:picMkLst>
            <pc:docMk/>
            <pc:sldMk cId="1301959852" sldId="276"/>
            <ac:picMk id="8" creationId="{00000000-0000-0000-0000-000000000000}"/>
          </ac:picMkLst>
        </pc:picChg>
        <pc:picChg chg="mod">
          <ac:chgData name="sourav Mandol" userId="fd487a5f5ae50719" providerId="LiveId" clId="{C1CF3754-CA13-45E7-9280-08897EA30171}" dt="2019-12-23T10:36:46.396" v="1712" actId="1076"/>
          <ac:picMkLst>
            <pc:docMk/>
            <pc:sldMk cId="1301959852" sldId="276"/>
            <ac:picMk id="9" creationId="{00000000-0000-0000-0000-000000000000}"/>
          </ac:picMkLst>
        </pc:picChg>
        <pc:picChg chg="mod">
          <ac:chgData name="sourav Mandol" userId="fd487a5f5ae50719" providerId="LiveId" clId="{C1CF3754-CA13-45E7-9280-08897EA30171}" dt="2019-12-23T10:36:40.259" v="1711" actId="14100"/>
          <ac:picMkLst>
            <pc:docMk/>
            <pc:sldMk cId="1301959852" sldId="276"/>
            <ac:picMk id="10" creationId="{00000000-0000-0000-0000-000000000000}"/>
          </ac:picMkLst>
        </pc:picChg>
      </pc:sldChg>
      <pc:sldChg chg="modSp">
        <pc:chgData name="sourav Mandol" userId="fd487a5f5ae50719" providerId="LiveId" clId="{C1CF3754-CA13-45E7-9280-08897EA30171}" dt="2019-12-23T10:24:33.559" v="1504" actId="123"/>
        <pc:sldMkLst>
          <pc:docMk/>
          <pc:sldMk cId="2564000855" sldId="277"/>
        </pc:sldMkLst>
        <pc:spChg chg="mod">
          <ac:chgData name="sourav Mandol" userId="fd487a5f5ae50719" providerId="LiveId" clId="{C1CF3754-CA13-45E7-9280-08897EA30171}" dt="2019-12-23T10:24:27.749" v="1503" actId="122"/>
          <ac:spMkLst>
            <pc:docMk/>
            <pc:sldMk cId="2564000855" sldId="277"/>
            <ac:spMk id="2" creationId="{00000000-0000-0000-0000-000000000000}"/>
          </ac:spMkLst>
        </pc:spChg>
        <pc:spChg chg="mod">
          <ac:chgData name="sourav Mandol" userId="fd487a5f5ae50719" providerId="LiveId" clId="{C1CF3754-CA13-45E7-9280-08897EA30171}" dt="2019-12-23T10:24:33.559" v="1504" actId="123"/>
          <ac:spMkLst>
            <pc:docMk/>
            <pc:sldMk cId="2564000855" sldId="277"/>
            <ac:spMk id="3" creationId="{00000000-0000-0000-0000-000000000000}"/>
          </ac:spMkLst>
        </pc:spChg>
      </pc:sldChg>
      <pc:sldChg chg="modSp">
        <pc:chgData name="sourav Mandol" userId="fd487a5f5ae50719" providerId="LiveId" clId="{C1CF3754-CA13-45E7-9280-08897EA30171}" dt="2019-12-23T10:24:59.551" v="1507" actId="123"/>
        <pc:sldMkLst>
          <pc:docMk/>
          <pc:sldMk cId="3424512062" sldId="279"/>
        </pc:sldMkLst>
        <pc:spChg chg="mod">
          <ac:chgData name="sourav Mandol" userId="fd487a5f5ae50719" providerId="LiveId" clId="{C1CF3754-CA13-45E7-9280-08897EA30171}" dt="2019-12-23T10:24:43.289" v="1505" actId="122"/>
          <ac:spMkLst>
            <pc:docMk/>
            <pc:sldMk cId="3424512062" sldId="279"/>
            <ac:spMk id="2" creationId="{00000000-0000-0000-0000-000000000000}"/>
          </ac:spMkLst>
        </pc:spChg>
        <pc:spChg chg="mod">
          <ac:chgData name="sourav Mandol" userId="fd487a5f5ae50719" providerId="LiveId" clId="{C1CF3754-CA13-45E7-9280-08897EA30171}" dt="2019-12-23T10:24:59.551" v="1507" actId="123"/>
          <ac:spMkLst>
            <pc:docMk/>
            <pc:sldMk cId="3424512062" sldId="279"/>
            <ac:spMk id="3" creationId="{00000000-0000-0000-0000-000000000000}"/>
          </ac:spMkLst>
        </pc:spChg>
      </pc:sldChg>
      <pc:sldChg chg="addSp delSp modSp add">
        <pc:chgData name="sourav Mandol" userId="fd487a5f5ae50719" providerId="LiveId" clId="{C1CF3754-CA13-45E7-9280-08897EA30171}" dt="2019-12-23T10:22:56.723" v="1494" actId="122"/>
        <pc:sldMkLst>
          <pc:docMk/>
          <pc:sldMk cId="3455713817" sldId="280"/>
        </pc:sldMkLst>
        <pc:spChg chg="mod">
          <ac:chgData name="sourav Mandol" userId="fd487a5f5ae50719" providerId="LiveId" clId="{C1CF3754-CA13-45E7-9280-08897EA30171}" dt="2019-12-23T10:22:56.723" v="1494" actId="122"/>
          <ac:spMkLst>
            <pc:docMk/>
            <pc:sldMk cId="3455713817" sldId="280"/>
            <ac:spMk id="2" creationId="{E69569C4-C698-44E2-9162-0F0AC2B301BF}"/>
          </ac:spMkLst>
        </pc:spChg>
        <pc:spChg chg="del">
          <ac:chgData name="sourav Mandol" userId="fd487a5f5ae50719" providerId="LiveId" clId="{C1CF3754-CA13-45E7-9280-08897EA30171}" dt="2019-12-22T06:46:11.844" v="429" actId="931"/>
          <ac:spMkLst>
            <pc:docMk/>
            <pc:sldMk cId="3455713817" sldId="280"/>
            <ac:spMk id="3" creationId="{53F8BCC1-FD25-48CE-94BF-889F987BE340}"/>
          </ac:spMkLst>
        </pc:spChg>
        <pc:picChg chg="add mod">
          <ac:chgData name="sourav Mandol" userId="fd487a5f5ae50719" providerId="LiveId" clId="{C1CF3754-CA13-45E7-9280-08897EA30171}" dt="2019-12-22T06:46:11.844" v="429" actId="931"/>
          <ac:picMkLst>
            <pc:docMk/>
            <pc:sldMk cId="3455713817" sldId="280"/>
            <ac:picMk id="5" creationId="{7484F791-1D98-4E76-8F27-0C77D0115960}"/>
          </ac:picMkLst>
        </pc:picChg>
      </pc:sldChg>
      <pc:sldChg chg="addSp delSp modSp add">
        <pc:chgData name="sourav Mandol" userId="fd487a5f5ae50719" providerId="LiveId" clId="{C1CF3754-CA13-45E7-9280-08897EA30171}" dt="2019-12-23T10:32:04.291" v="1674" actId="14100"/>
        <pc:sldMkLst>
          <pc:docMk/>
          <pc:sldMk cId="126875159" sldId="281"/>
        </pc:sldMkLst>
        <pc:spChg chg="mod">
          <ac:chgData name="sourav Mandol" userId="fd487a5f5ae50719" providerId="LiveId" clId="{C1CF3754-CA13-45E7-9280-08897EA30171}" dt="2019-12-23T10:30:45.219" v="1665" actId="122"/>
          <ac:spMkLst>
            <pc:docMk/>
            <pc:sldMk cId="126875159" sldId="281"/>
            <ac:spMk id="2" creationId="{33CFD440-612A-4F16-B119-9355A1F0E533}"/>
          </ac:spMkLst>
        </pc:spChg>
        <pc:spChg chg="del">
          <ac:chgData name="sourav Mandol" userId="fd487a5f5ae50719" providerId="LiveId" clId="{C1CF3754-CA13-45E7-9280-08897EA30171}" dt="2019-12-23T10:30:51.013" v="1666" actId="478"/>
          <ac:spMkLst>
            <pc:docMk/>
            <pc:sldMk cId="126875159" sldId="281"/>
            <ac:spMk id="3" creationId="{5ADC4632-8311-450A-90CD-074D90F3DC07}"/>
          </ac:spMkLst>
        </pc:spChg>
        <pc:picChg chg="add mod">
          <ac:chgData name="sourav Mandol" userId="fd487a5f5ae50719" providerId="LiveId" clId="{C1CF3754-CA13-45E7-9280-08897EA30171}" dt="2019-12-23T10:32:04.291" v="1674" actId="14100"/>
          <ac:picMkLst>
            <pc:docMk/>
            <pc:sldMk cId="126875159" sldId="281"/>
            <ac:picMk id="5" creationId="{963E6505-0205-4D18-A7A6-14F78E5748E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pPr/>
              <a:t>12/26/2019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12/26/2019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12/26/2019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12/26/2019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12/26/2019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12/26/2019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12/26/2019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12/26/2019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12/26/2019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pPr/>
              <a:t>12/26/2019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pPr/>
              <a:t>12/26/2019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pPr/>
              <a:t>12/26/2019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pPr/>
              <a:t>12/26/2019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pPr/>
              <a:t>12/26/2019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pPr/>
              <a:t>12/26/2019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pPr/>
              <a:t>12/26/2019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12/26/2019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pPr/>
              <a:t>12/26/2019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jpe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206" y="709684"/>
            <a:ext cx="10290412" cy="996286"/>
          </a:xfrm>
        </p:spPr>
        <p:txBody>
          <a:bodyPr/>
          <a:lstStyle/>
          <a:p>
            <a:r>
              <a:rPr lang="en-US" sz="3600" b="1" dirty="0">
                <a:solidFill>
                  <a:schemeClr val="tx1"/>
                </a:solidFill>
              </a:rPr>
              <a:t>FACE RECOGNITION HOME SECURITY SYSTEM</a:t>
            </a:r>
          </a:p>
        </p:txBody>
      </p:sp>
      <p:sp>
        <p:nvSpPr>
          <p:cNvPr id="3" name="Content Placeholder 2"/>
          <p:cNvSpPr>
            <a:spLocks noGrp="1"/>
          </p:cNvSpPr>
          <p:nvPr>
            <p:ph idx="1"/>
          </p:nvPr>
        </p:nvSpPr>
        <p:spPr>
          <a:xfrm>
            <a:off x="2954215" y="1906955"/>
            <a:ext cx="6889576" cy="1427066"/>
          </a:xfrm>
        </p:spPr>
        <p:txBody>
          <a:bodyPr/>
          <a:lstStyle/>
          <a:p>
            <a:pPr marL="0" indent="0">
              <a:buNone/>
            </a:pPr>
            <a:r>
              <a:rPr lang="en-US" dirty="0"/>
              <a:t> </a:t>
            </a:r>
            <a:r>
              <a:rPr lang="en-US" b="1" dirty="0"/>
              <a:t>Course No </a:t>
            </a:r>
            <a:r>
              <a:rPr lang="en-US" dirty="0"/>
              <a:t>: CSE 3200</a:t>
            </a:r>
          </a:p>
          <a:p>
            <a:pPr marL="0" indent="0">
              <a:buNone/>
            </a:pPr>
            <a:r>
              <a:rPr lang="en-US" b="1" dirty="0"/>
              <a:t> Course Title </a:t>
            </a:r>
            <a:r>
              <a:rPr lang="en-US" dirty="0"/>
              <a:t>: System Development Project</a:t>
            </a:r>
          </a:p>
        </p:txBody>
      </p:sp>
      <p:sp>
        <p:nvSpPr>
          <p:cNvPr id="5" name="TextBox 4"/>
          <p:cNvSpPr txBox="1"/>
          <p:nvPr/>
        </p:nvSpPr>
        <p:spPr>
          <a:xfrm flipH="1">
            <a:off x="156753" y="3234518"/>
            <a:ext cx="12035245" cy="1908215"/>
          </a:xfrm>
          <a:prstGeom prst="rect">
            <a:avLst/>
          </a:prstGeom>
          <a:noFill/>
        </p:spPr>
        <p:txBody>
          <a:bodyPr wrap="square" rtlCol="0">
            <a:spAutoFit/>
          </a:bodyPr>
          <a:lstStyle/>
          <a:p>
            <a:r>
              <a:rPr lang="en-US" sz="2800" b="1" dirty="0"/>
              <a:t>Presented By:                                    Supervised By:</a:t>
            </a:r>
            <a:r>
              <a:rPr lang="en-US" sz="3600" b="1" dirty="0">
                <a:solidFill>
                  <a:schemeClr val="accent5">
                    <a:lumMod val="40000"/>
                    <a:lumOff val="60000"/>
                  </a:schemeClr>
                </a:solidFill>
              </a:rPr>
              <a:t/>
            </a:r>
            <a:br>
              <a:rPr lang="en-US" sz="3600" b="1" dirty="0">
                <a:solidFill>
                  <a:schemeClr val="accent5">
                    <a:lumMod val="40000"/>
                    <a:lumOff val="60000"/>
                  </a:schemeClr>
                </a:solidFill>
              </a:rPr>
            </a:br>
            <a:r>
              <a:rPr lang="en-US" dirty="0" err="1"/>
              <a:t>Sourav</a:t>
            </a:r>
            <a:r>
              <a:rPr lang="en-US" dirty="0"/>
              <a:t> </a:t>
            </a:r>
            <a:r>
              <a:rPr lang="en-US" dirty="0" err="1"/>
              <a:t>Mandol</a:t>
            </a:r>
            <a:r>
              <a:rPr lang="en-US" dirty="0"/>
              <a:t>									       </a:t>
            </a:r>
            <a:r>
              <a:rPr lang="en-US" dirty="0" smtClean="0"/>
              <a:t>Dr. Sk. </a:t>
            </a:r>
            <a:r>
              <a:rPr lang="en-US" dirty="0"/>
              <a:t>Mohammad </a:t>
            </a:r>
            <a:r>
              <a:rPr lang="en-US" dirty="0" smtClean="0"/>
              <a:t> </a:t>
            </a:r>
            <a:r>
              <a:rPr lang="en-US" dirty="0" err="1" smtClean="0"/>
              <a:t>Masudul</a:t>
            </a:r>
            <a:r>
              <a:rPr lang="en-US" dirty="0" smtClean="0"/>
              <a:t>  </a:t>
            </a:r>
            <a:r>
              <a:rPr lang="en-US" dirty="0" err="1" smtClean="0"/>
              <a:t>Ahsan</a:t>
            </a:r>
            <a:r>
              <a:rPr lang="en-US" dirty="0"/>
              <a:t/>
            </a:r>
            <a:br>
              <a:rPr lang="en-US" dirty="0"/>
            </a:br>
            <a:r>
              <a:rPr lang="en-US" dirty="0"/>
              <a:t>1607044												Professor,</a:t>
            </a:r>
            <a:br>
              <a:rPr lang="en-US" dirty="0"/>
            </a:br>
            <a:r>
              <a:rPr lang="en-US" dirty="0"/>
              <a:t>													Department of Computer </a:t>
            </a:r>
            <a:r>
              <a:rPr lang="en-US" dirty="0" smtClean="0"/>
              <a:t> Science and  Engineering  </a:t>
            </a:r>
            <a:r>
              <a:rPr lang="en-US" dirty="0"/>
              <a:t/>
            </a:r>
            <a:br>
              <a:rPr lang="en-US" dirty="0"/>
            </a:br>
            <a:r>
              <a:rPr lang="en-US" dirty="0" err="1"/>
              <a:t>Sumon</a:t>
            </a:r>
            <a:r>
              <a:rPr lang="en-US" dirty="0"/>
              <a:t> Mia									               </a:t>
            </a:r>
            <a:r>
              <a:rPr lang="en-US" dirty="0" smtClean="0"/>
              <a:t>KUET</a:t>
            </a:r>
            <a:r>
              <a:rPr lang="en-US" dirty="0"/>
              <a:t/>
            </a:r>
            <a:br>
              <a:rPr lang="en-US" dirty="0"/>
            </a:br>
            <a:r>
              <a:rPr lang="en-US" dirty="0"/>
              <a:t>1607045</a:t>
            </a:r>
          </a:p>
        </p:txBody>
      </p:sp>
    </p:spTree>
    <p:extLst>
      <p:ext uri="{BB962C8B-B14F-4D97-AF65-F5344CB8AC3E}">
        <p14:creationId xmlns="" xmlns:p14="http://schemas.microsoft.com/office/powerpoint/2010/main" val="394100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269" y="109415"/>
            <a:ext cx="9215008" cy="674356"/>
          </a:xfrm>
        </p:spPr>
        <p:txBody>
          <a:bodyPr/>
          <a:lstStyle/>
          <a:p>
            <a:pPr algn="ctr"/>
            <a:r>
              <a:rPr lang="en-US" sz="4000" b="1" dirty="0" smtClean="0"/>
              <a:t>Graphical User Interface</a:t>
            </a:r>
            <a:r>
              <a:rPr lang="en-US" sz="4000" b="1" dirty="0"/>
              <a:t/>
            </a:r>
            <a:br>
              <a:rPr lang="en-US" sz="4000" b="1" dirty="0"/>
            </a:br>
            <a:r>
              <a:rPr lang="en-US" sz="1600" dirty="0" smtClean="0"/>
              <a:t> </a:t>
            </a:r>
            <a:r>
              <a:rPr lang="en-US" dirty="0"/>
              <a:t/>
            </a:r>
            <a:br>
              <a:rPr lang="en-US" dirty="0"/>
            </a:br>
            <a:endParaRPr lang="en-US" dirty="0"/>
          </a:p>
        </p:txBody>
      </p:sp>
      <p:pic>
        <p:nvPicPr>
          <p:cNvPr id="7" name="Picture 6" descr="8.PNG"/>
          <p:cNvPicPr>
            <a:picLocks noChangeAspect="1"/>
          </p:cNvPicPr>
          <p:nvPr/>
        </p:nvPicPr>
        <p:blipFill>
          <a:blip r:embed="rId2"/>
          <a:stretch>
            <a:fillRect/>
          </a:stretch>
        </p:blipFill>
        <p:spPr>
          <a:xfrm>
            <a:off x="4500323" y="1624084"/>
            <a:ext cx="3410184" cy="4736123"/>
          </a:xfrm>
          <a:prstGeom prst="rect">
            <a:avLst/>
          </a:prstGeom>
        </p:spPr>
      </p:pic>
      <p:pic>
        <p:nvPicPr>
          <p:cNvPr id="9" name="Picture 8" descr="admin2.PNG"/>
          <p:cNvPicPr>
            <a:picLocks noChangeAspect="1"/>
          </p:cNvPicPr>
          <p:nvPr/>
        </p:nvPicPr>
        <p:blipFill>
          <a:blip r:embed="rId3"/>
          <a:stretch>
            <a:fillRect/>
          </a:stretch>
        </p:blipFill>
        <p:spPr>
          <a:xfrm>
            <a:off x="811611" y="1709230"/>
            <a:ext cx="3410184" cy="4650978"/>
          </a:xfrm>
          <a:prstGeom prst="rect">
            <a:avLst/>
          </a:prstGeom>
        </p:spPr>
      </p:pic>
      <p:pic>
        <p:nvPicPr>
          <p:cNvPr id="10" name="Picture 9" descr="10.PNG"/>
          <p:cNvPicPr>
            <a:picLocks noChangeAspect="1"/>
          </p:cNvPicPr>
          <p:nvPr/>
        </p:nvPicPr>
        <p:blipFill>
          <a:blip r:embed="rId4"/>
          <a:stretch>
            <a:fillRect/>
          </a:stretch>
        </p:blipFill>
        <p:spPr>
          <a:xfrm>
            <a:off x="8456226" y="1624084"/>
            <a:ext cx="3337849" cy="2838597"/>
          </a:xfrm>
          <a:prstGeom prst="rect">
            <a:avLst/>
          </a:prstGeom>
        </p:spPr>
      </p:pic>
      <p:pic>
        <p:nvPicPr>
          <p:cNvPr id="11" name="Picture 10" descr="11.PNG"/>
          <p:cNvPicPr>
            <a:picLocks noChangeAspect="1"/>
          </p:cNvPicPr>
          <p:nvPr/>
        </p:nvPicPr>
        <p:blipFill>
          <a:blip r:embed="rId5"/>
          <a:stretch>
            <a:fillRect/>
          </a:stretch>
        </p:blipFill>
        <p:spPr>
          <a:xfrm>
            <a:off x="8456226" y="4639255"/>
            <a:ext cx="3337849" cy="1806097"/>
          </a:xfrm>
          <a:prstGeom prst="rect">
            <a:avLst/>
          </a:prstGeom>
        </p:spPr>
      </p:pic>
      <p:sp>
        <p:nvSpPr>
          <p:cNvPr id="8" name="TextBox 7"/>
          <p:cNvSpPr txBox="1"/>
          <p:nvPr/>
        </p:nvSpPr>
        <p:spPr>
          <a:xfrm>
            <a:off x="326572" y="953589"/>
            <a:ext cx="11612880" cy="646331"/>
          </a:xfrm>
          <a:prstGeom prst="rect">
            <a:avLst/>
          </a:prstGeom>
          <a:noFill/>
        </p:spPr>
        <p:txBody>
          <a:bodyPr wrap="square" rtlCol="0">
            <a:spAutoFit/>
          </a:bodyPr>
          <a:lstStyle/>
          <a:p>
            <a:pPr algn="just"/>
            <a:r>
              <a:rPr lang="en-US" dirty="0" smtClean="0"/>
              <a:t>User can go admin window to home panel by clicking </a:t>
            </a:r>
            <a:r>
              <a:rPr lang="en-US" b="1" dirty="0" smtClean="0"/>
              <a:t>‘admin’ </a:t>
            </a:r>
            <a:r>
              <a:rPr lang="en-US" dirty="0" smtClean="0"/>
              <a:t>from window navigation </a:t>
            </a:r>
          </a:p>
          <a:p>
            <a:pPr algn="just"/>
            <a:r>
              <a:rPr lang="en-US" dirty="0" smtClean="0"/>
              <a:t>section or  just using </a:t>
            </a:r>
            <a:r>
              <a:rPr lang="en-US" b="1" dirty="0" smtClean="0"/>
              <a:t>‘Ctrl +A’.</a:t>
            </a:r>
            <a:endParaRPr lang="en-US" b="1" dirty="0"/>
          </a:p>
        </p:txBody>
      </p:sp>
    </p:spTree>
    <p:extLst>
      <p:ext uri="{BB962C8B-B14F-4D97-AF65-F5344CB8AC3E}">
        <p14:creationId xmlns="" xmlns:p14="http://schemas.microsoft.com/office/powerpoint/2010/main" val="36585561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331" y="235132"/>
            <a:ext cx="9358503" cy="822960"/>
          </a:xfrm>
        </p:spPr>
        <p:txBody>
          <a:bodyPr/>
          <a:lstStyle/>
          <a:p>
            <a:pPr algn="ctr"/>
            <a:r>
              <a:rPr lang="en-US" sz="4000" b="1" dirty="0"/>
              <a:t>Graphical User Interface</a:t>
            </a:r>
            <a:r>
              <a:rPr lang="en-US" sz="2000" dirty="0"/>
              <a:t/>
            </a:r>
            <a:br>
              <a:rPr lang="en-US" sz="2000" dirty="0"/>
            </a:br>
            <a:endParaRPr lang="en-US" sz="1800" dirty="0"/>
          </a:p>
        </p:txBody>
      </p:sp>
      <p:pic>
        <p:nvPicPr>
          <p:cNvPr id="7" name="Content Placeholder 6" descr="9.PNG"/>
          <p:cNvPicPr>
            <a:picLocks noGrp="1" noChangeAspect="1"/>
          </p:cNvPicPr>
          <p:nvPr>
            <p:ph idx="1"/>
          </p:nvPr>
        </p:nvPicPr>
        <p:blipFill>
          <a:blip r:embed="rId2"/>
          <a:stretch>
            <a:fillRect/>
          </a:stretch>
        </p:blipFill>
        <p:spPr>
          <a:xfrm>
            <a:off x="680599" y="1960641"/>
            <a:ext cx="2721819" cy="4698067"/>
          </a:xfrm>
        </p:spPr>
      </p:pic>
      <p:pic>
        <p:nvPicPr>
          <p:cNvPr id="8" name="Picture 7" descr="14.PNG"/>
          <p:cNvPicPr>
            <a:picLocks noChangeAspect="1"/>
          </p:cNvPicPr>
          <p:nvPr/>
        </p:nvPicPr>
        <p:blipFill>
          <a:blip r:embed="rId3"/>
          <a:stretch>
            <a:fillRect/>
          </a:stretch>
        </p:blipFill>
        <p:spPr>
          <a:xfrm>
            <a:off x="7252677" y="1960641"/>
            <a:ext cx="4540078" cy="2230972"/>
          </a:xfrm>
          <a:prstGeom prst="rect">
            <a:avLst/>
          </a:prstGeom>
        </p:spPr>
      </p:pic>
      <p:pic>
        <p:nvPicPr>
          <p:cNvPr id="9" name="Picture 8" descr="12.PNG"/>
          <p:cNvPicPr>
            <a:picLocks noChangeAspect="1"/>
          </p:cNvPicPr>
          <p:nvPr/>
        </p:nvPicPr>
        <p:blipFill>
          <a:blip r:embed="rId4"/>
          <a:stretch>
            <a:fillRect/>
          </a:stretch>
        </p:blipFill>
        <p:spPr>
          <a:xfrm>
            <a:off x="3914838" y="1952070"/>
            <a:ext cx="3075730" cy="4633415"/>
          </a:xfrm>
          <a:prstGeom prst="rect">
            <a:avLst/>
          </a:prstGeom>
        </p:spPr>
      </p:pic>
      <p:pic>
        <p:nvPicPr>
          <p:cNvPr id="10" name="Picture 9" descr="13.PNG"/>
          <p:cNvPicPr>
            <a:picLocks noChangeAspect="1"/>
          </p:cNvPicPr>
          <p:nvPr/>
        </p:nvPicPr>
        <p:blipFill>
          <a:blip r:embed="rId5"/>
          <a:stretch>
            <a:fillRect/>
          </a:stretch>
        </p:blipFill>
        <p:spPr>
          <a:xfrm>
            <a:off x="7252677" y="4277349"/>
            <a:ext cx="4540078" cy="2230973"/>
          </a:xfrm>
          <a:prstGeom prst="rect">
            <a:avLst/>
          </a:prstGeom>
        </p:spPr>
      </p:pic>
      <p:sp>
        <p:nvSpPr>
          <p:cNvPr id="11" name="TextBox 10"/>
          <p:cNvSpPr txBox="1"/>
          <p:nvPr/>
        </p:nvSpPr>
        <p:spPr>
          <a:xfrm>
            <a:off x="640080" y="1136468"/>
            <a:ext cx="9588137" cy="646331"/>
          </a:xfrm>
          <a:prstGeom prst="rect">
            <a:avLst/>
          </a:prstGeom>
          <a:noFill/>
        </p:spPr>
        <p:txBody>
          <a:bodyPr wrap="square" rtlCol="0">
            <a:spAutoFit/>
          </a:bodyPr>
          <a:lstStyle/>
          <a:p>
            <a:r>
              <a:rPr lang="en-US" dirty="0" smtClean="0"/>
              <a:t>User can change password . System provide help and about window for some instructions and helps for user.</a:t>
            </a:r>
            <a:endParaRPr lang="en-US" dirty="0"/>
          </a:p>
        </p:txBody>
      </p:sp>
    </p:spTree>
    <p:extLst>
      <p:ext uri="{BB962C8B-B14F-4D97-AF65-F5344CB8AC3E}">
        <p14:creationId xmlns="" xmlns:p14="http://schemas.microsoft.com/office/powerpoint/2010/main" val="13019598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9569C4-C698-44E2-9162-0F0AC2B301BF}"/>
              </a:ext>
            </a:extLst>
          </p:cNvPr>
          <p:cNvSpPr>
            <a:spLocks noGrp="1"/>
          </p:cNvSpPr>
          <p:nvPr>
            <p:ph type="title"/>
          </p:nvPr>
        </p:nvSpPr>
        <p:spPr>
          <a:xfrm>
            <a:off x="646111" y="452718"/>
            <a:ext cx="9404723" cy="797744"/>
          </a:xfrm>
        </p:spPr>
        <p:txBody>
          <a:bodyPr/>
          <a:lstStyle/>
          <a:p>
            <a:pPr algn="ctr"/>
            <a:r>
              <a:rPr lang="en-US" sz="4000" b="1" dirty="0"/>
              <a:t>Key and Actions</a:t>
            </a:r>
          </a:p>
        </p:txBody>
      </p:sp>
      <p:pic>
        <p:nvPicPr>
          <p:cNvPr id="6" name="Content Placeholder 5" descr="55555555.PNG"/>
          <p:cNvPicPr>
            <a:picLocks noGrp="1" noChangeAspect="1"/>
          </p:cNvPicPr>
          <p:nvPr>
            <p:ph idx="1"/>
          </p:nvPr>
        </p:nvPicPr>
        <p:blipFill>
          <a:blip r:embed="rId2"/>
          <a:stretch>
            <a:fillRect/>
          </a:stretch>
        </p:blipFill>
        <p:spPr>
          <a:xfrm>
            <a:off x="1392071" y="2301273"/>
            <a:ext cx="8720919" cy="3853721"/>
          </a:xfrm>
        </p:spPr>
      </p:pic>
    </p:spTree>
    <p:extLst>
      <p:ext uri="{BB962C8B-B14F-4D97-AF65-F5344CB8AC3E}">
        <p14:creationId xmlns="" xmlns:p14="http://schemas.microsoft.com/office/powerpoint/2010/main" val="34557138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pPr algn="ctr"/>
            <a:r>
              <a:rPr lang="en-US" b="1" dirty="0" smtClean="0">
                <a:solidFill>
                  <a:schemeClr val="accent5">
                    <a:lumMod val="20000"/>
                    <a:lumOff val="80000"/>
                  </a:schemeClr>
                </a:solidFill>
              </a:rPr>
              <a:t>System Features</a:t>
            </a:r>
            <a:r>
              <a:rPr lang="en-US" dirty="0"/>
              <a:t/>
            </a:r>
            <a:br>
              <a:rPr lang="en-US" dirty="0"/>
            </a:br>
            <a:endParaRPr lang="en-US" dirty="0"/>
          </a:p>
        </p:txBody>
      </p:sp>
      <p:sp>
        <p:nvSpPr>
          <p:cNvPr id="3" name="Content Placeholder 2"/>
          <p:cNvSpPr>
            <a:spLocks noGrp="1"/>
          </p:cNvSpPr>
          <p:nvPr>
            <p:ph idx="1"/>
          </p:nvPr>
        </p:nvSpPr>
        <p:spPr>
          <a:xfrm>
            <a:off x="2602523" y="4987881"/>
            <a:ext cx="4032739" cy="1260518"/>
          </a:xfrm>
        </p:spPr>
        <p:txBody>
          <a:bodyPr>
            <a:normAutofit fontScale="40000" lnSpcReduction="20000"/>
          </a:bodyPr>
          <a:lstStyle/>
          <a:p>
            <a:pPr marL="0" lvl="0" indent="0">
              <a:buNone/>
            </a:pPr>
            <a:endParaRPr lang="en-US" sz="2400" dirty="0"/>
          </a:p>
          <a:p>
            <a:pPr lvl="0"/>
            <a:endParaRPr lang="en-US" sz="2400" dirty="0"/>
          </a:p>
          <a:p>
            <a:pPr lvl="0"/>
            <a:endParaRPr lang="en-US" sz="2400" dirty="0"/>
          </a:p>
          <a:p>
            <a:pPr marL="0" indent="0">
              <a:buNone/>
            </a:pPr>
            <a:endParaRPr lang="en-US" sz="2400" b="1" u="sng" dirty="0"/>
          </a:p>
          <a:p>
            <a:pPr marL="0" indent="0">
              <a:buNone/>
            </a:pPr>
            <a:r>
              <a:rPr lang="en-US" sz="2400" b="1" u="sng" dirty="0"/>
              <a:t> </a:t>
            </a:r>
            <a:endParaRPr lang="en-US" sz="2400" dirty="0"/>
          </a:p>
        </p:txBody>
      </p:sp>
      <p:pic>
        <p:nvPicPr>
          <p:cNvPr id="9" name="Picture 8">
            <a:extLst>
              <a:ext uri="{FF2B5EF4-FFF2-40B4-BE49-F238E27FC236}">
                <a16:creationId xmlns="" xmlns:a16="http://schemas.microsoft.com/office/drawing/2014/main" id="{C857B34F-3DBA-4226-B1F8-962697D59E42}"/>
              </a:ext>
            </a:extLst>
          </p:cNvPr>
          <p:cNvPicPr>
            <a:picLocks noChangeAspect="1"/>
          </p:cNvPicPr>
          <p:nvPr/>
        </p:nvPicPr>
        <p:blipFill>
          <a:blip r:embed="rId2"/>
          <a:stretch>
            <a:fillRect/>
          </a:stretch>
        </p:blipFill>
        <p:spPr>
          <a:xfrm>
            <a:off x="8870687" y="1604349"/>
            <a:ext cx="2784871" cy="2784871"/>
          </a:xfrm>
          <a:prstGeom prst="rect">
            <a:avLst/>
          </a:prstGeom>
        </p:spPr>
      </p:pic>
      <p:pic>
        <p:nvPicPr>
          <p:cNvPr id="15" name="Picture 14">
            <a:extLst>
              <a:ext uri="{FF2B5EF4-FFF2-40B4-BE49-F238E27FC236}">
                <a16:creationId xmlns="" xmlns:a16="http://schemas.microsoft.com/office/drawing/2014/main" id="{28B0A591-2485-4545-804F-14A965849810}"/>
              </a:ext>
            </a:extLst>
          </p:cNvPr>
          <p:cNvPicPr>
            <a:picLocks noChangeAspect="1"/>
          </p:cNvPicPr>
          <p:nvPr/>
        </p:nvPicPr>
        <p:blipFill>
          <a:blip r:embed="rId3"/>
          <a:stretch>
            <a:fillRect/>
          </a:stretch>
        </p:blipFill>
        <p:spPr>
          <a:xfrm>
            <a:off x="1205105" y="1870119"/>
            <a:ext cx="2114733" cy="2114733"/>
          </a:xfrm>
          <a:prstGeom prst="rect">
            <a:avLst/>
          </a:prstGeom>
        </p:spPr>
      </p:pic>
      <p:pic>
        <p:nvPicPr>
          <p:cNvPr id="17" name="Picture 16">
            <a:extLst>
              <a:ext uri="{FF2B5EF4-FFF2-40B4-BE49-F238E27FC236}">
                <a16:creationId xmlns="" xmlns:a16="http://schemas.microsoft.com/office/drawing/2014/main" id="{43111D63-CACC-436F-9B6B-300678504F98}"/>
              </a:ext>
            </a:extLst>
          </p:cNvPr>
          <p:cNvPicPr>
            <a:picLocks noChangeAspect="1"/>
          </p:cNvPicPr>
          <p:nvPr/>
        </p:nvPicPr>
        <p:blipFill>
          <a:blip r:embed="rId4"/>
          <a:stretch>
            <a:fillRect/>
          </a:stretch>
        </p:blipFill>
        <p:spPr>
          <a:xfrm>
            <a:off x="3790461" y="1912858"/>
            <a:ext cx="1834916" cy="1896080"/>
          </a:xfrm>
          <a:prstGeom prst="rect">
            <a:avLst/>
          </a:prstGeom>
        </p:spPr>
      </p:pic>
      <p:pic>
        <p:nvPicPr>
          <p:cNvPr id="19" name="Picture 18">
            <a:extLst>
              <a:ext uri="{FF2B5EF4-FFF2-40B4-BE49-F238E27FC236}">
                <a16:creationId xmlns="" xmlns:a16="http://schemas.microsoft.com/office/drawing/2014/main" id="{D96F1EF5-37AE-4177-B937-74B61D7CC1CD}"/>
              </a:ext>
            </a:extLst>
          </p:cNvPr>
          <p:cNvPicPr>
            <a:picLocks noChangeAspect="1"/>
          </p:cNvPicPr>
          <p:nvPr/>
        </p:nvPicPr>
        <p:blipFill>
          <a:blip r:embed="rId5"/>
          <a:stretch>
            <a:fillRect/>
          </a:stretch>
        </p:blipFill>
        <p:spPr>
          <a:xfrm>
            <a:off x="5969672" y="1565161"/>
            <a:ext cx="2600569" cy="2600569"/>
          </a:xfrm>
          <a:prstGeom prst="rect">
            <a:avLst/>
          </a:prstGeom>
        </p:spPr>
      </p:pic>
      <p:sp>
        <p:nvSpPr>
          <p:cNvPr id="20" name="TextBox 19">
            <a:extLst>
              <a:ext uri="{FF2B5EF4-FFF2-40B4-BE49-F238E27FC236}">
                <a16:creationId xmlns="" xmlns:a16="http://schemas.microsoft.com/office/drawing/2014/main" id="{4816143B-2D02-4B90-B019-6C21DD3435DA}"/>
              </a:ext>
            </a:extLst>
          </p:cNvPr>
          <p:cNvSpPr txBox="1"/>
          <p:nvPr/>
        </p:nvSpPr>
        <p:spPr>
          <a:xfrm>
            <a:off x="1344246" y="4301700"/>
            <a:ext cx="1655161" cy="369332"/>
          </a:xfrm>
          <a:prstGeom prst="rect">
            <a:avLst/>
          </a:prstGeom>
          <a:noFill/>
        </p:spPr>
        <p:txBody>
          <a:bodyPr wrap="square" rtlCol="0">
            <a:spAutoFit/>
          </a:bodyPr>
          <a:lstStyle/>
          <a:p>
            <a:pPr lvl="0"/>
            <a:r>
              <a:rPr lang="en-US" b="1" dirty="0">
                <a:solidFill>
                  <a:schemeClr val="accent4">
                    <a:lumMod val="20000"/>
                    <a:lumOff val="80000"/>
                  </a:schemeClr>
                </a:solidFill>
              </a:rPr>
              <a:t>User Friendly</a:t>
            </a:r>
          </a:p>
        </p:txBody>
      </p:sp>
      <p:sp>
        <p:nvSpPr>
          <p:cNvPr id="22" name="TextBox 21">
            <a:extLst>
              <a:ext uri="{FF2B5EF4-FFF2-40B4-BE49-F238E27FC236}">
                <a16:creationId xmlns="" xmlns:a16="http://schemas.microsoft.com/office/drawing/2014/main" id="{4038F4B4-F37E-400B-9057-477DD596A71E}"/>
              </a:ext>
            </a:extLst>
          </p:cNvPr>
          <p:cNvSpPr txBox="1"/>
          <p:nvPr/>
        </p:nvSpPr>
        <p:spPr>
          <a:xfrm>
            <a:off x="3521123" y="4301700"/>
            <a:ext cx="2215370" cy="646331"/>
          </a:xfrm>
          <a:prstGeom prst="rect">
            <a:avLst/>
          </a:prstGeom>
          <a:noFill/>
        </p:spPr>
        <p:txBody>
          <a:bodyPr wrap="square" rtlCol="0">
            <a:spAutoFit/>
          </a:bodyPr>
          <a:lstStyle/>
          <a:p>
            <a:pPr algn="ctr"/>
            <a:r>
              <a:rPr lang="en-US" b="1" dirty="0"/>
              <a:t>Digitalize </a:t>
            </a:r>
            <a:r>
              <a:rPr lang="en-US" b="1" dirty="0" smtClean="0"/>
              <a:t>Locking System</a:t>
            </a:r>
            <a:endParaRPr lang="en-US" b="1" dirty="0"/>
          </a:p>
        </p:txBody>
      </p:sp>
      <p:sp>
        <p:nvSpPr>
          <p:cNvPr id="23" name="TextBox 22">
            <a:extLst>
              <a:ext uri="{FF2B5EF4-FFF2-40B4-BE49-F238E27FC236}">
                <a16:creationId xmlns="" xmlns:a16="http://schemas.microsoft.com/office/drawing/2014/main" id="{9AB0B2FD-FCB8-4366-988F-00638FA793FE}"/>
              </a:ext>
            </a:extLst>
          </p:cNvPr>
          <p:cNvSpPr txBox="1"/>
          <p:nvPr/>
        </p:nvSpPr>
        <p:spPr>
          <a:xfrm>
            <a:off x="6096000" y="4350032"/>
            <a:ext cx="2600569" cy="923330"/>
          </a:xfrm>
          <a:prstGeom prst="rect">
            <a:avLst/>
          </a:prstGeom>
          <a:noFill/>
        </p:spPr>
        <p:txBody>
          <a:bodyPr wrap="square" rtlCol="0">
            <a:spAutoFit/>
          </a:bodyPr>
          <a:lstStyle/>
          <a:p>
            <a:r>
              <a:rPr lang="en-US" b="1" dirty="0"/>
              <a:t>High Accuracy Rates and Faster Processing</a:t>
            </a:r>
          </a:p>
          <a:p>
            <a:endParaRPr lang="en-US" dirty="0"/>
          </a:p>
        </p:txBody>
      </p:sp>
      <p:sp>
        <p:nvSpPr>
          <p:cNvPr id="24" name="TextBox 23">
            <a:extLst>
              <a:ext uri="{FF2B5EF4-FFF2-40B4-BE49-F238E27FC236}">
                <a16:creationId xmlns="" xmlns:a16="http://schemas.microsoft.com/office/drawing/2014/main" id="{14AD4EEF-8223-47CF-9D5F-05C129EA7B03}"/>
              </a:ext>
            </a:extLst>
          </p:cNvPr>
          <p:cNvSpPr txBox="1"/>
          <p:nvPr/>
        </p:nvSpPr>
        <p:spPr>
          <a:xfrm>
            <a:off x="9229969" y="4301700"/>
            <a:ext cx="2563193" cy="923330"/>
          </a:xfrm>
          <a:prstGeom prst="rect">
            <a:avLst/>
          </a:prstGeom>
          <a:noFill/>
        </p:spPr>
        <p:txBody>
          <a:bodyPr wrap="square" rtlCol="0">
            <a:spAutoFit/>
          </a:bodyPr>
          <a:lstStyle/>
          <a:p>
            <a:pPr algn="ctr"/>
            <a:r>
              <a:rPr lang="en-US" b="1" dirty="0" smtClean="0">
                <a:solidFill>
                  <a:schemeClr val="accent4">
                    <a:lumMod val="20000"/>
                    <a:lumOff val="80000"/>
                  </a:schemeClr>
                </a:solidFill>
              </a:rPr>
              <a:t>Reponses </a:t>
            </a:r>
            <a:r>
              <a:rPr lang="en-US" b="1" dirty="0">
                <a:solidFill>
                  <a:schemeClr val="accent4">
                    <a:lumMod val="20000"/>
                    <a:lumOff val="80000"/>
                  </a:schemeClr>
                </a:solidFill>
              </a:rPr>
              <a:t>are easily generated</a:t>
            </a:r>
          </a:p>
          <a:p>
            <a:endParaRPr lang="en-US" b="1" dirty="0"/>
          </a:p>
        </p:txBody>
      </p:sp>
    </p:spTree>
    <p:extLst>
      <p:ext uri="{BB962C8B-B14F-4D97-AF65-F5344CB8AC3E}">
        <p14:creationId xmlns="" xmlns:p14="http://schemas.microsoft.com/office/powerpoint/2010/main" val="6124022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5">
                    <a:lumMod val="20000"/>
                    <a:lumOff val="80000"/>
                  </a:schemeClr>
                </a:solidFill>
              </a:rPr>
              <a:t>Challenges </a:t>
            </a:r>
            <a:r>
              <a:rPr lang="en-US" b="1" dirty="0" smtClean="0">
                <a:solidFill>
                  <a:schemeClr val="accent5">
                    <a:lumMod val="20000"/>
                    <a:lumOff val="80000"/>
                  </a:schemeClr>
                </a:solidFill>
              </a:rPr>
              <a:t>Faced</a:t>
            </a:r>
            <a:endParaRPr lang="en-US" b="1" dirty="0">
              <a:solidFill>
                <a:schemeClr val="accent5">
                  <a:lumMod val="20000"/>
                  <a:lumOff val="80000"/>
                </a:schemeClr>
              </a:solidFill>
            </a:endParaRPr>
          </a:p>
        </p:txBody>
      </p:sp>
      <p:sp>
        <p:nvSpPr>
          <p:cNvPr id="3" name="Content Placeholder 2"/>
          <p:cNvSpPr>
            <a:spLocks noGrp="1"/>
          </p:cNvSpPr>
          <p:nvPr>
            <p:ph idx="1"/>
          </p:nvPr>
        </p:nvSpPr>
        <p:spPr>
          <a:xfrm>
            <a:off x="7260610" y="5076968"/>
            <a:ext cx="4931390" cy="1781032"/>
          </a:xfrm>
        </p:spPr>
        <p:txBody>
          <a:bodyPr>
            <a:normAutofit/>
          </a:bodyPr>
          <a:lstStyle/>
          <a:p>
            <a:pPr algn="just"/>
            <a:endParaRPr lang="en-US" dirty="0"/>
          </a:p>
          <a:p>
            <a:endParaRPr lang="en-US" dirty="0"/>
          </a:p>
        </p:txBody>
      </p:sp>
      <p:pic>
        <p:nvPicPr>
          <p:cNvPr id="5" name="Picture 4" descr="523.png"/>
          <p:cNvPicPr>
            <a:picLocks noChangeAspect="1"/>
          </p:cNvPicPr>
          <p:nvPr/>
        </p:nvPicPr>
        <p:blipFill>
          <a:blip r:embed="rId2"/>
          <a:stretch>
            <a:fillRect/>
          </a:stretch>
        </p:blipFill>
        <p:spPr>
          <a:xfrm>
            <a:off x="474331" y="2292824"/>
            <a:ext cx="2388269" cy="2013043"/>
          </a:xfrm>
          <a:prstGeom prst="rect">
            <a:avLst/>
          </a:prstGeom>
        </p:spPr>
      </p:pic>
      <p:pic>
        <p:nvPicPr>
          <p:cNvPr id="8" name="Picture 7" descr="5565png.png"/>
          <p:cNvPicPr>
            <a:picLocks noChangeAspect="1"/>
          </p:cNvPicPr>
          <p:nvPr/>
        </p:nvPicPr>
        <p:blipFill>
          <a:blip r:embed="rId3"/>
          <a:stretch>
            <a:fillRect/>
          </a:stretch>
        </p:blipFill>
        <p:spPr>
          <a:xfrm>
            <a:off x="3212909" y="2429301"/>
            <a:ext cx="1741074" cy="1741074"/>
          </a:xfrm>
          <a:prstGeom prst="rect">
            <a:avLst/>
          </a:prstGeom>
        </p:spPr>
      </p:pic>
      <p:pic>
        <p:nvPicPr>
          <p:cNvPr id="9" name="Picture 8" descr="69340.png"/>
          <p:cNvPicPr>
            <a:picLocks noChangeAspect="1"/>
          </p:cNvPicPr>
          <p:nvPr/>
        </p:nvPicPr>
        <p:blipFill>
          <a:blip r:embed="rId4"/>
          <a:stretch>
            <a:fillRect/>
          </a:stretch>
        </p:blipFill>
        <p:spPr>
          <a:xfrm>
            <a:off x="4107152" y="2418897"/>
            <a:ext cx="1488430" cy="1859675"/>
          </a:xfrm>
          <a:prstGeom prst="rect">
            <a:avLst/>
          </a:prstGeom>
        </p:spPr>
      </p:pic>
      <p:pic>
        <p:nvPicPr>
          <p:cNvPr id="11" name="Picture 10" descr="6-512.png"/>
          <p:cNvPicPr>
            <a:picLocks noChangeAspect="1"/>
          </p:cNvPicPr>
          <p:nvPr/>
        </p:nvPicPr>
        <p:blipFill>
          <a:blip r:embed="rId5"/>
          <a:stretch>
            <a:fillRect/>
          </a:stretch>
        </p:blipFill>
        <p:spPr>
          <a:xfrm>
            <a:off x="8985911" y="1951629"/>
            <a:ext cx="2844773" cy="2456598"/>
          </a:xfrm>
          <a:prstGeom prst="rect">
            <a:avLst/>
          </a:prstGeom>
        </p:spPr>
      </p:pic>
      <p:pic>
        <p:nvPicPr>
          <p:cNvPr id="14" name="Picture 13" descr="kisspng-trader-computer-icons-foreign-exchange-market-busi-5b2c804058c784.5969148615296430723637.png"/>
          <p:cNvPicPr>
            <a:picLocks noChangeAspect="1"/>
          </p:cNvPicPr>
          <p:nvPr/>
        </p:nvPicPr>
        <p:blipFill>
          <a:blip r:embed="rId6"/>
          <a:stretch>
            <a:fillRect/>
          </a:stretch>
        </p:blipFill>
        <p:spPr>
          <a:xfrm>
            <a:off x="6223378" y="2129051"/>
            <a:ext cx="2156345" cy="2156345"/>
          </a:xfrm>
          <a:prstGeom prst="rect">
            <a:avLst/>
          </a:prstGeom>
        </p:spPr>
      </p:pic>
      <p:sp>
        <p:nvSpPr>
          <p:cNvPr id="15" name="TextBox 14"/>
          <p:cNvSpPr txBox="1"/>
          <p:nvPr/>
        </p:nvSpPr>
        <p:spPr>
          <a:xfrm>
            <a:off x="272955" y="4640239"/>
            <a:ext cx="3370997" cy="369332"/>
          </a:xfrm>
          <a:prstGeom prst="rect">
            <a:avLst/>
          </a:prstGeom>
          <a:noFill/>
        </p:spPr>
        <p:txBody>
          <a:bodyPr wrap="square" rtlCol="0">
            <a:spAutoFit/>
          </a:bodyPr>
          <a:lstStyle/>
          <a:p>
            <a:r>
              <a:rPr lang="en-US" b="1" dirty="0" smtClean="0"/>
              <a:t>Recognize multiple faces</a:t>
            </a:r>
            <a:endParaRPr lang="en-US" b="1" dirty="0"/>
          </a:p>
        </p:txBody>
      </p:sp>
      <p:sp>
        <p:nvSpPr>
          <p:cNvPr id="16" name="TextBox 15"/>
          <p:cNvSpPr txBox="1"/>
          <p:nvPr/>
        </p:nvSpPr>
        <p:spPr>
          <a:xfrm>
            <a:off x="3493826" y="4667534"/>
            <a:ext cx="2456597" cy="646331"/>
          </a:xfrm>
          <a:prstGeom prst="rect">
            <a:avLst/>
          </a:prstGeom>
          <a:noFill/>
        </p:spPr>
        <p:txBody>
          <a:bodyPr wrap="square" rtlCol="0">
            <a:spAutoFit/>
          </a:bodyPr>
          <a:lstStyle/>
          <a:p>
            <a:pPr algn="ctr"/>
            <a:r>
              <a:rPr lang="en-US" b="1" dirty="0" smtClean="0"/>
              <a:t>Detect  both dim and bright light</a:t>
            </a:r>
            <a:endParaRPr lang="en-US" b="1" dirty="0"/>
          </a:p>
        </p:txBody>
      </p:sp>
      <p:sp>
        <p:nvSpPr>
          <p:cNvPr id="17" name="TextBox 16"/>
          <p:cNvSpPr txBox="1"/>
          <p:nvPr/>
        </p:nvSpPr>
        <p:spPr>
          <a:xfrm>
            <a:off x="6051808" y="4696584"/>
            <a:ext cx="3029802" cy="646331"/>
          </a:xfrm>
          <a:prstGeom prst="rect">
            <a:avLst/>
          </a:prstGeom>
          <a:noFill/>
        </p:spPr>
        <p:txBody>
          <a:bodyPr wrap="square" rtlCol="0">
            <a:spAutoFit/>
          </a:bodyPr>
          <a:lstStyle/>
          <a:p>
            <a:pPr algn="ctr"/>
            <a:r>
              <a:rPr lang="en-US" b="1" dirty="0" smtClean="0"/>
              <a:t>Improve more accuracy and efficiency</a:t>
            </a:r>
            <a:endParaRPr lang="en-US" b="1" dirty="0"/>
          </a:p>
        </p:txBody>
      </p:sp>
      <p:sp>
        <p:nvSpPr>
          <p:cNvPr id="18" name="TextBox 17"/>
          <p:cNvSpPr txBox="1"/>
          <p:nvPr/>
        </p:nvSpPr>
        <p:spPr>
          <a:xfrm>
            <a:off x="9307773" y="4776716"/>
            <a:ext cx="2715905" cy="646331"/>
          </a:xfrm>
          <a:prstGeom prst="rect">
            <a:avLst/>
          </a:prstGeom>
          <a:noFill/>
        </p:spPr>
        <p:txBody>
          <a:bodyPr wrap="square" rtlCol="0">
            <a:spAutoFit/>
          </a:bodyPr>
          <a:lstStyle/>
          <a:p>
            <a:pPr algn="ctr"/>
            <a:r>
              <a:rPr lang="en-US" b="1" dirty="0" smtClean="0"/>
              <a:t>Recognize eyeglasses person</a:t>
            </a:r>
            <a:endParaRPr lang="en-US" b="1" dirty="0"/>
          </a:p>
        </p:txBody>
      </p:sp>
    </p:spTree>
    <p:extLst>
      <p:ext uri="{BB962C8B-B14F-4D97-AF65-F5344CB8AC3E}">
        <p14:creationId xmlns="" xmlns:p14="http://schemas.microsoft.com/office/powerpoint/2010/main" val="29231981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542870"/>
            <a:ext cx="9404723" cy="1400530"/>
          </a:xfrm>
        </p:spPr>
        <p:txBody>
          <a:bodyPr/>
          <a:lstStyle/>
          <a:p>
            <a:pPr algn="ctr"/>
            <a:r>
              <a:rPr lang="en-US" b="1" dirty="0"/>
              <a:t>Limitations</a:t>
            </a:r>
          </a:p>
        </p:txBody>
      </p:sp>
      <p:sp>
        <p:nvSpPr>
          <p:cNvPr id="3" name="Content Placeholder 2"/>
          <p:cNvSpPr>
            <a:spLocks noGrp="1"/>
          </p:cNvSpPr>
          <p:nvPr>
            <p:ph idx="1"/>
          </p:nvPr>
        </p:nvSpPr>
        <p:spPr>
          <a:xfrm>
            <a:off x="982639" y="2552131"/>
            <a:ext cx="9012623" cy="3802951"/>
          </a:xfrm>
        </p:spPr>
        <p:txBody>
          <a:bodyPr/>
          <a:lstStyle/>
          <a:p>
            <a:pPr algn="just"/>
            <a:r>
              <a:rPr lang="en-US" sz="2400" dirty="0" smtClean="0"/>
              <a:t>The system  takes more times to detect faces in dim light.</a:t>
            </a:r>
            <a:endParaRPr lang="en-GB" sz="2400" dirty="0" smtClean="0"/>
          </a:p>
          <a:p>
            <a:pPr algn="just"/>
            <a:r>
              <a:rPr lang="en-US" sz="2400" dirty="0" err="1" smtClean="0"/>
              <a:t>Liveness</a:t>
            </a:r>
            <a:r>
              <a:rPr lang="en-US" sz="2400" dirty="0" smtClean="0"/>
              <a:t> detection isn’t as strong as system needed.</a:t>
            </a:r>
          </a:p>
          <a:p>
            <a:pPr algn="just"/>
            <a:r>
              <a:rPr lang="en-US" sz="2400" dirty="0" smtClean="0"/>
              <a:t>The system is slow to recognize an eyeglasses person. </a:t>
            </a:r>
          </a:p>
          <a:p>
            <a:endParaRPr lang="en-US" dirty="0"/>
          </a:p>
          <a:p>
            <a:endParaRPr lang="en-US" dirty="0"/>
          </a:p>
        </p:txBody>
      </p:sp>
    </p:spTree>
    <p:extLst>
      <p:ext uri="{BB962C8B-B14F-4D97-AF65-F5344CB8AC3E}">
        <p14:creationId xmlns="" xmlns:p14="http://schemas.microsoft.com/office/powerpoint/2010/main" val="481676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Future Development</a:t>
            </a:r>
          </a:p>
        </p:txBody>
      </p:sp>
      <p:sp>
        <p:nvSpPr>
          <p:cNvPr id="3" name="Content Placeholder 2"/>
          <p:cNvSpPr>
            <a:spLocks noGrp="1"/>
          </p:cNvSpPr>
          <p:nvPr>
            <p:ph idx="1"/>
          </p:nvPr>
        </p:nvSpPr>
        <p:spPr>
          <a:xfrm>
            <a:off x="1103312" y="2052919"/>
            <a:ext cx="8946541" cy="4184108"/>
          </a:xfrm>
        </p:spPr>
        <p:txBody>
          <a:bodyPr>
            <a:normAutofit/>
          </a:bodyPr>
          <a:lstStyle/>
          <a:p>
            <a:pPr algn="just"/>
            <a:r>
              <a:rPr lang="en-US" sz="2400" dirty="0"/>
              <a:t>In future, this system will be more fast and </a:t>
            </a:r>
            <a:r>
              <a:rPr lang="en-US" sz="2400" dirty="0" smtClean="0"/>
              <a:t>efficient.</a:t>
            </a:r>
          </a:p>
          <a:p>
            <a:pPr algn="just"/>
            <a:r>
              <a:rPr lang="en-US" sz="2400" dirty="0" smtClean="0"/>
              <a:t> </a:t>
            </a:r>
            <a:r>
              <a:rPr lang="en-US" sz="2400" dirty="0"/>
              <a:t>Liveness detection will be </a:t>
            </a:r>
            <a:r>
              <a:rPr lang="en-US" sz="2400" dirty="0" smtClean="0"/>
              <a:t>accurate </a:t>
            </a:r>
            <a:r>
              <a:rPr lang="en-US" sz="2400" dirty="0"/>
              <a:t>and perfectly recognize real or fake person.</a:t>
            </a:r>
          </a:p>
          <a:p>
            <a:pPr algn="just"/>
            <a:r>
              <a:rPr lang="en-US" sz="2400" dirty="0" smtClean="0"/>
              <a:t>Eyeglasses people will be easily recognized.</a:t>
            </a:r>
          </a:p>
          <a:p>
            <a:pPr algn="just"/>
            <a:r>
              <a:rPr lang="en-US" sz="2400" dirty="0" smtClean="0"/>
              <a:t>In every light combination, the system will able to recognize person’s face accurately.</a:t>
            </a:r>
          </a:p>
          <a:p>
            <a:pPr algn="just"/>
            <a:endParaRPr lang="en-US" sz="2400" dirty="0" smtClean="0"/>
          </a:p>
          <a:p>
            <a:pPr algn="just"/>
            <a:endParaRPr lang="en-US" sz="2400" dirty="0"/>
          </a:p>
          <a:p>
            <a:pPr algn="just">
              <a:buNone/>
            </a:pPr>
            <a:endParaRPr lang="en-US" sz="2400" dirty="0"/>
          </a:p>
        </p:txBody>
      </p:sp>
    </p:spTree>
    <p:extLst>
      <p:ext uri="{BB962C8B-B14F-4D97-AF65-F5344CB8AC3E}">
        <p14:creationId xmlns="" xmlns:p14="http://schemas.microsoft.com/office/powerpoint/2010/main" val="4488327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43080" y="813326"/>
            <a:ext cx="9404723" cy="1400530"/>
          </a:xfrm>
        </p:spPr>
        <p:txBody>
          <a:bodyPr/>
          <a:lstStyle/>
          <a:p>
            <a:pPr algn="ctr"/>
            <a:r>
              <a:rPr lang="en-US" b="1" dirty="0"/>
              <a:t>      Learning Outcomes</a:t>
            </a:r>
          </a:p>
        </p:txBody>
      </p:sp>
      <p:sp>
        <p:nvSpPr>
          <p:cNvPr id="3" name="Content Placeholder 2"/>
          <p:cNvSpPr>
            <a:spLocks noGrp="1"/>
          </p:cNvSpPr>
          <p:nvPr>
            <p:ph idx="1"/>
          </p:nvPr>
        </p:nvSpPr>
        <p:spPr>
          <a:xfrm>
            <a:off x="1555844" y="2470245"/>
            <a:ext cx="8494989" cy="3816791"/>
          </a:xfrm>
        </p:spPr>
        <p:txBody>
          <a:bodyPr/>
          <a:lstStyle/>
          <a:p>
            <a:r>
              <a:rPr lang="en-US" dirty="0"/>
              <a:t>How to make a </a:t>
            </a:r>
            <a:r>
              <a:rPr lang="en-US" dirty="0" err="1" smtClean="0"/>
              <a:t>gui</a:t>
            </a:r>
            <a:r>
              <a:rPr lang="en-US" dirty="0" smtClean="0"/>
              <a:t>  </a:t>
            </a:r>
            <a:r>
              <a:rPr lang="en-US" dirty="0"/>
              <a:t>with python(pyqt5 designer)</a:t>
            </a:r>
          </a:p>
          <a:p>
            <a:r>
              <a:rPr lang="en-US" dirty="0"/>
              <a:t>How to detect faces from a frame</a:t>
            </a:r>
          </a:p>
          <a:p>
            <a:r>
              <a:rPr lang="en-US" dirty="0"/>
              <a:t>How to recognize faces from trained dataset</a:t>
            </a:r>
          </a:p>
          <a:p>
            <a:r>
              <a:rPr lang="en-US" dirty="0"/>
              <a:t>How to detect liveness of an image</a:t>
            </a:r>
          </a:p>
          <a:p>
            <a:r>
              <a:rPr lang="en-US" dirty="0"/>
              <a:t>How to make project connecting hardware and software</a:t>
            </a:r>
          </a:p>
        </p:txBody>
      </p:sp>
    </p:spTree>
    <p:extLst>
      <p:ext uri="{BB962C8B-B14F-4D97-AF65-F5344CB8AC3E}">
        <p14:creationId xmlns="" xmlns:p14="http://schemas.microsoft.com/office/powerpoint/2010/main" val="201186381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346975" cy="1454459"/>
          </a:xfrm>
        </p:spPr>
        <p:txBody>
          <a:bodyPr/>
          <a:lstStyle/>
          <a:p>
            <a:r>
              <a:rPr lang="en-US" b="1" dirty="0" smtClean="0"/>
              <a:t> </a:t>
            </a:r>
            <a:r>
              <a:rPr lang="en-US" dirty="0" smtClean="0"/>
              <a:t/>
            </a:r>
            <a:br>
              <a:rPr lang="en-US" dirty="0" smtClean="0"/>
            </a:br>
            <a:r>
              <a:rPr lang="en-US" dirty="0" smtClean="0"/>
              <a:t>        </a:t>
            </a:r>
            <a:r>
              <a:rPr lang="en-US" b="1" dirty="0" smtClean="0"/>
              <a:t>Associative </a:t>
            </a:r>
            <a:r>
              <a:rPr lang="en-US" b="1" dirty="0" smtClean="0"/>
              <a:t>Courses: </a:t>
            </a:r>
            <a:endParaRPr lang="en-US" dirty="0"/>
          </a:p>
        </p:txBody>
      </p:sp>
      <p:sp>
        <p:nvSpPr>
          <p:cNvPr id="3" name="Content Placeholder 2"/>
          <p:cNvSpPr>
            <a:spLocks noGrp="1"/>
          </p:cNvSpPr>
          <p:nvPr>
            <p:ph idx="1"/>
          </p:nvPr>
        </p:nvSpPr>
        <p:spPr/>
        <p:txBody>
          <a:bodyPr/>
          <a:lstStyle/>
          <a:p>
            <a:pPr>
              <a:buNone/>
            </a:pPr>
            <a:endParaRPr lang="en-US" dirty="0" smtClean="0"/>
          </a:p>
          <a:p>
            <a:pPr lvl="0"/>
            <a:r>
              <a:rPr lang="en-US" dirty="0" smtClean="0"/>
              <a:t>CSE 1102: Computer Basics &amp; Programming Laboratory</a:t>
            </a:r>
          </a:p>
          <a:p>
            <a:pPr lvl="0"/>
            <a:r>
              <a:rPr lang="en-US" dirty="0" smtClean="0"/>
              <a:t>CSE 2101: Data Structures &amp; Algorithms</a:t>
            </a:r>
          </a:p>
          <a:p>
            <a:pPr lvl="0"/>
            <a:r>
              <a:rPr lang="en-US" dirty="0" smtClean="0"/>
              <a:t>CSE 3119: Software Engineering &amp; Information System</a:t>
            </a:r>
          </a:p>
          <a:p>
            <a:pPr lvl="0"/>
            <a:r>
              <a:rPr lang="en-US" dirty="0" smtClean="0"/>
              <a:t>CSE 3104: Peripheral and Interfacing Laboratory</a:t>
            </a:r>
          </a:p>
          <a:p>
            <a:endParaRPr 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pPr algn="ctr"/>
            <a:r>
              <a:rPr lang="en-US" b="1" dirty="0"/>
              <a:t>Conclusion</a:t>
            </a:r>
          </a:p>
        </p:txBody>
      </p:sp>
      <p:sp>
        <p:nvSpPr>
          <p:cNvPr id="3" name="Content Placeholder 2"/>
          <p:cNvSpPr>
            <a:spLocks noGrp="1"/>
          </p:cNvSpPr>
          <p:nvPr>
            <p:ph idx="1"/>
          </p:nvPr>
        </p:nvSpPr>
        <p:spPr>
          <a:xfrm>
            <a:off x="968992" y="1856096"/>
            <a:ext cx="9080862" cy="4392303"/>
          </a:xfrm>
        </p:spPr>
        <p:txBody>
          <a:bodyPr/>
          <a:lstStyle/>
          <a:p>
            <a:pPr marL="0" indent="0" algn="just">
              <a:buNone/>
            </a:pPr>
            <a:r>
              <a:rPr lang="en-US" dirty="0"/>
              <a:t>The </a:t>
            </a:r>
            <a:r>
              <a:rPr lang="en-US" dirty="0" smtClean="0"/>
              <a:t>Face Recognition Home Security System </a:t>
            </a:r>
            <a:r>
              <a:rPr lang="en-US" dirty="0"/>
              <a:t>is developed using  </a:t>
            </a:r>
            <a:r>
              <a:rPr lang="en-US" dirty="0" err="1"/>
              <a:t>opencv</a:t>
            </a:r>
            <a:r>
              <a:rPr lang="en-US" dirty="0"/>
              <a:t>, face </a:t>
            </a:r>
            <a:r>
              <a:rPr lang="en-US" dirty="0" smtClean="0"/>
              <a:t>recognition library </a:t>
            </a:r>
            <a:r>
              <a:rPr lang="en-US" dirty="0"/>
              <a:t>and deep </a:t>
            </a:r>
            <a:r>
              <a:rPr lang="en-US" dirty="0" smtClean="0"/>
              <a:t>learning which fully </a:t>
            </a:r>
            <a:r>
              <a:rPr lang="en-US" dirty="0"/>
              <a:t>meets the objectives of the </a:t>
            </a:r>
            <a:r>
              <a:rPr lang="en-US" dirty="0" smtClean="0"/>
              <a:t>system. </a:t>
            </a:r>
            <a:r>
              <a:rPr lang="en-US" dirty="0"/>
              <a:t>The system has reached a steady state where all bugs have been eliminated. The system is operated at a high level of efficiency and all the user associated with the system understands its advantage. </a:t>
            </a:r>
          </a:p>
        </p:txBody>
      </p:sp>
    </p:spTree>
    <p:extLst>
      <p:ext uri="{BB962C8B-B14F-4D97-AF65-F5344CB8AC3E}">
        <p14:creationId xmlns="" xmlns:p14="http://schemas.microsoft.com/office/powerpoint/2010/main" val="25640008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652388"/>
            <a:ext cx="9404723" cy="1400530"/>
          </a:xfrm>
        </p:spPr>
        <p:txBody>
          <a:bodyPr/>
          <a:lstStyle/>
          <a:p>
            <a:pPr algn="ctr"/>
            <a:r>
              <a:rPr lang="en-US" b="1" dirty="0"/>
              <a:t>Introduction</a:t>
            </a:r>
            <a:r>
              <a:rPr lang="en-US" dirty="0"/>
              <a:t/>
            </a:r>
            <a:br>
              <a:rPr lang="en-US" dirty="0"/>
            </a:br>
            <a:endParaRPr lang="en-US" dirty="0"/>
          </a:p>
        </p:txBody>
      </p:sp>
      <p:sp>
        <p:nvSpPr>
          <p:cNvPr id="3" name="Content Placeholder 2"/>
          <p:cNvSpPr>
            <a:spLocks noGrp="1"/>
          </p:cNvSpPr>
          <p:nvPr>
            <p:ph idx="1"/>
          </p:nvPr>
        </p:nvSpPr>
        <p:spPr>
          <a:xfrm>
            <a:off x="222069" y="2259874"/>
            <a:ext cx="7210696" cy="3213463"/>
          </a:xfrm>
        </p:spPr>
        <p:txBody>
          <a:bodyPr>
            <a:normAutofit/>
          </a:bodyPr>
          <a:lstStyle/>
          <a:p>
            <a:pPr algn="just"/>
            <a:endParaRPr lang="en-US" sz="2400" dirty="0" smtClean="0"/>
          </a:p>
          <a:p>
            <a:pPr algn="just"/>
            <a:endParaRPr lang="en-US" sz="2400" dirty="0" smtClean="0"/>
          </a:p>
          <a:p>
            <a:pPr algn="just">
              <a:buNone/>
            </a:pPr>
            <a:r>
              <a:rPr lang="en-US" sz="2400" dirty="0" smtClean="0"/>
              <a:t>    </a:t>
            </a:r>
            <a:r>
              <a:rPr lang="en-US" sz="2500" dirty="0" smtClean="0"/>
              <a:t>Face recognition is a biometric technology</a:t>
            </a:r>
            <a:r>
              <a:rPr lang="en-US" sz="2500" dirty="0" smtClean="0"/>
              <a:t>. </a:t>
            </a:r>
            <a:r>
              <a:rPr lang="en-US" sz="2500" dirty="0" smtClean="0"/>
              <a:t>It goes beyond just </a:t>
            </a:r>
            <a:r>
              <a:rPr lang="en-US" sz="2500" dirty="0" smtClean="0"/>
              <a:t>detecting and recognizing </a:t>
            </a:r>
            <a:r>
              <a:rPr lang="en-US" sz="2500" dirty="0" smtClean="0"/>
              <a:t>human faces </a:t>
            </a:r>
            <a:r>
              <a:rPr lang="en-US" sz="2500" dirty="0" smtClean="0"/>
              <a:t> </a:t>
            </a:r>
            <a:r>
              <a:rPr lang="en-US" sz="2500" dirty="0" smtClean="0"/>
              <a:t>in an image or video. </a:t>
            </a:r>
          </a:p>
          <a:p>
            <a:endParaRPr lang="en-US" sz="2400" dirty="0"/>
          </a:p>
        </p:txBody>
      </p:sp>
      <p:pic>
        <p:nvPicPr>
          <p:cNvPr id="4" name="Picture 3" descr="80040707_527070154552906_5442786976459653120_n.jpg"/>
          <p:cNvPicPr>
            <a:picLocks noChangeAspect="1"/>
          </p:cNvPicPr>
          <p:nvPr/>
        </p:nvPicPr>
        <p:blipFill>
          <a:blip r:embed="rId2"/>
          <a:stretch>
            <a:fillRect/>
          </a:stretch>
        </p:blipFill>
        <p:spPr>
          <a:xfrm>
            <a:off x="7574508" y="2422194"/>
            <a:ext cx="4326340" cy="3200683"/>
          </a:xfrm>
          <a:prstGeom prst="rect">
            <a:avLst/>
          </a:prstGeom>
        </p:spPr>
      </p:pic>
    </p:spTree>
    <p:extLst>
      <p:ext uri="{BB962C8B-B14F-4D97-AF65-F5344CB8AC3E}">
        <p14:creationId xmlns="" xmlns:p14="http://schemas.microsoft.com/office/powerpoint/2010/main" val="12371218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pPr algn="ctr"/>
            <a:r>
              <a:rPr lang="en-US" b="1" dirty="0"/>
              <a:t>ACKNOWLEDGEMENT</a:t>
            </a:r>
          </a:p>
        </p:txBody>
      </p:sp>
      <p:sp>
        <p:nvSpPr>
          <p:cNvPr id="3" name="Content Placeholder 2"/>
          <p:cNvSpPr>
            <a:spLocks noGrp="1"/>
          </p:cNvSpPr>
          <p:nvPr>
            <p:ph idx="1"/>
          </p:nvPr>
        </p:nvSpPr>
        <p:spPr/>
        <p:txBody>
          <a:bodyPr/>
          <a:lstStyle/>
          <a:p>
            <a:pPr marL="0" indent="0" algn="just">
              <a:buNone/>
            </a:pPr>
            <a:r>
              <a:rPr lang="en-US" dirty="0"/>
              <a:t>We would like to express our profound and sincere gratitude to our project supervisor Dr. Sk. </a:t>
            </a:r>
            <a:r>
              <a:rPr lang="en-US" dirty="0" err="1"/>
              <a:t>Masudul</a:t>
            </a:r>
            <a:r>
              <a:rPr lang="en-US" dirty="0"/>
              <a:t>  </a:t>
            </a:r>
            <a:r>
              <a:rPr lang="en-US" dirty="0" err="1"/>
              <a:t>Ahsan</a:t>
            </a:r>
            <a:r>
              <a:rPr lang="en-US" dirty="0"/>
              <a:t>, Professor of Department of Computer Science and Engineering, Khulna University of Engineering and Technology, Khulna for his rationale guideline, encouragement and for taking time off his busy schedule to provide invaluable input to words to complete our project. His suggestion and encouragement play a vital role in our project work.</a:t>
            </a:r>
          </a:p>
          <a:p>
            <a:pPr marL="0" indent="0">
              <a:buNone/>
            </a:pPr>
            <a:endParaRPr lang="en-US" dirty="0"/>
          </a:p>
        </p:txBody>
      </p:sp>
    </p:spTree>
    <p:extLst>
      <p:ext uri="{BB962C8B-B14F-4D97-AF65-F5344CB8AC3E}">
        <p14:creationId xmlns="" xmlns:p14="http://schemas.microsoft.com/office/powerpoint/2010/main" val="342451206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3408" y="3105766"/>
            <a:ext cx="6153934" cy="1400530"/>
          </a:xfrm>
        </p:spPr>
        <p:txBody>
          <a:bodyPr/>
          <a:lstStyle/>
          <a:p>
            <a:r>
              <a:rPr lang="en-US" b="1" dirty="0"/>
              <a:t>THANK YOU</a:t>
            </a:r>
          </a:p>
        </p:txBody>
      </p:sp>
    </p:spTree>
    <p:extLst>
      <p:ext uri="{BB962C8B-B14F-4D97-AF65-F5344CB8AC3E}">
        <p14:creationId xmlns="" xmlns:p14="http://schemas.microsoft.com/office/powerpoint/2010/main" val="24823544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432" y="748932"/>
            <a:ext cx="9404723" cy="1400530"/>
          </a:xfrm>
        </p:spPr>
        <p:txBody>
          <a:bodyPr/>
          <a:lstStyle/>
          <a:p>
            <a:pPr algn="ctr"/>
            <a:r>
              <a:rPr lang="en-US" b="1" dirty="0">
                <a:solidFill>
                  <a:schemeClr val="accent5">
                    <a:lumMod val="20000"/>
                    <a:lumOff val="80000"/>
                  </a:schemeClr>
                </a:solidFill>
              </a:rPr>
              <a:t>Objectives</a:t>
            </a:r>
          </a:p>
        </p:txBody>
      </p:sp>
      <p:sp>
        <p:nvSpPr>
          <p:cNvPr id="3" name="Content Placeholder 2"/>
          <p:cNvSpPr>
            <a:spLocks noGrp="1"/>
          </p:cNvSpPr>
          <p:nvPr>
            <p:ph idx="1"/>
          </p:nvPr>
        </p:nvSpPr>
        <p:spPr>
          <a:xfrm>
            <a:off x="1017432" y="2485622"/>
            <a:ext cx="9174090" cy="3696237"/>
          </a:xfrm>
        </p:spPr>
        <p:txBody>
          <a:bodyPr/>
          <a:lstStyle/>
          <a:p>
            <a:pPr lvl="0"/>
            <a:r>
              <a:rPr lang="en-US" dirty="0"/>
              <a:t> Developing an security system based on face recognition.</a:t>
            </a:r>
          </a:p>
          <a:p>
            <a:pPr lvl="0"/>
            <a:r>
              <a:rPr lang="en-US" dirty="0"/>
              <a:t>Ensuring </a:t>
            </a:r>
            <a:r>
              <a:rPr lang="en-US" dirty="0" smtClean="0"/>
              <a:t>security </a:t>
            </a:r>
            <a:r>
              <a:rPr lang="en-US" dirty="0"/>
              <a:t>with user friendly interface.</a:t>
            </a:r>
          </a:p>
          <a:p>
            <a:pPr lvl="0"/>
            <a:r>
              <a:rPr lang="en-US" dirty="0"/>
              <a:t>Developing an IOT based </a:t>
            </a:r>
            <a:r>
              <a:rPr lang="en-US" dirty="0" smtClean="0"/>
              <a:t>project platform.</a:t>
            </a:r>
            <a:endParaRPr lang="en-US" dirty="0"/>
          </a:p>
          <a:p>
            <a:pPr lvl="0"/>
            <a:r>
              <a:rPr lang="en-US" dirty="0"/>
              <a:t>Detecting known faces  after  training the images.</a:t>
            </a:r>
          </a:p>
          <a:p>
            <a:pPr lvl="0"/>
            <a:r>
              <a:rPr lang="en-US" dirty="0"/>
              <a:t>Minimizing the process of retraining the machine.</a:t>
            </a:r>
          </a:p>
          <a:p>
            <a:pPr lvl="0"/>
            <a:r>
              <a:rPr lang="en-US" dirty="0"/>
              <a:t>To </a:t>
            </a:r>
            <a:r>
              <a:rPr lang="en-US" dirty="0" smtClean="0"/>
              <a:t>digitalize </a:t>
            </a:r>
            <a:r>
              <a:rPr lang="en-US" dirty="0"/>
              <a:t>Home and Office.</a:t>
            </a:r>
          </a:p>
          <a:p>
            <a:pPr lvl="0"/>
            <a:r>
              <a:rPr lang="en-US" dirty="0"/>
              <a:t>Image  </a:t>
            </a:r>
            <a:r>
              <a:rPr lang="en-US" dirty="0" smtClean="0"/>
              <a:t>acquisition</a:t>
            </a:r>
            <a:r>
              <a:rPr lang="en-US" dirty="0"/>
              <a:t>.</a:t>
            </a:r>
          </a:p>
          <a:p>
            <a:endParaRPr lang="en-US" dirty="0"/>
          </a:p>
        </p:txBody>
      </p:sp>
    </p:spTree>
    <p:extLst>
      <p:ext uri="{BB962C8B-B14F-4D97-AF65-F5344CB8AC3E}">
        <p14:creationId xmlns="" xmlns:p14="http://schemas.microsoft.com/office/powerpoint/2010/main" val="391269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6472" y="761811"/>
            <a:ext cx="8840220" cy="1400530"/>
          </a:xfrm>
        </p:spPr>
        <p:txBody>
          <a:bodyPr/>
          <a:lstStyle/>
          <a:p>
            <a:pPr algn="ctr"/>
            <a:r>
              <a:rPr lang="en-US" b="1" dirty="0">
                <a:solidFill>
                  <a:schemeClr val="accent5">
                    <a:lumMod val="20000"/>
                    <a:lumOff val="80000"/>
                  </a:schemeClr>
                </a:solidFill>
              </a:rPr>
              <a:t>Problem Statement</a:t>
            </a:r>
          </a:p>
        </p:txBody>
      </p:sp>
      <p:sp>
        <p:nvSpPr>
          <p:cNvPr id="3" name="Content Placeholder 2"/>
          <p:cNvSpPr>
            <a:spLocks noGrp="1"/>
          </p:cNvSpPr>
          <p:nvPr>
            <p:ph idx="1"/>
          </p:nvPr>
        </p:nvSpPr>
        <p:spPr>
          <a:xfrm>
            <a:off x="3835021" y="5240740"/>
            <a:ext cx="6214830" cy="1007657"/>
          </a:xfrm>
        </p:spPr>
        <p:txBody>
          <a:bodyPr>
            <a:normAutofit/>
          </a:bodyPr>
          <a:lstStyle/>
          <a:p>
            <a:pPr lvl="0"/>
            <a:endParaRPr lang="en-GB" dirty="0"/>
          </a:p>
          <a:p>
            <a:pPr lvl="0"/>
            <a:endParaRPr lang="en-GB" dirty="0"/>
          </a:p>
          <a:p>
            <a:pPr marL="0" indent="0">
              <a:buNone/>
            </a:pPr>
            <a:endParaRPr lang="en-US" dirty="0"/>
          </a:p>
        </p:txBody>
      </p:sp>
      <p:pic>
        <p:nvPicPr>
          <p:cNvPr id="7" name="Picture 6" descr="23.png"/>
          <p:cNvPicPr>
            <a:picLocks noChangeAspect="1"/>
          </p:cNvPicPr>
          <p:nvPr/>
        </p:nvPicPr>
        <p:blipFill>
          <a:blip r:embed="rId2"/>
          <a:stretch>
            <a:fillRect/>
          </a:stretch>
        </p:blipFill>
        <p:spPr>
          <a:xfrm>
            <a:off x="3444921" y="2047164"/>
            <a:ext cx="2264392" cy="2264392"/>
          </a:xfrm>
          <a:prstGeom prst="rect">
            <a:avLst/>
          </a:prstGeom>
        </p:spPr>
      </p:pic>
      <p:pic>
        <p:nvPicPr>
          <p:cNvPr id="8" name="Picture 7" descr="20.png"/>
          <p:cNvPicPr>
            <a:picLocks noChangeAspect="1"/>
          </p:cNvPicPr>
          <p:nvPr/>
        </p:nvPicPr>
        <p:blipFill>
          <a:blip r:embed="rId3"/>
          <a:stretch>
            <a:fillRect/>
          </a:stretch>
        </p:blipFill>
        <p:spPr>
          <a:xfrm>
            <a:off x="6283656" y="1951629"/>
            <a:ext cx="2353453" cy="2353453"/>
          </a:xfrm>
          <a:prstGeom prst="rect">
            <a:avLst/>
          </a:prstGeom>
        </p:spPr>
      </p:pic>
      <p:pic>
        <p:nvPicPr>
          <p:cNvPr id="9" name="Picture 8" descr="32png.png"/>
          <p:cNvPicPr>
            <a:picLocks noChangeAspect="1"/>
          </p:cNvPicPr>
          <p:nvPr/>
        </p:nvPicPr>
        <p:blipFill>
          <a:blip r:embed="rId4"/>
          <a:stretch>
            <a:fillRect/>
          </a:stretch>
        </p:blipFill>
        <p:spPr>
          <a:xfrm>
            <a:off x="9200652" y="2220959"/>
            <a:ext cx="2143125" cy="2143125"/>
          </a:xfrm>
          <a:prstGeom prst="rect">
            <a:avLst/>
          </a:prstGeom>
        </p:spPr>
      </p:pic>
      <p:pic>
        <p:nvPicPr>
          <p:cNvPr id="10" name="Picture 9" descr="45.png"/>
          <p:cNvPicPr>
            <a:picLocks noChangeAspect="1"/>
          </p:cNvPicPr>
          <p:nvPr/>
        </p:nvPicPr>
        <p:blipFill>
          <a:blip r:embed="rId5"/>
          <a:stretch>
            <a:fillRect/>
          </a:stretch>
        </p:blipFill>
        <p:spPr>
          <a:xfrm>
            <a:off x="723331" y="2137010"/>
            <a:ext cx="2215487" cy="2215487"/>
          </a:xfrm>
          <a:prstGeom prst="rect">
            <a:avLst/>
          </a:prstGeom>
        </p:spPr>
      </p:pic>
      <p:sp>
        <p:nvSpPr>
          <p:cNvPr id="11" name="TextBox 10"/>
          <p:cNvSpPr txBox="1"/>
          <p:nvPr/>
        </p:nvSpPr>
        <p:spPr>
          <a:xfrm>
            <a:off x="532263" y="4735773"/>
            <a:ext cx="2825086" cy="369332"/>
          </a:xfrm>
          <a:prstGeom prst="rect">
            <a:avLst/>
          </a:prstGeom>
          <a:noFill/>
        </p:spPr>
        <p:txBody>
          <a:bodyPr wrap="square" rtlCol="0">
            <a:spAutoFit/>
          </a:bodyPr>
          <a:lstStyle/>
          <a:p>
            <a:r>
              <a:rPr lang="en-US" b="1" dirty="0" smtClean="0"/>
              <a:t>Identify a person’s face </a:t>
            </a:r>
            <a:endParaRPr lang="en-US" b="1" dirty="0"/>
          </a:p>
        </p:txBody>
      </p:sp>
      <p:sp>
        <p:nvSpPr>
          <p:cNvPr id="12" name="TextBox 11"/>
          <p:cNvSpPr txBox="1"/>
          <p:nvPr/>
        </p:nvSpPr>
        <p:spPr>
          <a:xfrm>
            <a:off x="3466531" y="4462818"/>
            <a:ext cx="3684897" cy="646331"/>
          </a:xfrm>
          <a:prstGeom prst="rect">
            <a:avLst/>
          </a:prstGeom>
          <a:noFill/>
        </p:spPr>
        <p:txBody>
          <a:bodyPr wrap="square" rtlCol="0">
            <a:spAutoFit/>
          </a:bodyPr>
          <a:lstStyle/>
          <a:p>
            <a:endParaRPr lang="en-GB" b="1" dirty="0" smtClean="0"/>
          </a:p>
          <a:p>
            <a:pPr lvl="0" algn="just"/>
            <a:r>
              <a:rPr lang="en-GB" b="1" dirty="0" smtClean="0"/>
              <a:t>Provide  more security</a:t>
            </a:r>
            <a:endParaRPr lang="en-GB" b="1" dirty="0"/>
          </a:p>
        </p:txBody>
      </p:sp>
      <p:sp>
        <p:nvSpPr>
          <p:cNvPr id="13" name="TextBox 12"/>
          <p:cNvSpPr txBox="1"/>
          <p:nvPr/>
        </p:nvSpPr>
        <p:spPr>
          <a:xfrm>
            <a:off x="6455391" y="4776716"/>
            <a:ext cx="2074459" cy="369332"/>
          </a:xfrm>
          <a:prstGeom prst="rect">
            <a:avLst/>
          </a:prstGeom>
          <a:noFill/>
        </p:spPr>
        <p:txBody>
          <a:bodyPr wrap="square" rtlCol="0">
            <a:spAutoFit/>
          </a:bodyPr>
          <a:lstStyle/>
          <a:p>
            <a:r>
              <a:rPr lang="en-US" b="1" dirty="0" smtClean="0"/>
              <a:t>Digitalize Home</a:t>
            </a:r>
            <a:endParaRPr lang="en-US" b="1" dirty="0"/>
          </a:p>
        </p:txBody>
      </p:sp>
      <p:sp>
        <p:nvSpPr>
          <p:cNvPr id="15" name="TextBox 14"/>
          <p:cNvSpPr txBox="1"/>
          <p:nvPr/>
        </p:nvSpPr>
        <p:spPr>
          <a:xfrm>
            <a:off x="9075761" y="4749421"/>
            <a:ext cx="2529481" cy="369332"/>
          </a:xfrm>
          <a:prstGeom prst="rect">
            <a:avLst/>
          </a:prstGeom>
          <a:noFill/>
        </p:spPr>
        <p:txBody>
          <a:bodyPr wrap="square" rtlCol="0">
            <a:spAutoFit/>
          </a:bodyPr>
          <a:lstStyle/>
          <a:p>
            <a:r>
              <a:rPr lang="en-US" b="1" dirty="0" err="1" smtClean="0"/>
              <a:t>Liveness</a:t>
            </a:r>
            <a:r>
              <a:rPr lang="en-US" b="1" dirty="0" smtClean="0"/>
              <a:t> Detection</a:t>
            </a:r>
            <a:endParaRPr lang="en-US" b="1" dirty="0"/>
          </a:p>
        </p:txBody>
      </p:sp>
    </p:spTree>
    <p:extLst>
      <p:ext uri="{BB962C8B-B14F-4D97-AF65-F5344CB8AC3E}">
        <p14:creationId xmlns="" xmlns:p14="http://schemas.microsoft.com/office/powerpoint/2010/main" val="3036621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43" y="1541416"/>
            <a:ext cx="4976949" cy="809897"/>
          </a:xfrm>
        </p:spPr>
        <p:txBody>
          <a:bodyPr/>
          <a:lstStyle/>
          <a:p>
            <a:pPr algn="ctr"/>
            <a:r>
              <a:rPr lang="en-US" sz="3600" b="1" dirty="0">
                <a:solidFill>
                  <a:schemeClr val="accent5">
                    <a:lumMod val="20000"/>
                    <a:lumOff val="80000"/>
                  </a:schemeClr>
                </a:solidFill>
              </a:rPr>
              <a:t>Technical Part</a:t>
            </a:r>
            <a:r>
              <a:rPr lang="en-US" b="1" dirty="0">
                <a:solidFill>
                  <a:schemeClr val="accent5">
                    <a:lumMod val="20000"/>
                    <a:lumOff val="80000"/>
                  </a:schemeClr>
                </a:solidFill>
              </a:rPr>
              <a:t/>
            </a:r>
            <a:br>
              <a:rPr lang="en-US" b="1" dirty="0">
                <a:solidFill>
                  <a:schemeClr val="accent5">
                    <a:lumMod val="20000"/>
                    <a:lumOff val="80000"/>
                  </a:schemeClr>
                </a:solidFill>
              </a:rPr>
            </a:br>
            <a:r>
              <a:rPr lang="en-US" b="1" dirty="0">
                <a:solidFill>
                  <a:schemeClr val="accent5">
                    <a:lumMod val="20000"/>
                    <a:lumOff val="80000"/>
                  </a:schemeClr>
                </a:solidFill>
              </a:rPr>
              <a:t/>
            </a:r>
            <a:br>
              <a:rPr lang="en-US" b="1" dirty="0">
                <a:solidFill>
                  <a:schemeClr val="accent5">
                    <a:lumMod val="20000"/>
                    <a:lumOff val="80000"/>
                  </a:schemeClr>
                </a:solidFill>
              </a:rPr>
            </a:br>
            <a:endParaRPr lang="en-US" b="1" dirty="0">
              <a:solidFill>
                <a:schemeClr val="accent5">
                  <a:lumMod val="20000"/>
                  <a:lumOff val="80000"/>
                </a:schemeClr>
              </a:solidFill>
            </a:endParaRPr>
          </a:p>
        </p:txBody>
      </p:sp>
      <p:sp>
        <p:nvSpPr>
          <p:cNvPr id="3" name="Content Placeholder 2"/>
          <p:cNvSpPr>
            <a:spLocks noGrp="1"/>
          </p:cNvSpPr>
          <p:nvPr>
            <p:ph idx="1"/>
          </p:nvPr>
        </p:nvSpPr>
        <p:spPr/>
        <p:txBody>
          <a:bodyPr>
            <a:normAutofit lnSpcReduction="10000"/>
          </a:bodyPr>
          <a:lstStyle/>
          <a:p>
            <a:pPr marL="0" indent="0">
              <a:buNone/>
            </a:pPr>
            <a:endParaRPr lang="en-US" dirty="0"/>
          </a:p>
          <a:p>
            <a:pPr algn="just"/>
            <a:r>
              <a:rPr lang="en-US" dirty="0"/>
              <a:t> Detecting  faces from </a:t>
            </a:r>
            <a:r>
              <a:rPr lang="en-US" dirty="0" err="1"/>
              <a:t>haarcascade</a:t>
            </a:r>
            <a:r>
              <a:rPr lang="en-US" dirty="0"/>
              <a:t> method.</a:t>
            </a:r>
          </a:p>
          <a:p>
            <a:pPr algn="just"/>
            <a:r>
              <a:rPr lang="en-US" dirty="0"/>
              <a:t>Recognizing faces from </a:t>
            </a:r>
            <a:r>
              <a:rPr lang="en-US" dirty="0" err="1"/>
              <a:t>encodings.pickle</a:t>
            </a:r>
            <a:r>
              <a:rPr lang="en-US" dirty="0"/>
              <a:t>.</a:t>
            </a:r>
          </a:p>
          <a:p>
            <a:pPr algn="just"/>
            <a:r>
              <a:rPr lang="en-US" dirty="0"/>
              <a:t>Compute 128-d face embeddings to quantify a face and stored </a:t>
            </a:r>
            <a:r>
              <a:rPr lang="en-US" dirty="0" smtClean="0"/>
              <a:t>points </a:t>
            </a:r>
            <a:r>
              <a:rPr lang="en-US" dirty="0"/>
              <a:t>in </a:t>
            </a:r>
            <a:r>
              <a:rPr lang="en-US" dirty="0" err="1"/>
              <a:t>encodings.pickle</a:t>
            </a:r>
            <a:r>
              <a:rPr lang="en-US" dirty="0"/>
              <a:t> </a:t>
            </a:r>
            <a:r>
              <a:rPr lang="en-US" dirty="0" smtClean="0"/>
              <a:t>file.</a:t>
            </a:r>
            <a:endParaRPr lang="en-US" dirty="0"/>
          </a:p>
          <a:p>
            <a:pPr algn="just"/>
            <a:r>
              <a:rPr lang="en-US" dirty="0"/>
              <a:t> Train a Support Vector Machine (SVM) on </a:t>
            </a:r>
            <a:r>
              <a:rPr lang="en-US" dirty="0" smtClean="0"/>
              <a:t>based on the embeddings points.</a:t>
            </a:r>
            <a:endParaRPr lang="en-US" dirty="0"/>
          </a:p>
          <a:p>
            <a:pPr algn="just"/>
            <a:r>
              <a:rPr lang="en-US" dirty="0"/>
              <a:t> Detecting faces’ liveness and recognizing faces in images and video </a:t>
            </a:r>
            <a:r>
              <a:rPr lang="en-US" dirty="0" smtClean="0"/>
              <a:t>streams.</a:t>
            </a:r>
            <a:endParaRPr lang="en-US" dirty="0"/>
          </a:p>
          <a:p>
            <a:pPr algn="just"/>
            <a:r>
              <a:rPr lang="en-US" dirty="0"/>
              <a:t> All of these tasks will be accomplished with OpenCV, enabling </a:t>
            </a:r>
            <a:r>
              <a:rPr lang="en-US" dirty="0" err="1"/>
              <a:t>haar</a:t>
            </a:r>
            <a:r>
              <a:rPr lang="en-US" dirty="0"/>
              <a:t> cascade method with integrated </a:t>
            </a:r>
            <a:r>
              <a:rPr lang="en-US" dirty="0" err="1"/>
              <a:t>face_recognition_library</a:t>
            </a:r>
            <a:r>
              <a:rPr lang="en-US" dirty="0"/>
              <a:t>.</a:t>
            </a:r>
          </a:p>
        </p:txBody>
      </p:sp>
      <p:sp>
        <p:nvSpPr>
          <p:cNvPr id="4" name="TextBox 3"/>
          <p:cNvSpPr txBox="1"/>
          <p:nvPr/>
        </p:nvSpPr>
        <p:spPr>
          <a:xfrm>
            <a:off x="2939143" y="274320"/>
            <a:ext cx="5969726" cy="707886"/>
          </a:xfrm>
          <a:prstGeom prst="rect">
            <a:avLst/>
          </a:prstGeom>
          <a:noFill/>
        </p:spPr>
        <p:txBody>
          <a:bodyPr wrap="square" rtlCol="0">
            <a:spAutoFit/>
          </a:bodyPr>
          <a:lstStyle/>
          <a:p>
            <a:r>
              <a:rPr lang="en-US" sz="4000" b="1" dirty="0" smtClean="0"/>
              <a:t>Designing Process</a:t>
            </a:r>
            <a:endParaRPr lang="en-US" sz="4000" b="1" dirty="0"/>
          </a:p>
        </p:txBody>
      </p:sp>
    </p:spTree>
    <p:extLst>
      <p:ext uri="{BB962C8B-B14F-4D97-AF65-F5344CB8AC3E}">
        <p14:creationId xmlns="" xmlns:p14="http://schemas.microsoft.com/office/powerpoint/2010/main" val="11642147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136777" cy="1255594"/>
          </a:xfrm>
        </p:spPr>
        <p:txBody>
          <a:bodyPr/>
          <a:lstStyle/>
          <a:p>
            <a:pPr algn="ctr"/>
            <a:r>
              <a:rPr lang="en-US" b="1" dirty="0">
                <a:solidFill>
                  <a:schemeClr val="accent5">
                    <a:lumMod val="20000"/>
                    <a:lumOff val="80000"/>
                  </a:schemeClr>
                </a:solidFill>
              </a:rPr>
              <a:t>   </a:t>
            </a:r>
            <a:r>
              <a:rPr lang="en-US" b="1" dirty="0" smtClean="0">
                <a:solidFill>
                  <a:schemeClr val="accent5">
                    <a:lumMod val="20000"/>
                    <a:lumOff val="80000"/>
                  </a:schemeClr>
                </a:solidFill>
              </a:rPr>
              <a:t>  Designing Process: </a:t>
            </a:r>
            <a:r>
              <a:rPr lang="en-US" sz="3600" b="1" dirty="0" smtClean="0">
                <a:solidFill>
                  <a:schemeClr val="accent5">
                    <a:lumMod val="20000"/>
                    <a:lumOff val="80000"/>
                  </a:schemeClr>
                </a:solidFill>
              </a:rPr>
              <a:t>Activity </a:t>
            </a:r>
            <a:r>
              <a:rPr lang="en-US" sz="3600" b="1" dirty="0">
                <a:solidFill>
                  <a:schemeClr val="accent5">
                    <a:lumMod val="20000"/>
                    <a:lumOff val="80000"/>
                  </a:schemeClr>
                </a:solidFill>
              </a:rPr>
              <a:t>Diagram</a:t>
            </a:r>
          </a:p>
        </p:txBody>
      </p:sp>
      <p:pic>
        <p:nvPicPr>
          <p:cNvPr id="6" name="Content Placeholder 5" descr="1.png"/>
          <p:cNvPicPr>
            <a:picLocks noGrp="1" noChangeAspect="1"/>
          </p:cNvPicPr>
          <p:nvPr>
            <p:ph idx="1"/>
          </p:nvPr>
        </p:nvPicPr>
        <p:blipFill>
          <a:blip r:embed="rId2"/>
          <a:stretch>
            <a:fillRect/>
          </a:stretch>
        </p:blipFill>
        <p:spPr>
          <a:xfrm>
            <a:off x="2677300" y="866633"/>
            <a:ext cx="7055893" cy="5991367"/>
          </a:xfrm>
        </p:spPr>
      </p:pic>
    </p:spTree>
    <p:extLst>
      <p:ext uri="{BB962C8B-B14F-4D97-AF65-F5344CB8AC3E}">
        <p14:creationId xmlns="" xmlns:p14="http://schemas.microsoft.com/office/powerpoint/2010/main" val="41243798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CFD440-612A-4F16-B119-9355A1F0E533}"/>
              </a:ext>
            </a:extLst>
          </p:cNvPr>
          <p:cNvSpPr>
            <a:spLocks noGrp="1"/>
          </p:cNvSpPr>
          <p:nvPr>
            <p:ph type="title"/>
          </p:nvPr>
        </p:nvSpPr>
        <p:spPr/>
        <p:txBody>
          <a:bodyPr/>
          <a:lstStyle/>
          <a:p>
            <a:pPr algn="ctr"/>
            <a:r>
              <a:rPr lang="en-US" b="1" dirty="0"/>
              <a:t>Face Recognition Embedding</a:t>
            </a:r>
          </a:p>
        </p:txBody>
      </p:sp>
      <p:pic>
        <p:nvPicPr>
          <p:cNvPr id="5" name="Picture 4">
            <a:extLst>
              <a:ext uri="{FF2B5EF4-FFF2-40B4-BE49-F238E27FC236}">
                <a16:creationId xmlns="" xmlns:a16="http://schemas.microsoft.com/office/drawing/2014/main" id="{963E6505-0205-4D18-A7A6-14F78E5748E6}"/>
              </a:ext>
            </a:extLst>
          </p:cNvPr>
          <p:cNvPicPr>
            <a:picLocks noChangeAspect="1"/>
          </p:cNvPicPr>
          <p:nvPr/>
        </p:nvPicPr>
        <p:blipFill>
          <a:blip r:embed="rId2"/>
          <a:stretch>
            <a:fillRect/>
          </a:stretch>
        </p:blipFill>
        <p:spPr>
          <a:xfrm>
            <a:off x="1500554" y="1853247"/>
            <a:ext cx="8284308" cy="3719121"/>
          </a:xfrm>
          <a:prstGeom prst="rect">
            <a:avLst/>
          </a:prstGeom>
        </p:spPr>
      </p:pic>
    </p:spTree>
    <p:extLst>
      <p:ext uri="{BB962C8B-B14F-4D97-AF65-F5344CB8AC3E}">
        <p14:creationId xmlns="" xmlns:p14="http://schemas.microsoft.com/office/powerpoint/2010/main" val="1268751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pPr algn="ctr"/>
            <a:r>
              <a:rPr lang="en-US" b="1" dirty="0" smtClean="0">
                <a:solidFill>
                  <a:schemeClr val="accent5">
                    <a:lumMod val="20000"/>
                    <a:lumOff val="80000"/>
                  </a:schemeClr>
                </a:solidFill>
              </a:rPr>
              <a:t>System User Overview</a:t>
            </a:r>
            <a:endParaRPr lang="en-US" b="1" dirty="0">
              <a:solidFill>
                <a:schemeClr val="accent5">
                  <a:lumMod val="20000"/>
                  <a:lumOff val="80000"/>
                </a:schemeClr>
              </a:solidFill>
            </a:endParaRPr>
          </a:p>
        </p:txBody>
      </p:sp>
      <p:sp>
        <p:nvSpPr>
          <p:cNvPr id="3" name="Content Placeholder 2"/>
          <p:cNvSpPr>
            <a:spLocks noGrp="1"/>
          </p:cNvSpPr>
          <p:nvPr>
            <p:ph idx="1"/>
          </p:nvPr>
        </p:nvSpPr>
        <p:spPr>
          <a:xfrm>
            <a:off x="600502" y="1323834"/>
            <a:ext cx="9449352" cy="5360302"/>
          </a:xfrm>
        </p:spPr>
        <p:txBody>
          <a:bodyPr>
            <a:normAutofit fontScale="92500" lnSpcReduction="20000"/>
          </a:bodyPr>
          <a:lstStyle/>
          <a:p>
            <a:pPr marL="0" indent="0" algn="just">
              <a:buNone/>
            </a:pPr>
            <a:r>
              <a:rPr lang="en-US" dirty="0"/>
              <a:t>Face Recognition Home Security System basically has some  modules   for proper functioning </a:t>
            </a:r>
            <a:r>
              <a:rPr lang="en-US" dirty="0" smtClean="0"/>
              <a:t>.</a:t>
            </a:r>
            <a:endParaRPr lang="en-US" dirty="0"/>
          </a:p>
          <a:p>
            <a:pPr marL="0" indent="0">
              <a:buNone/>
            </a:pPr>
            <a:endParaRPr lang="en-US" dirty="0" smtClean="0"/>
          </a:p>
          <a:p>
            <a:pPr marL="0" indent="0">
              <a:buNone/>
            </a:pPr>
            <a:endParaRPr lang="en-US" dirty="0" smtClean="0"/>
          </a:p>
          <a:p>
            <a:pPr marL="0" lvl="0" indent="0">
              <a:buClr>
                <a:schemeClr val="bg2">
                  <a:lumMod val="60000"/>
                  <a:lumOff val="40000"/>
                </a:schemeClr>
              </a:buClr>
              <a:buFont typeface="Wingdings" pitchFamily="2" charset="2"/>
              <a:buChar char="Ø"/>
            </a:pPr>
            <a:r>
              <a:rPr lang="en-US" b="1" i="1" dirty="0" smtClean="0"/>
              <a:t>Admin</a:t>
            </a:r>
            <a:r>
              <a:rPr lang="en-US" dirty="0" smtClean="0"/>
              <a:t> - who has right for </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b="1" dirty="0"/>
          </a:p>
          <a:p>
            <a:pPr lvl="0">
              <a:buFont typeface="Wingdings" pitchFamily="2" charset="2"/>
              <a:buChar char="Ø"/>
            </a:pPr>
            <a:r>
              <a:rPr lang="en-US" dirty="0" smtClean="0"/>
              <a:t>Normal users and strangers can use observe and capturing facilities.</a:t>
            </a:r>
            <a:endParaRPr lang="en-US" dirty="0"/>
          </a:p>
          <a:p>
            <a:pPr lvl="0">
              <a:buFont typeface="Wingdings" pitchFamily="2" charset="2"/>
              <a:buChar char="Ø"/>
            </a:pPr>
            <a:r>
              <a:rPr lang="en-US" dirty="0"/>
              <a:t> For new user, system have some instructions in  help section.</a:t>
            </a:r>
          </a:p>
          <a:p>
            <a:pPr lvl="0">
              <a:buNone/>
            </a:pPr>
            <a:endParaRPr lang="en-US" dirty="0"/>
          </a:p>
          <a:p>
            <a:pPr marL="0" indent="0">
              <a:buNone/>
            </a:pPr>
            <a:endParaRPr lang="en-US" dirty="0"/>
          </a:p>
          <a:p>
            <a:pPr marL="0" indent="0">
              <a:buNone/>
            </a:pPr>
            <a:endParaRPr lang="en-US" dirty="0"/>
          </a:p>
        </p:txBody>
      </p:sp>
      <p:pic>
        <p:nvPicPr>
          <p:cNvPr id="5" name="Picture 4" descr="47.png"/>
          <p:cNvPicPr>
            <a:picLocks noChangeAspect="1"/>
          </p:cNvPicPr>
          <p:nvPr/>
        </p:nvPicPr>
        <p:blipFill>
          <a:blip r:embed="rId2"/>
          <a:stretch>
            <a:fillRect/>
          </a:stretch>
        </p:blipFill>
        <p:spPr>
          <a:xfrm>
            <a:off x="660778" y="3207223"/>
            <a:ext cx="2205100" cy="2205100"/>
          </a:xfrm>
          <a:prstGeom prst="rect">
            <a:avLst/>
          </a:prstGeom>
        </p:spPr>
      </p:pic>
      <p:sp>
        <p:nvSpPr>
          <p:cNvPr id="6" name="TextBox 5"/>
          <p:cNvSpPr txBox="1"/>
          <p:nvPr/>
        </p:nvSpPr>
        <p:spPr>
          <a:xfrm>
            <a:off x="3589361" y="3330053"/>
            <a:ext cx="3370997" cy="369332"/>
          </a:xfrm>
          <a:prstGeom prst="rect">
            <a:avLst/>
          </a:prstGeom>
          <a:noFill/>
        </p:spPr>
        <p:txBody>
          <a:bodyPr wrap="square" rtlCol="0">
            <a:spAutoFit/>
          </a:bodyPr>
          <a:lstStyle/>
          <a:p>
            <a:r>
              <a:rPr lang="en-US" dirty="0" smtClean="0"/>
              <a:t>Create new member</a:t>
            </a:r>
            <a:endParaRPr lang="en-US" dirty="0"/>
          </a:p>
        </p:txBody>
      </p:sp>
      <p:sp>
        <p:nvSpPr>
          <p:cNvPr id="7" name="TextBox 6"/>
          <p:cNvSpPr txBox="1"/>
          <p:nvPr/>
        </p:nvSpPr>
        <p:spPr>
          <a:xfrm>
            <a:off x="3616657" y="3794077"/>
            <a:ext cx="3439235" cy="369332"/>
          </a:xfrm>
          <a:prstGeom prst="rect">
            <a:avLst/>
          </a:prstGeom>
          <a:noFill/>
        </p:spPr>
        <p:txBody>
          <a:bodyPr wrap="square" rtlCol="0">
            <a:spAutoFit/>
          </a:bodyPr>
          <a:lstStyle/>
          <a:p>
            <a:r>
              <a:rPr lang="en-US" dirty="0" smtClean="0"/>
              <a:t>Rename member</a:t>
            </a:r>
            <a:endParaRPr lang="en-US" dirty="0"/>
          </a:p>
        </p:txBody>
      </p:sp>
      <p:sp>
        <p:nvSpPr>
          <p:cNvPr id="8" name="TextBox 7"/>
          <p:cNvSpPr txBox="1"/>
          <p:nvPr/>
        </p:nvSpPr>
        <p:spPr>
          <a:xfrm>
            <a:off x="3603008" y="4230805"/>
            <a:ext cx="3057099" cy="369332"/>
          </a:xfrm>
          <a:prstGeom prst="rect">
            <a:avLst/>
          </a:prstGeom>
          <a:noFill/>
        </p:spPr>
        <p:txBody>
          <a:bodyPr wrap="square" rtlCol="0">
            <a:spAutoFit/>
          </a:bodyPr>
          <a:lstStyle/>
          <a:p>
            <a:r>
              <a:rPr lang="en-US" dirty="0" smtClean="0"/>
              <a:t>Remove member</a:t>
            </a:r>
            <a:endParaRPr lang="en-US" dirty="0"/>
          </a:p>
        </p:txBody>
      </p:sp>
      <p:sp>
        <p:nvSpPr>
          <p:cNvPr id="9" name="TextBox 8"/>
          <p:cNvSpPr txBox="1"/>
          <p:nvPr/>
        </p:nvSpPr>
        <p:spPr>
          <a:xfrm>
            <a:off x="3562066" y="4640239"/>
            <a:ext cx="2374710" cy="646331"/>
          </a:xfrm>
          <a:prstGeom prst="rect">
            <a:avLst/>
          </a:prstGeom>
          <a:noFill/>
        </p:spPr>
        <p:txBody>
          <a:bodyPr wrap="square" rtlCol="0">
            <a:spAutoFit/>
          </a:bodyPr>
          <a:lstStyle/>
          <a:p>
            <a:r>
              <a:rPr lang="en-US" dirty="0" smtClean="0"/>
              <a:t>Change password</a:t>
            </a:r>
          </a:p>
          <a:p>
            <a:endParaRPr lang="en-US" dirty="0"/>
          </a:p>
        </p:txBody>
      </p:sp>
      <p:cxnSp>
        <p:nvCxnSpPr>
          <p:cNvPr id="17" name="Straight Arrow Connector 16"/>
          <p:cNvCxnSpPr/>
          <p:nvPr/>
        </p:nvCxnSpPr>
        <p:spPr>
          <a:xfrm>
            <a:off x="2333767" y="4299045"/>
            <a:ext cx="1282890" cy="5459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8" idx="1"/>
          </p:cNvCxnSpPr>
          <p:nvPr/>
        </p:nvCxnSpPr>
        <p:spPr>
          <a:xfrm>
            <a:off x="2347415" y="4299045"/>
            <a:ext cx="1255593" cy="1164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7" idx="1"/>
          </p:cNvCxnSpPr>
          <p:nvPr/>
        </p:nvCxnSpPr>
        <p:spPr>
          <a:xfrm flipV="1">
            <a:off x="2347415" y="3978743"/>
            <a:ext cx="1269242" cy="2930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6" idx="1"/>
          </p:cNvCxnSpPr>
          <p:nvPr/>
        </p:nvCxnSpPr>
        <p:spPr>
          <a:xfrm flipV="1">
            <a:off x="2333767" y="3514719"/>
            <a:ext cx="1255594" cy="7843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8442447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9893"/>
            <a:ext cx="9870529" cy="1400530"/>
          </a:xfrm>
        </p:spPr>
        <p:txBody>
          <a:bodyPr/>
          <a:lstStyle/>
          <a:p>
            <a:pPr algn="ctr"/>
            <a:r>
              <a:rPr lang="en-US" b="1" dirty="0"/>
              <a:t>   Graphical User Interface</a:t>
            </a:r>
          </a:p>
        </p:txBody>
      </p:sp>
      <p:sp>
        <p:nvSpPr>
          <p:cNvPr id="3" name="Content Placeholder 2"/>
          <p:cNvSpPr>
            <a:spLocks noGrp="1"/>
          </p:cNvSpPr>
          <p:nvPr>
            <p:ph idx="1"/>
          </p:nvPr>
        </p:nvSpPr>
        <p:spPr>
          <a:xfrm>
            <a:off x="398586" y="1023583"/>
            <a:ext cx="9651268" cy="668740"/>
          </a:xfrm>
        </p:spPr>
        <p:txBody>
          <a:bodyPr>
            <a:normAutofit/>
          </a:bodyPr>
          <a:lstStyle/>
          <a:p>
            <a:pPr marL="0" indent="0" algn="just">
              <a:buNone/>
            </a:pPr>
            <a:r>
              <a:rPr lang="en-US" sz="1700" dirty="0" smtClean="0"/>
              <a:t>Users can </a:t>
            </a:r>
            <a:r>
              <a:rPr lang="en-US" sz="1700" dirty="0"/>
              <a:t>go </a:t>
            </a:r>
            <a:r>
              <a:rPr lang="en-US" sz="1700" dirty="0" smtClean="0"/>
              <a:t>security </a:t>
            </a:r>
            <a:r>
              <a:rPr lang="en-US" sz="1700" dirty="0"/>
              <a:t>window </a:t>
            </a:r>
            <a:r>
              <a:rPr lang="en-US" sz="1700" dirty="0" smtClean="0"/>
              <a:t>from home window by </a:t>
            </a:r>
            <a:r>
              <a:rPr lang="en-US" sz="1700" dirty="0"/>
              <a:t>clicking </a:t>
            </a:r>
            <a:r>
              <a:rPr lang="en-US" sz="1700" dirty="0" smtClean="0"/>
              <a:t>‘</a:t>
            </a:r>
            <a:r>
              <a:rPr lang="en-US" sz="1700" b="1" dirty="0" smtClean="0"/>
              <a:t>security</a:t>
            </a:r>
            <a:r>
              <a:rPr lang="en-US" sz="1700" dirty="0" smtClean="0"/>
              <a:t>’ </a:t>
            </a:r>
            <a:r>
              <a:rPr lang="en-US" sz="1700" dirty="0"/>
              <a:t>from window navigation section </a:t>
            </a:r>
            <a:r>
              <a:rPr lang="en-US" sz="1700" dirty="0" smtClean="0"/>
              <a:t>or just using </a:t>
            </a:r>
            <a:r>
              <a:rPr lang="en-US" sz="1700" b="1" dirty="0" smtClean="0"/>
              <a:t>‘Ctrl +S’.</a:t>
            </a:r>
            <a:endParaRPr lang="en-US" sz="1700" b="1" dirty="0"/>
          </a:p>
          <a:p>
            <a:pPr marL="0" indent="0">
              <a:buNone/>
            </a:pPr>
            <a:endParaRPr lang="en-US" sz="2400" dirty="0"/>
          </a:p>
        </p:txBody>
      </p:sp>
      <p:pic>
        <p:nvPicPr>
          <p:cNvPr id="6" name="Picture 5" descr="4.PNG"/>
          <p:cNvPicPr>
            <a:picLocks noChangeAspect="1"/>
          </p:cNvPicPr>
          <p:nvPr/>
        </p:nvPicPr>
        <p:blipFill>
          <a:blip r:embed="rId2"/>
          <a:stretch>
            <a:fillRect/>
          </a:stretch>
        </p:blipFill>
        <p:spPr>
          <a:xfrm>
            <a:off x="640862" y="1941786"/>
            <a:ext cx="3467064" cy="4196686"/>
          </a:xfrm>
          <a:prstGeom prst="rect">
            <a:avLst/>
          </a:prstGeom>
        </p:spPr>
      </p:pic>
      <p:pic>
        <p:nvPicPr>
          <p:cNvPr id="9" name="Picture 8" descr="5.PNG"/>
          <p:cNvPicPr>
            <a:picLocks noChangeAspect="1"/>
          </p:cNvPicPr>
          <p:nvPr/>
        </p:nvPicPr>
        <p:blipFill>
          <a:blip r:embed="rId3"/>
          <a:stretch>
            <a:fillRect/>
          </a:stretch>
        </p:blipFill>
        <p:spPr>
          <a:xfrm>
            <a:off x="4370119" y="1941786"/>
            <a:ext cx="3585324" cy="4196686"/>
          </a:xfrm>
          <a:prstGeom prst="rect">
            <a:avLst/>
          </a:prstGeom>
        </p:spPr>
      </p:pic>
      <p:pic>
        <p:nvPicPr>
          <p:cNvPr id="10" name="Picture 9" descr="6.PNG"/>
          <p:cNvPicPr>
            <a:picLocks noChangeAspect="1"/>
          </p:cNvPicPr>
          <p:nvPr/>
        </p:nvPicPr>
        <p:blipFill>
          <a:blip r:embed="rId4"/>
          <a:stretch>
            <a:fillRect/>
          </a:stretch>
        </p:blipFill>
        <p:spPr>
          <a:xfrm>
            <a:off x="8137068" y="1941786"/>
            <a:ext cx="3825572" cy="4196686"/>
          </a:xfrm>
          <a:prstGeom prst="rect">
            <a:avLst/>
          </a:prstGeom>
        </p:spPr>
      </p:pic>
    </p:spTree>
    <p:extLst>
      <p:ext uri="{BB962C8B-B14F-4D97-AF65-F5344CB8AC3E}">
        <p14:creationId xmlns="" xmlns:p14="http://schemas.microsoft.com/office/powerpoint/2010/main" val="26647935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760</TotalTime>
  <Words>669</Words>
  <Application>Microsoft Office PowerPoint</Application>
  <PresentationFormat>Custom</PresentationFormat>
  <Paragraphs>104</Paragraphs>
  <Slides>21</Slides>
  <Notes>0</Notes>
  <HiddenSlides>3</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Ion</vt:lpstr>
      <vt:lpstr>FACE RECOGNITION HOME SECURITY SYSTEM</vt:lpstr>
      <vt:lpstr>Introduction </vt:lpstr>
      <vt:lpstr>Objectives</vt:lpstr>
      <vt:lpstr>Problem Statement</vt:lpstr>
      <vt:lpstr>Technical Part  </vt:lpstr>
      <vt:lpstr>     Designing Process: Activity Diagram</vt:lpstr>
      <vt:lpstr>Face Recognition Embedding</vt:lpstr>
      <vt:lpstr>System User Overview</vt:lpstr>
      <vt:lpstr>   Graphical User Interface</vt:lpstr>
      <vt:lpstr>Graphical User Interface   </vt:lpstr>
      <vt:lpstr>Graphical User Interface </vt:lpstr>
      <vt:lpstr>Key and Actions</vt:lpstr>
      <vt:lpstr>System Features </vt:lpstr>
      <vt:lpstr>Challenges Faced</vt:lpstr>
      <vt:lpstr>Limitations</vt:lpstr>
      <vt:lpstr>Future Development</vt:lpstr>
      <vt:lpstr>      Learning Outcomes</vt:lpstr>
      <vt:lpstr>          Associative Courses: </vt:lpstr>
      <vt:lpstr>Conclusion</vt:lpstr>
      <vt:lpstr>ACKNOWLEDGEMENT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Supervised By: Md.Mushfiqur Azam         Dr.Pintu Chandra Shill 1507028            Professor,                     Department of Computer Science  Sadia Mubashshira         &amp; Engineering,KUET 1507030</dc:title>
  <dc:creator>user</dc:creator>
  <cp:lastModifiedBy>sumon mia</cp:lastModifiedBy>
  <cp:revision>70</cp:revision>
  <dcterms:created xsi:type="dcterms:W3CDTF">2018-12-09T05:02:08Z</dcterms:created>
  <dcterms:modified xsi:type="dcterms:W3CDTF">2019-12-25T18:37:53Z</dcterms:modified>
</cp:coreProperties>
</file>