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7" r:id="rId3"/>
    <p:sldId id="259" r:id="rId4"/>
    <p:sldId id="260" r:id="rId5"/>
    <p:sldId id="261" r:id="rId6"/>
    <p:sldId id="263" r:id="rId7"/>
    <p:sldId id="281" r:id="rId8"/>
    <p:sldId id="265" r:id="rId9"/>
    <p:sldId id="274" r:id="rId10"/>
    <p:sldId id="275" r:id="rId11"/>
    <p:sldId id="276" r:id="rId12"/>
    <p:sldId id="280" r:id="rId13"/>
    <p:sldId id="266" r:id="rId14"/>
    <p:sldId id="267" r:id="rId15"/>
    <p:sldId id="269" r:id="rId16"/>
    <p:sldId id="270" r:id="rId17"/>
    <p:sldId id="271" r:id="rId18"/>
    <p:sldId id="277" r:id="rId19"/>
    <p:sldId id="279"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8" d="100"/>
          <a:sy n="98" d="100"/>
        </p:scale>
        <p:origin x="110"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rav Mandol" userId="fd487a5f5ae50719" providerId="LiveId" clId="{C1CF3754-CA13-45E7-9280-08897EA30171}"/>
    <pc:docChg chg="undo custSel addSld delSld modSld">
      <pc:chgData name="sourav Mandol" userId="fd487a5f5ae50719" providerId="LiveId" clId="{C1CF3754-CA13-45E7-9280-08897EA30171}" dt="2019-12-23T10:38:19.578" v="1722" actId="313"/>
      <pc:docMkLst>
        <pc:docMk/>
      </pc:docMkLst>
      <pc:sldChg chg="modSp">
        <pc:chgData name="sourav Mandol" userId="fd487a5f5ae50719" providerId="LiveId" clId="{C1CF3754-CA13-45E7-9280-08897EA30171}" dt="2019-12-23T10:26:01.680" v="1513" actId="113"/>
        <pc:sldMkLst>
          <pc:docMk/>
          <pc:sldMk cId="1237121825" sldId="257"/>
        </pc:sldMkLst>
        <pc:spChg chg="mod">
          <ac:chgData name="sourav Mandol" userId="fd487a5f5ae50719" providerId="LiveId" clId="{C1CF3754-CA13-45E7-9280-08897EA30171}" dt="2019-12-23T10:26:01.680" v="1513" actId="113"/>
          <ac:spMkLst>
            <pc:docMk/>
            <pc:sldMk cId="1237121825" sldId="257"/>
            <ac:spMk id="2" creationId="{00000000-0000-0000-0000-000000000000}"/>
          </ac:spMkLst>
        </pc:spChg>
        <pc:spChg chg="mod">
          <ac:chgData name="sourav Mandol" userId="fd487a5f5ae50719" providerId="LiveId" clId="{C1CF3754-CA13-45E7-9280-08897EA30171}" dt="2019-12-23T09:25:00.259" v="1168" actId="20577"/>
          <ac:spMkLst>
            <pc:docMk/>
            <pc:sldMk cId="1237121825" sldId="257"/>
            <ac:spMk id="3" creationId="{00000000-0000-0000-0000-000000000000}"/>
          </ac:spMkLst>
        </pc:spChg>
      </pc:sldChg>
      <pc:sldChg chg="modSp">
        <pc:chgData name="sourav Mandol" userId="fd487a5f5ae50719" providerId="LiveId" clId="{C1CF3754-CA13-45E7-9280-08897EA30171}" dt="2019-12-23T08:18:00.042" v="1107" actId="207"/>
        <pc:sldMkLst>
          <pc:docMk/>
          <pc:sldMk cId="39410004" sldId="258"/>
        </pc:sldMkLst>
        <pc:spChg chg="mod">
          <ac:chgData name="sourav Mandol" userId="fd487a5f5ae50719" providerId="LiveId" clId="{C1CF3754-CA13-45E7-9280-08897EA30171}" dt="2019-12-23T08:17:29.293" v="1102" actId="207"/>
          <ac:spMkLst>
            <pc:docMk/>
            <pc:sldMk cId="39410004" sldId="258"/>
            <ac:spMk id="2" creationId="{00000000-0000-0000-0000-000000000000}"/>
          </ac:spMkLst>
        </pc:spChg>
        <pc:spChg chg="mod">
          <ac:chgData name="sourav Mandol" userId="fd487a5f5ae50719" providerId="LiveId" clId="{C1CF3754-CA13-45E7-9280-08897EA30171}" dt="2019-12-23T08:17:33.131" v="1104" actId="14100"/>
          <ac:spMkLst>
            <pc:docMk/>
            <pc:sldMk cId="39410004" sldId="258"/>
            <ac:spMk id="3" creationId="{00000000-0000-0000-0000-000000000000}"/>
          </ac:spMkLst>
        </pc:spChg>
        <pc:spChg chg="mod">
          <ac:chgData name="sourav Mandol" userId="fd487a5f5ae50719" providerId="LiveId" clId="{C1CF3754-CA13-45E7-9280-08897EA30171}" dt="2019-12-23T08:18:00.042" v="1107" actId="207"/>
          <ac:spMkLst>
            <pc:docMk/>
            <pc:sldMk cId="39410004" sldId="258"/>
            <ac:spMk id="5" creationId="{00000000-0000-0000-0000-000000000000}"/>
          </ac:spMkLst>
        </pc:spChg>
      </pc:sldChg>
      <pc:sldChg chg="modSp">
        <pc:chgData name="sourav Mandol" userId="fd487a5f5ae50719" providerId="LiveId" clId="{C1CF3754-CA13-45E7-9280-08897EA30171}" dt="2019-12-23T10:25:46.570" v="1511" actId="122"/>
        <pc:sldMkLst>
          <pc:docMk/>
          <pc:sldMk cId="391269864" sldId="259"/>
        </pc:sldMkLst>
        <pc:spChg chg="mod">
          <ac:chgData name="sourav Mandol" userId="fd487a5f5ae50719" providerId="LiveId" clId="{C1CF3754-CA13-45E7-9280-08897EA30171}" dt="2019-12-23T10:25:46.570" v="1511" actId="122"/>
          <ac:spMkLst>
            <pc:docMk/>
            <pc:sldMk cId="391269864" sldId="259"/>
            <ac:spMk id="2" creationId="{00000000-0000-0000-0000-000000000000}"/>
          </ac:spMkLst>
        </pc:spChg>
        <pc:spChg chg="mod">
          <ac:chgData name="sourav Mandol" userId="fd487a5f5ae50719" providerId="LiveId" clId="{C1CF3754-CA13-45E7-9280-08897EA30171}" dt="2019-12-23T09:29:18.478" v="1462" actId="20577"/>
          <ac:spMkLst>
            <pc:docMk/>
            <pc:sldMk cId="391269864" sldId="259"/>
            <ac:spMk id="3" creationId="{00000000-0000-0000-0000-000000000000}"/>
          </ac:spMkLst>
        </pc:spChg>
      </pc:sldChg>
      <pc:sldChg chg="modSp">
        <pc:chgData name="sourav Mandol" userId="fd487a5f5ae50719" providerId="LiveId" clId="{C1CF3754-CA13-45E7-9280-08897EA30171}" dt="2019-12-23T10:25:38.637" v="1510" actId="122"/>
        <pc:sldMkLst>
          <pc:docMk/>
          <pc:sldMk cId="3036621301" sldId="260"/>
        </pc:sldMkLst>
        <pc:spChg chg="mod">
          <ac:chgData name="sourav Mandol" userId="fd487a5f5ae50719" providerId="LiveId" clId="{C1CF3754-CA13-45E7-9280-08897EA30171}" dt="2019-12-23T10:25:38.637" v="1510" actId="122"/>
          <ac:spMkLst>
            <pc:docMk/>
            <pc:sldMk cId="3036621301" sldId="260"/>
            <ac:spMk id="2" creationId="{00000000-0000-0000-0000-000000000000}"/>
          </ac:spMkLst>
        </pc:spChg>
        <pc:spChg chg="mod">
          <ac:chgData name="sourav Mandol" userId="fd487a5f5ae50719" providerId="LiveId" clId="{C1CF3754-CA13-45E7-9280-08897EA30171}" dt="2019-12-23T10:20:28.371" v="1476" actId="123"/>
          <ac:spMkLst>
            <pc:docMk/>
            <pc:sldMk cId="3036621301" sldId="260"/>
            <ac:spMk id="3" creationId="{00000000-0000-0000-0000-000000000000}"/>
          </ac:spMkLst>
        </pc:spChg>
      </pc:sldChg>
      <pc:sldChg chg="modSp">
        <pc:chgData name="sourav Mandol" userId="fd487a5f5ae50719" providerId="LiveId" clId="{C1CF3754-CA13-45E7-9280-08897EA30171}" dt="2019-12-23T10:28:04.861" v="1633" actId="20577"/>
        <pc:sldMkLst>
          <pc:docMk/>
          <pc:sldMk cId="1164214710" sldId="261"/>
        </pc:sldMkLst>
        <pc:spChg chg="mod">
          <ac:chgData name="sourav Mandol" userId="fd487a5f5ae50719" providerId="LiveId" clId="{C1CF3754-CA13-45E7-9280-08897EA30171}" dt="2019-12-23T10:25:25.053" v="1509" actId="122"/>
          <ac:spMkLst>
            <pc:docMk/>
            <pc:sldMk cId="1164214710" sldId="261"/>
            <ac:spMk id="2" creationId="{00000000-0000-0000-0000-000000000000}"/>
          </ac:spMkLst>
        </pc:spChg>
        <pc:spChg chg="mod">
          <ac:chgData name="sourav Mandol" userId="fd487a5f5ae50719" providerId="LiveId" clId="{C1CF3754-CA13-45E7-9280-08897EA30171}" dt="2019-12-23T10:28:04.861" v="1633" actId="20577"/>
          <ac:spMkLst>
            <pc:docMk/>
            <pc:sldMk cId="1164214710" sldId="261"/>
            <ac:spMk id="3" creationId="{00000000-0000-0000-0000-000000000000}"/>
          </ac:spMkLst>
        </pc:spChg>
      </pc:sldChg>
      <pc:sldChg chg="modSp">
        <pc:chgData name="sourav Mandol" userId="fd487a5f5ae50719" providerId="LiveId" clId="{C1CF3754-CA13-45E7-9280-08897EA30171}" dt="2019-12-23T10:25:16.139" v="1508" actId="122"/>
        <pc:sldMkLst>
          <pc:docMk/>
          <pc:sldMk cId="4124379808" sldId="263"/>
        </pc:sldMkLst>
        <pc:spChg chg="mod">
          <ac:chgData name="sourav Mandol" userId="fd487a5f5ae50719" providerId="LiveId" clId="{C1CF3754-CA13-45E7-9280-08897EA30171}" dt="2019-12-23T10:25:16.139" v="1508" actId="122"/>
          <ac:spMkLst>
            <pc:docMk/>
            <pc:sldMk cId="4124379808" sldId="263"/>
            <ac:spMk id="2" creationId="{00000000-0000-0000-0000-000000000000}"/>
          </ac:spMkLst>
        </pc:spChg>
      </pc:sldChg>
      <pc:sldChg chg="del">
        <pc:chgData name="sourav Mandol" userId="fd487a5f5ae50719" providerId="LiveId" clId="{C1CF3754-CA13-45E7-9280-08897EA30171}" dt="2019-12-23T07:51:26.964" v="1011" actId="47"/>
        <pc:sldMkLst>
          <pc:docMk/>
          <pc:sldMk cId="1191217166" sldId="264"/>
        </pc:sldMkLst>
      </pc:sldChg>
      <pc:sldChg chg="modSp">
        <pc:chgData name="sourav Mandol" userId="fd487a5f5ae50719" providerId="LiveId" clId="{C1CF3754-CA13-45E7-9280-08897EA30171}" dt="2019-12-23T10:33:47.732" v="1682" actId="114"/>
        <pc:sldMkLst>
          <pc:docMk/>
          <pc:sldMk cId="3844244707" sldId="265"/>
        </pc:sldMkLst>
        <pc:spChg chg="mod">
          <ac:chgData name="sourav Mandol" userId="fd487a5f5ae50719" providerId="LiveId" clId="{C1CF3754-CA13-45E7-9280-08897EA30171}" dt="2019-12-23T10:33:47.732" v="1682" actId="114"/>
          <ac:spMkLst>
            <pc:docMk/>
            <pc:sldMk cId="3844244707" sldId="265"/>
            <ac:spMk id="3" creationId="{00000000-0000-0000-0000-000000000000}"/>
          </ac:spMkLst>
        </pc:spChg>
      </pc:sldChg>
      <pc:sldChg chg="addSp delSp modSp">
        <pc:chgData name="sourav Mandol" userId="fd487a5f5ae50719" providerId="LiveId" clId="{C1CF3754-CA13-45E7-9280-08897EA30171}" dt="2019-12-23T10:37:31.453" v="1721" actId="20577"/>
        <pc:sldMkLst>
          <pc:docMk/>
          <pc:sldMk cId="612402294" sldId="266"/>
        </pc:sldMkLst>
        <pc:spChg chg="mod">
          <ac:chgData name="sourav Mandol" userId="fd487a5f5ae50719" providerId="LiveId" clId="{C1CF3754-CA13-45E7-9280-08897EA30171}" dt="2019-12-23T10:23:05.013" v="1495" actId="122"/>
          <ac:spMkLst>
            <pc:docMk/>
            <pc:sldMk cId="612402294" sldId="266"/>
            <ac:spMk id="2" creationId="{00000000-0000-0000-0000-000000000000}"/>
          </ac:spMkLst>
        </pc:spChg>
        <pc:spChg chg="mod">
          <ac:chgData name="sourav Mandol" userId="fd487a5f5ae50719" providerId="LiveId" clId="{C1CF3754-CA13-45E7-9280-08897EA30171}" dt="2019-12-23T08:15:35.024" v="1093" actId="27636"/>
          <ac:spMkLst>
            <pc:docMk/>
            <pc:sldMk cId="612402294" sldId="266"/>
            <ac:spMk id="3" creationId="{00000000-0000-0000-0000-000000000000}"/>
          </ac:spMkLst>
        </pc:spChg>
        <pc:spChg chg="add mod">
          <ac:chgData name="sourav Mandol" userId="fd487a5f5ae50719" providerId="LiveId" clId="{C1CF3754-CA13-45E7-9280-08897EA30171}" dt="2019-12-23T08:13:35.270" v="1070"/>
          <ac:spMkLst>
            <pc:docMk/>
            <pc:sldMk cId="612402294" sldId="266"/>
            <ac:spMk id="20" creationId="{4816143B-2D02-4B90-B019-6C21DD3435DA}"/>
          </ac:spMkLst>
        </pc:spChg>
        <pc:spChg chg="add del mod">
          <ac:chgData name="sourav Mandol" userId="fd487a5f5ae50719" providerId="LiveId" clId="{C1CF3754-CA13-45E7-9280-08897EA30171}" dt="2019-12-23T08:13:48.552" v="1073"/>
          <ac:spMkLst>
            <pc:docMk/>
            <pc:sldMk cId="612402294" sldId="266"/>
            <ac:spMk id="21" creationId="{C2DF2F0B-6960-473D-8524-742F78D1134B}"/>
          </ac:spMkLst>
        </pc:spChg>
        <pc:spChg chg="add mod">
          <ac:chgData name="sourav Mandol" userId="fd487a5f5ae50719" providerId="LiveId" clId="{C1CF3754-CA13-45E7-9280-08897EA30171}" dt="2019-12-23T08:14:14.553" v="1078" actId="14100"/>
          <ac:spMkLst>
            <pc:docMk/>
            <pc:sldMk cId="612402294" sldId="266"/>
            <ac:spMk id="22" creationId="{4038F4B4-F37E-400B-9057-477DD596A71E}"/>
          </ac:spMkLst>
        </pc:spChg>
        <pc:spChg chg="add mod">
          <ac:chgData name="sourav Mandol" userId="fd487a5f5ae50719" providerId="LiveId" clId="{C1CF3754-CA13-45E7-9280-08897EA30171}" dt="2019-12-23T08:14:49.561" v="1084" actId="14100"/>
          <ac:spMkLst>
            <pc:docMk/>
            <pc:sldMk cId="612402294" sldId="266"/>
            <ac:spMk id="23" creationId="{9AB0B2FD-FCB8-4366-988F-00638FA793FE}"/>
          </ac:spMkLst>
        </pc:spChg>
        <pc:spChg chg="add mod">
          <ac:chgData name="sourav Mandol" userId="fd487a5f5ae50719" providerId="LiveId" clId="{C1CF3754-CA13-45E7-9280-08897EA30171}" dt="2019-12-23T10:37:31.453" v="1721" actId="20577"/>
          <ac:spMkLst>
            <pc:docMk/>
            <pc:sldMk cId="612402294" sldId="266"/>
            <ac:spMk id="24" creationId="{14AD4EEF-8223-47CF-9D5F-05C129EA7B03}"/>
          </ac:spMkLst>
        </pc:spChg>
        <pc:picChg chg="add del mod">
          <ac:chgData name="sourav Mandol" userId="fd487a5f5ae50719" providerId="LiveId" clId="{C1CF3754-CA13-45E7-9280-08897EA30171}" dt="2019-12-23T08:01:52.628" v="1025" actId="478"/>
          <ac:picMkLst>
            <pc:docMk/>
            <pc:sldMk cId="612402294" sldId="266"/>
            <ac:picMk id="5" creationId="{2AF4BB7C-B973-4658-B178-2AAF721B7444}"/>
          </ac:picMkLst>
        </pc:picChg>
        <pc:picChg chg="add del mod">
          <ac:chgData name="sourav Mandol" userId="fd487a5f5ae50719" providerId="LiveId" clId="{C1CF3754-CA13-45E7-9280-08897EA30171}" dt="2019-12-23T08:02:06.507" v="1027" actId="478"/>
          <ac:picMkLst>
            <pc:docMk/>
            <pc:sldMk cId="612402294" sldId="266"/>
            <ac:picMk id="7" creationId="{EFC086FB-4A62-43BD-ADB0-2EED10CA0265}"/>
          </ac:picMkLst>
        </pc:picChg>
        <pc:picChg chg="add mod">
          <ac:chgData name="sourav Mandol" userId="fd487a5f5ae50719" providerId="LiveId" clId="{C1CF3754-CA13-45E7-9280-08897EA30171}" dt="2019-12-23T08:13:08.812" v="1066" actId="1076"/>
          <ac:picMkLst>
            <pc:docMk/>
            <pc:sldMk cId="612402294" sldId="266"/>
            <ac:picMk id="9" creationId="{C857B34F-3DBA-4226-B1F8-962697D59E42}"/>
          </ac:picMkLst>
        </pc:picChg>
        <pc:picChg chg="add del mod">
          <ac:chgData name="sourav Mandol" userId="fd487a5f5ae50719" providerId="LiveId" clId="{C1CF3754-CA13-45E7-9280-08897EA30171}" dt="2019-12-23T08:05:13.093" v="1039" actId="478"/>
          <ac:picMkLst>
            <pc:docMk/>
            <pc:sldMk cId="612402294" sldId="266"/>
            <ac:picMk id="11" creationId="{8FD193E1-37EA-402D-BCF4-06D9917F18ED}"/>
          </ac:picMkLst>
        </pc:picChg>
        <pc:picChg chg="add del mod">
          <ac:chgData name="sourav Mandol" userId="fd487a5f5ae50719" providerId="LiveId" clId="{C1CF3754-CA13-45E7-9280-08897EA30171}" dt="2019-12-23T08:06:04.675" v="1041" actId="478"/>
          <ac:picMkLst>
            <pc:docMk/>
            <pc:sldMk cId="612402294" sldId="266"/>
            <ac:picMk id="13" creationId="{52A87FDC-793E-4801-AF95-22E3F2C915B4}"/>
          </ac:picMkLst>
        </pc:picChg>
        <pc:picChg chg="add mod">
          <ac:chgData name="sourav Mandol" userId="fd487a5f5ae50719" providerId="LiveId" clId="{C1CF3754-CA13-45E7-9280-08897EA30171}" dt="2019-12-23T08:12:36.901" v="1054" actId="1076"/>
          <ac:picMkLst>
            <pc:docMk/>
            <pc:sldMk cId="612402294" sldId="266"/>
            <ac:picMk id="15" creationId="{28B0A591-2485-4545-804F-14A965849810}"/>
          </ac:picMkLst>
        </pc:picChg>
        <pc:picChg chg="add mod">
          <ac:chgData name="sourav Mandol" userId="fd487a5f5ae50719" providerId="LiveId" clId="{C1CF3754-CA13-45E7-9280-08897EA30171}" dt="2019-12-23T08:12:56.376" v="1061" actId="1076"/>
          <ac:picMkLst>
            <pc:docMk/>
            <pc:sldMk cId="612402294" sldId="266"/>
            <ac:picMk id="17" creationId="{43111D63-CACC-436F-9B6B-300678504F98}"/>
          </ac:picMkLst>
        </pc:picChg>
        <pc:picChg chg="add mod">
          <ac:chgData name="sourav Mandol" userId="fd487a5f5ae50719" providerId="LiveId" clId="{C1CF3754-CA13-45E7-9280-08897EA30171}" dt="2019-12-23T08:13:00.065" v="1063" actId="1076"/>
          <ac:picMkLst>
            <pc:docMk/>
            <pc:sldMk cId="612402294" sldId="266"/>
            <ac:picMk id="19" creationId="{D96F1EF5-37AE-4177-B937-74B61D7CC1CD}"/>
          </ac:picMkLst>
        </pc:picChg>
      </pc:sldChg>
      <pc:sldChg chg="modSp">
        <pc:chgData name="sourav Mandol" userId="fd487a5f5ae50719" providerId="LiveId" clId="{C1CF3754-CA13-45E7-9280-08897EA30171}" dt="2019-12-23T10:23:27.032" v="1497" actId="123"/>
        <pc:sldMkLst>
          <pc:docMk/>
          <pc:sldMk cId="2923198174" sldId="267"/>
        </pc:sldMkLst>
        <pc:spChg chg="mod">
          <ac:chgData name="sourav Mandol" userId="fd487a5f5ae50719" providerId="LiveId" clId="{C1CF3754-CA13-45E7-9280-08897EA30171}" dt="2019-12-23T10:23:13.050" v="1496" actId="122"/>
          <ac:spMkLst>
            <pc:docMk/>
            <pc:sldMk cId="2923198174" sldId="267"/>
            <ac:spMk id="2" creationId="{00000000-0000-0000-0000-000000000000}"/>
          </ac:spMkLst>
        </pc:spChg>
        <pc:spChg chg="mod">
          <ac:chgData name="sourav Mandol" userId="fd487a5f5ae50719" providerId="LiveId" clId="{C1CF3754-CA13-45E7-9280-08897EA30171}" dt="2019-12-23T10:23:27.032" v="1497" actId="123"/>
          <ac:spMkLst>
            <pc:docMk/>
            <pc:sldMk cId="2923198174" sldId="267"/>
            <ac:spMk id="3" creationId="{00000000-0000-0000-0000-000000000000}"/>
          </ac:spMkLst>
        </pc:spChg>
      </pc:sldChg>
      <pc:sldChg chg="modSp">
        <pc:chgData name="sourav Mandol" userId="fd487a5f5ae50719" providerId="LiveId" clId="{C1CF3754-CA13-45E7-9280-08897EA30171}" dt="2019-12-23T10:38:19.578" v="1722" actId="313"/>
        <pc:sldMkLst>
          <pc:docMk/>
          <pc:sldMk cId="48167677" sldId="269"/>
        </pc:sldMkLst>
        <pc:spChg chg="mod">
          <ac:chgData name="sourav Mandol" userId="fd487a5f5ae50719" providerId="LiveId" clId="{C1CF3754-CA13-45E7-9280-08897EA30171}" dt="2019-12-23T10:23:45.817" v="1499" actId="122"/>
          <ac:spMkLst>
            <pc:docMk/>
            <pc:sldMk cId="48167677" sldId="269"/>
            <ac:spMk id="2" creationId="{00000000-0000-0000-0000-000000000000}"/>
          </ac:spMkLst>
        </pc:spChg>
        <pc:spChg chg="mod">
          <ac:chgData name="sourav Mandol" userId="fd487a5f5ae50719" providerId="LiveId" clId="{C1CF3754-CA13-45E7-9280-08897EA30171}" dt="2019-12-23T10:38:19.578" v="1722" actId="313"/>
          <ac:spMkLst>
            <pc:docMk/>
            <pc:sldMk cId="48167677" sldId="269"/>
            <ac:spMk id="3" creationId="{00000000-0000-0000-0000-000000000000}"/>
          </ac:spMkLst>
        </pc:spChg>
      </pc:sldChg>
      <pc:sldChg chg="modSp">
        <pc:chgData name="sourav Mandol" userId="fd487a5f5ae50719" providerId="LiveId" clId="{C1CF3754-CA13-45E7-9280-08897EA30171}" dt="2019-12-23T10:24:13.807" v="1502" actId="123"/>
        <pc:sldMkLst>
          <pc:docMk/>
          <pc:sldMk cId="448832782" sldId="270"/>
        </pc:sldMkLst>
        <pc:spChg chg="mod">
          <ac:chgData name="sourav Mandol" userId="fd487a5f5ae50719" providerId="LiveId" clId="{C1CF3754-CA13-45E7-9280-08897EA30171}" dt="2019-12-23T10:23:56.331" v="1500" actId="122"/>
          <ac:spMkLst>
            <pc:docMk/>
            <pc:sldMk cId="448832782" sldId="270"/>
            <ac:spMk id="2" creationId="{00000000-0000-0000-0000-000000000000}"/>
          </ac:spMkLst>
        </pc:spChg>
        <pc:spChg chg="mod">
          <ac:chgData name="sourav Mandol" userId="fd487a5f5ae50719" providerId="LiveId" clId="{C1CF3754-CA13-45E7-9280-08897EA30171}" dt="2019-12-23T10:24:13.807" v="1502" actId="123"/>
          <ac:spMkLst>
            <pc:docMk/>
            <pc:sldMk cId="448832782" sldId="270"/>
            <ac:spMk id="3" creationId="{00000000-0000-0000-0000-000000000000}"/>
          </ac:spMkLst>
        </pc:spChg>
      </pc:sldChg>
      <pc:sldChg chg="modSp">
        <pc:chgData name="sourav Mandol" userId="fd487a5f5ae50719" providerId="LiveId" clId="{C1CF3754-CA13-45E7-9280-08897EA30171}" dt="2019-12-23T10:24:04.279" v="1501" actId="122"/>
        <pc:sldMkLst>
          <pc:docMk/>
          <pc:sldMk cId="2011863811" sldId="271"/>
        </pc:sldMkLst>
        <pc:spChg chg="mod">
          <ac:chgData name="sourav Mandol" userId="fd487a5f5ae50719" providerId="LiveId" clId="{C1CF3754-CA13-45E7-9280-08897EA30171}" dt="2019-12-23T10:24:04.279" v="1501" actId="122"/>
          <ac:spMkLst>
            <pc:docMk/>
            <pc:sldMk cId="2011863811" sldId="271"/>
            <ac:spMk id="2" creationId="{00000000-0000-0000-0000-000000000000}"/>
          </ac:spMkLst>
        </pc:spChg>
        <pc:spChg chg="mod">
          <ac:chgData name="sourav Mandol" userId="fd487a5f5ae50719" providerId="LiveId" clId="{C1CF3754-CA13-45E7-9280-08897EA30171}" dt="2019-12-22T06:36:34.188" v="419" actId="20577"/>
          <ac:spMkLst>
            <pc:docMk/>
            <pc:sldMk cId="2011863811" sldId="271"/>
            <ac:spMk id="3" creationId="{00000000-0000-0000-0000-000000000000}"/>
          </ac:spMkLst>
        </pc:spChg>
      </pc:sldChg>
      <pc:sldChg chg="modSp">
        <pc:chgData name="sourav Mandol" userId="fd487a5f5ae50719" providerId="LiveId" clId="{C1CF3754-CA13-45E7-9280-08897EA30171}" dt="2019-12-23T10:35:24.147" v="1694" actId="1076"/>
        <pc:sldMkLst>
          <pc:docMk/>
          <pc:sldMk cId="2664793583" sldId="274"/>
        </pc:sldMkLst>
        <pc:spChg chg="mod">
          <ac:chgData name="sourav Mandol" userId="fd487a5f5ae50719" providerId="LiveId" clId="{C1CF3754-CA13-45E7-9280-08897EA30171}" dt="2019-12-23T10:22:33.379" v="1492" actId="122"/>
          <ac:spMkLst>
            <pc:docMk/>
            <pc:sldMk cId="2664793583" sldId="274"/>
            <ac:spMk id="2" creationId="{00000000-0000-0000-0000-000000000000}"/>
          </ac:spMkLst>
        </pc:spChg>
        <pc:spChg chg="mod">
          <ac:chgData name="sourav Mandol" userId="fd487a5f5ae50719" providerId="LiveId" clId="{C1CF3754-CA13-45E7-9280-08897EA30171}" dt="2019-12-23T10:21:16.269" v="1478" actId="123"/>
          <ac:spMkLst>
            <pc:docMk/>
            <pc:sldMk cId="2664793583" sldId="274"/>
            <ac:spMk id="3" creationId="{00000000-0000-0000-0000-000000000000}"/>
          </ac:spMkLst>
        </pc:spChg>
        <pc:picChg chg="mod">
          <ac:chgData name="sourav Mandol" userId="fd487a5f5ae50719" providerId="LiveId" clId="{C1CF3754-CA13-45E7-9280-08897EA30171}" dt="2019-12-23T10:35:02.619" v="1689" actId="1076"/>
          <ac:picMkLst>
            <pc:docMk/>
            <pc:sldMk cId="2664793583" sldId="274"/>
            <ac:picMk id="6" creationId="{00000000-0000-0000-0000-000000000000}"/>
          </ac:picMkLst>
        </pc:picChg>
        <pc:picChg chg="mod">
          <ac:chgData name="sourav Mandol" userId="fd487a5f5ae50719" providerId="LiveId" clId="{C1CF3754-CA13-45E7-9280-08897EA30171}" dt="2019-12-23T10:35:24.147" v="1694" actId="1076"/>
          <ac:picMkLst>
            <pc:docMk/>
            <pc:sldMk cId="2664793583" sldId="274"/>
            <ac:picMk id="9" creationId="{00000000-0000-0000-0000-000000000000}"/>
          </ac:picMkLst>
        </pc:picChg>
        <pc:picChg chg="mod">
          <ac:chgData name="sourav Mandol" userId="fd487a5f5ae50719" providerId="LiveId" clId="{C1CF3754-CA13-45E7-9280-08897EA30171}" dt="2019-12-23T10:35:19.911" v="1693" actId="14100"/>
          <ac:picMkLst>
            <pc:docMk/>
            <pc:sldMk cId="2664793583" sldId="274"/>
            <ac:picMk id="10" creationId="{00000000-0000-0000-0000-000000000000}"/>
          </ac:picMkLst>
        </pc:picChg>
      </pc:sldChg>
      <pc:sldChg chg="modSp">
        <pc:chgData name="sourav Mandol" userId="fd487a5f5ae50719" providerId="LiveId" clId="{C1CF3754-CA13-45E7-9280-08897EA30171}" dt="2019-12-23T10:36:16.231" v="1706" actId="14100"/>
        <pc:sldMkLst>
          <pc:docMk/>
          <pc:sldMk cId="3658556175" sldId="275"/>
        </pc:sldMkLst>
        <pc:spChg chg="mod">
          <ac:chgData name="sourav Mandol" userId="fd487a5f5ae50719" providerId="LiveId" clId="{C1CF3754-CA13-45E7-9280-08897EA30171}" dt="2019-12-23T10:22:07.622" v="1491" actId="20577"/>
          <ac:spMkLst>
            <pc:docMk/>
            <pc:sldMk cId="3658556175" sldId="275"/>
            <ac:spMk id="2" creationId="{00000000-0000-0000-0000-000000000000}"/>
          </ac:spMkLst>
        </pc:spChg>
        <pc:picChg chg="mod">
          <ac:chgData name="sourav Mandol" userId="fd487a5f5ae50719" providerId="LiveId" clId="{C1CF3754-CA13-45E7-9280-08897EA30171}" dt="2019-12-23T10:35:57.478" v="1702" actId="1076"/>
          <ac:picMkLst>
            <pc:docMk/>
            <pc:sldMk cId="3658556175" sldId="275"/>
            <ac:picMk id="7" creationId="{00000000-0000-0000-0000-000000000000}"/>
          </ac:picMkLst>
        </pc:picChg>
        <pc:picChg chg="mod">
          <ac:chgData name="sourav Mandol" userId="fd487a5f5ae50719" providerId="LiveId" clId="{C1CF3754-CA13-45E7-9280-08897EA30171}" dt="2019-12-23T10:36:16.231" v="1706" actId="14100"/>
          <ac:picMkLst>
            <pc:docMk/>
            <pc:sldMk cId="3658556175" sldId="275"/>
            <ac:picMk id="9" creationId="{00000000-0000-0000-0000-000000000000}"/>
          </ac:picMkLst>
        </pc:picChg>
        <pc:picChg chg="mod">
          <ac:chgData name="sourav Mandol" userId="fd487a5f5ae50719" providerId="LiveId" clId="{C1CF3754-CA13-45E7-9280-08897EA30171}" dt="2019-12-23T10:35:33.607" v="1695" actId="1076"/>
          <ac:picMkLst>
            <pc:docMk/>
            <pc:sldMk cId="3658556175" sldId="275"/>
            <ac:picMk id="10" creationId="{00000000-0000-0000-0000-000000000000}"/>
          </ac:picMkLst>
        </pc:picChg>
        <pc:picChg chg="mod">
          <ac:chgData name="sourav Mandol" userId="fd487a5f5ae50719" providerId="LiveId" clId="{C1CF3754-CA13-45E7-9280-08897EA30171}" dt="2019-12-23T10:35:42.704" v="1698" actId="14100"/>
          <ac:picMkLst>
            <pc:docMk/>
            <pc:sldMk cId="3658556175" sldId="275"/>
            <ac:picMk id="11" creationId="{00000000-0000-0000-0000-000000000000}"/>
          </ac:picMkLst>
        </pc:picChg>
      </pc:sldChg>
      <pc:sldChg chg="modSp">
        <pc:chgData name="sourav Mandol" userId="fd487a5f5ae50719" providerId="LiveId" clId="{C1CF3754-CA13-45E7-9280-08897EA30171}" dt="2019-12-23T10:36:55.081" v="1715" actId="14100"/>
        <pc:sldMkLst>
          <pc:docMk/>
          <pc:sldMk cId="1301959852" sldId="276"/>
        </pc:sldMkLst>
        <pc:spChg chg="mod">
          <ac:chgData name="sourav Mandol" userId="fd487a5f5ae50719" providerId="LiveId" clId="{C1CF3754-CA13-45E7-9280-08897EA30171}" dt="2019-12-23T10:22:47.479" v="1493" actId="122"/>
          <ac:spMkLst>
            <pc:docMk/>
            <pc:sldMk cId="1301959852" sldId="276"/>
            <ac:spMk id="2" creationId="{00000000-0000-0000-0000-000000000000}"/>
          </ac:spMkLst>
        </pc:spChg>
        <pc:picChg chg="mod">
          <ac:chgData name="sourav Mandol" userId="fd487a5f5ae50719" providerId="LiveId" clId="{C1CF3754-CA13-45E7-9280-08897EA30171}" dt="2019-12-23T10:36:55.081" v="1715" actId="14100"/>
          <ac:picMkLst>
            <pc:docMk/>
            <pc:sldMk cId="1301959852" sldId="276"/>
            <ac:picMk id="7" creationId="{00000000-0000-0000-0000-000000000000}"/>
          </ac:picMkLst>
        </pc:picChg>
        <pc:picChg chg="mod">
          <ac:chgData name="sourav Mandol" userId="fd487a5f5ae50719" providerId="LiveId" clId="{C1CF3754-CA13-45E7-9280-08897EA30171}" dt="2019-12-23T10:36:27.712" v="1708" actId="14100"/>
          <ac:picMkLst>
            <pc:docMk/>
            <pc:sldMk cId="1301959852" sldId="276"/>
            <ac:picMk id="8" creationId="{00000000-0000-0000-0000-000000000000}"/>
          </ac:picMkLst>
        </pc:picChg>
        <pc:picChg chg="mod">
          <ac:chgData name="sourav Mandol" userId="fd487a5f5ae50719" providerId="LiveId" clId="{C1CF3754-CA13-45E7-9280-08897EA30171}" dt="2019-12-23T10:36:46.396" v="1712" actId="1076"/>
          <ac:picMkLst>
            <pc:docMk/>
            <pc:sldMk cId="1301959852" sldId="276"/>
            <ac:picMk id="9" creationId="{00000000-0000-0000-0000-000000000000}"/>
          </ac:picMkLst>
        </pc:picChg>
        <pc:picChg chg="mod">
          <ac:chgData name="sourav Mandol" userId="fd487a5f5ae50719" providerId="LiveId" clId="{C1CF3754-CA13-45E7-9280-08897EA30171}" dt="2019-12-23T10:36:40.259" v="1711" actId="14100"/>
          <ac:picMkLst>
            <pc:docMk/>
            <pc:sldMk cId="1301959852" sldId="276"/>
            <ac:picMk id="10" creationId="{00000000-0000-0000-0000-000000000000}"/>
          </ac:picMkLst>
        </pc:picChg>
      </pc:sldChg>
      <pc:sldChg chg="modSp">
        <pc:chgData name="sourav Mandol" userId="fd487a5f5ae50719" providerId="LiveId" clId="{C1CF3754-CA13-45E7-9280-08897EA30171}" dt="2019-12-23T10:24:33.559" v="1504" actId="123"/>
        <pc:sldMkLst>
          <pc:docMk/>
          <pc:sldMk cId="2564000855" sldId="277"/>
        </pc:sldMkLst>
        <pc:spChg chg="mod">
          <ac:chgData name="sourav Mandol" userId="fd487a5f5ae50719" providerId="LiveId" clId="{C1CF3754-CA13-45E7-9280-08897EA30171}" dt="2019-12-23T10:24:27.749" v="1503" actId="122"/>
          <ac:spMkLst>
            <pc:docMk/>
            <pc:sldMk cId="2564000855" sldId="277"/>
            <ac:spMk id="2" creationId="{00000000-0000-0000-0000-000000000000}"/>
          </ac:spMkLst>
        </pc:spChg>
        <pc:spChg chg="mod">
          <ac:chgData name="sourav Mandol" userId="fd487a5f5ae50719" providerId="LiveId" clId="{C1CF3754-CA13-45E7-9280-08897EA30171}" dt="2019-12-23T10:24:33.559" v="1504" actId="123"/>
          <ac:spMkLst>
            <pc:docMk/>
            <pc:sldMk cId="2564000855" sldId="277"/>
            <ac:spMk id="3" creationId="{00000000-0000-0000-0000-000000000000}"/>
          </ac:spMkLst>
        </pc:spChg>
      </pc:sldChg>
      <pc:sldChg chg="modSp">
        <pc:chgData name="sourav Mandol" userId="fd487a5f5ae50719" providerId="LiveId" clId="{C1CF3754-CA13-45E7-9280-08897EA30171}" dt="2019-12-23T10:24:59.551" v="1507" actId="123"/>
        <pc:sldMkLst>
          <pc:docMk/>
          <pc:sldMk cId="3424512062" sldId="279"/>
        </pc:sldMkLst>
        <pc:spChg chg="mod">
          <ac:chgData name="sourav Mandol" userId="fd487a5f5ae50719" providerId="LiveId" clId="{C1CF3754-CA13-45E7-9280-08897EA30171}" dt="2019-12-23T10:24:43.289" v="1505" actId="122"/>
          <ac:spMkLst>
            <pc:docMk/>
            <pc:sldMk cId="3424512062" sldId="279"/>
            <ac:spMk id="2" creationId="{00000000-0000-0000-0000-000000000000}"/>
          </ac:spMkLst>
        </pc:spChg>
        <pc:spChg chg="mod">
          <ac:chgData name="sourav Mandol" userId="fd487a5f5ae50719" providerId="LiveId" clId="{C1CF3754-CA13-45E7-9280-08897EA30171}" dt="2019-12-23T10:24:59.551" v="1507" actId="123"/>
          <ac:spMkLst>
            <pc:docMk/>
            <pc:sldMk cId="3424512062" sldId="279"/>
            <ac:spMk id="3" creationId="{00000000-0000-0000-0000-000000000000}"/>
          </ac:spMkLst>
        </pc:spChg>
      </pc:sldChg>
      <pc:sldChg chg="addSp delSp modSp add">
        <pc:chgData name="sourav Mandol" userId="fd487a5f5ae50719" providerId="LiveId" clId="{C1CF3754-CA13-45E7-9280-08897EA30171}" dt="2019-12-23T10:22:56.723" v="1494" actId="122"/>
        <pc:sldMkLst>
          <pc:docMk/>
          <pc:sldMk cId="3455713817" sldId="280"/>
        </pc:sldMkLst>
        <pc:spChg chg="mod">
          <ac:chgData name="sourav Mandol" userId="fd487a5f5ae50719" providerId="LiveId" clId="{C1CF3754-CA13-45E7-9280-08897EA30171}" dt="2019-12-23T10:22:56.723" v="1494" actId="122"/>
          <ac:spMkLst>
            <pc:docMk/>
            <pc:sldMk cId="3455713817" sldId="280"/>
            <ac:spMk id="2" creationId="{E69569C4-C698-44E2-9162-0F0AC2B301BF}"/>
          </ac:spMkLst>
        </pc:spChg>
        <pc:spChg chg="del">
          <ac:chgData name="sourav Mandol" userId="fd487a5f5ae50719" providerId="LiveId" clId="{C1CF3754-CA13-45E7-9280-08897EA30171}" dt="2019-12-22T06:46:11.844" v="429" actId="931"/>
          <ac:spMkLst>
            <pc:docMk/>
            <pc:sldMk cId="3455713817" sldId="280"/>
            <ac:spMk id="3" creationId="{53F8BCC1-FD25-48CE-94BF-889F987BE340}"/>
          </ac:spMkLst>
        </pc:spChg>
        <pc:picChg chg="add mod">
          <ac:chgData name="sourav Mandol" userId="fd487a5f5ae50719" providerId="LiveId" clId="{C1CF3754-CA13-45E7-9280-08897EA30171}" dt="2019-12-22T06:46:11.844" v="429" actId="931"/>
          <ac:picMkLst>
            <pc:docMk/>
            <pc:sldMk cId="3455713817" sldId="280"/>
            <ac:picMk id="5" creationId="{7484F791-1D98-4E76-8F27-0C77D0115960}"/>
          </ac:picMkLst>
        </pc:picChg>
      </pc:sldChg>
      <pc:sldChg chg="addSp delSp modSp add">
        <pc:chgData name="sourav Mandol" userId="fd487a5f5ae50719" providerId="LiveId" clId="{C1CF3754-CA13-45E7-9280-08897EA30171}" dt="2019-12-23T10:32:04.291" v="1674" actId="14100"/>
        <pc:sldMkLst>
          <pc:docMk/>
          <pc:sldMk cId="126875159" sldId="281"/>
        </pc:sldMkLst>
        <pc:spChg chg="mod">
          <ac:chgData name="sourav Mandol" userId="fd487a5f5ae50719" providerId="LiveId" clId="{C1CF3754-CA13-45E7-9280-08897EA30171}" dt="2019-12-23T10:30:45.219" v="1665" actId="122"/>
          <ac:spMkLst>
            <pc:docMk/>
            <pc:sldMk cId="126875159" sldId="281"/>
            <ac:spMk id="2" creationId="{33CFD440-612A-4F16-B119-9355A1F0E533}"/>
          </ac:spMkLst>
        </pc:spChg>
        <pc:spChg chg="del">
          <ac:chgData name="sourav Mandol" userId="fd487a5f5ae50719" providerId="LiveId" clId="{C1CF3754-CA13-45E7-9280-08897EA30171}" dt="2019-12-23T10:30:51.013" v="1666" actId="478"/>
          <ac:spMkLst>
            <pc:docMk/>
            <pc:sldMk cId="126875159" sldId="281"/>
            <ac:spMk id="3" creationId="{5ADC4632-8311-450A-90CD-074D90F3DC07}"/>
          </ac:spMkLst>
        </pc:spChg>
        <pc:picChg chg="add mod">
          <ac:chgData name="sourav Mandol" userId="fd487a5f5ae50719" providerId="LiveId" clId="{C1CF3754-CA13-45E7-9280-08897EA30171}" dt="2019-12-23T10:32:04.291" v="1674" actId="14100"/>
          <ac:picMkLst>
            <pc:docMk/>
            <pc:sldMk cId="126875159" sldId="281"/>
            <ac:picMk id="5" creationId="{963E6505-0205-4D18-A7A6-14F78E5748E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pPr/>
              <a:t>12/23/2019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12/23/2019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12/23/2019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12/23/2019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12/23/2019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12/23/2019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12/23/2019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12/23/2019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12/23/2019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pPr/>
              <a:t>12/23/2019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pPr/>
              <a:t>12/23/2019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pPr/>
              <a:t>12/23/2019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pPr/>
              <a:t>12/23/2019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pPr/>
              <a:t>12/23/2019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12/23/2019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12/23/2019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12/23/2019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pPr/>
              <a:t>12/23/2019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206" y="709684"/>
            <a:ext cx="10290412" cy="996286"/>
          </a:xfrm>
        </p:spPr>
        <p:txBody>
          <a:bodyPr/>
          <a:lstStyle/>
          <a:p>
            <a:r>
              <a:rPr lang="en-US" sz="3600" b="1" dirty="0">
                <a:solidFill>
                  <a:schemeClr val="tx1"/>
                </a:solidFill>
              </a:rPr>
              <a:t>FACE RECOGNITION HOME SECURITY SYSTEM</a:t>
            </a:r>
          </a:p>
        </p:txBody>
      </p:sp>
      <p:sp>
        <p:nvSpPr>
          <p:cNvPr id="3" name="Content Placeholder 2"/>
          <p:cNvSpPr>
            <a:spLocks noGrp="1"/>
          </p:cNvSpPr>
          <p:nvPr>
            <p:ph idx="1"/>
          </p:nvPr>
        </p:nvSpPr>
        <p:spPr>
          <a:xfrm>
            <a:off x="2954215" y="1906955"/>
            <a:ext cx="6889576" cy="1427066"/>
          </a:xfrm>
        </p:spPr>
        <p:txBody>
          <a:bodyPr/>
          <a:lstStyle/>
          <a:p>
            <a:pPr marL="0" indent="0">
              <a:buNone/>
            </a:pPr>
            <a:r>
              <a:rPr lang="en-US" dirty="0"/>
              <a:t> </a:t>
            </a:r>
            <a:r>
              <a:rPr lang="en-US" b="1" dirty="0"/>
              <a:t>Course No </a:t>
            </a:r>
            <a:r>
              <a:rPr lang="en-US" dirty="0"/>
              <a:t>: CSE 3200</a:t>
            </a:r>
          </a:p>
          <a:p>
            <a:pPr marL="0" indent="0">
              <a:buNone/>
            </a:pPr>
            <a:r>
              <a:rPr lang="en-US" b="1" dirty="0"/>
              <a:t> Course Title </a:t>
            </a:r>
            <a:r>
              <a:rPr lang="en-US" dirty="0"/>
              <a:t>: System Development Project</a:t>
            </a:r>
          </a:p>
        </p:txBody>
      </p:sp>
      <p:sp>
        <p:nvSpPr>
          <p:cNvPr id="5" name="TextBox 4"/>
          <p:cNvSpPr txBox="1"/>
          <p:nvPr/>
        </p:nvSpPr>
        <p:spPr>
          <a:xfrm flipH="1">
            <a:off x="491319" y="3234519"/>
            <a:ext cx="11700680" cy="1908215"/>
          </a:xfrm>
          <a:prstGeom prst="rect">
            <a:avLst/>
          </a:prstGeom>
          <a:noFill/>
        </p:spPr>
        <p:txBody>
          <a:bodyPr wrap="square" rtlCol="0">
            <a:spAutoFit/>
          </a:bodyPr>
          <a:lstStyle/>
          <a:p>
            <a:r>
              <a:rPr lang="en-US" sz="2800" b="1" dirty="0"/>
              <a:t>Presented By:                                    Supervised By:</a:t>
            </a:r>
            <a:br>
              <a:rPr lang="en-US" sz="3600" b="1" dirty="0">
                <a:solidFill>
                  <a:schemeClr val="accent5">
                    <a:lumMod val="40000"/>
                    <a:lumOff val="60000"/>
                  </a:schemeClr>
                </a:solidFill>
              </a:rPr>
            </a:br>
            <a:r>
              <a:rPr lang="en-US" dirty="0" err="1"/>
              <a:t>Sourav</a:t>
            </a:r>
            <a:r>
              <a:rPr lang="en-US" dirty="0"/>
              <a:t> </a:t>
            </a:r>
            <a:r>
              <a:rPr lang="en-US" dirty="0" err="1"/>
              <a:t>Mandol</a:t>
            </a:r>
            <a:r>
              <a:rPr lang="en-US" dirty="0"/>
              <a:t>									       </a:t>
            </a:r>
            <a:r>
              <a:rPr lang="en-US" dirty="0" err="1"/>
              <a:t>Dr.Sk</a:t>
            </a:r>
            <a:r>
              <a:rPr lang="en-US" dirty="0"/>
              <a:t>. Mohammad </a:t>
            </a:r>
            <a:r>
              <a:rPr lang="en-US" dirty="0" err="1"/>
              <a:t>Masudul</a:t>
            </a:r>
            <a:r>
              <a:rPr lang="en-US" dirty="0"/>
              <a:t> </a:t>
            </a:r>
            <a:r>
              <a:rPr lang="en-US" dirty="0" err="1"/>
              <a:t>Ahsan</a:t>
            </a:r>
            <a:br>
              <a:rPr lang="en-US" dirty="0"/>
            </a:br>
            <a:r>
              <a:rPr lang="en-US" dirty="0"/>
              <a:t>1607044												Professor,</a:t>
            </a:r>
            <a:br>
              <a:rPr lang="en-US" dirty="0"/>
            </a:br>
            <a:r>
              <a:rPr lang="en-US" dirty="0"/>
              <a:t>													Department of Computer Science </a:t>
            </a:r>
            <a:br>
              <a:rPr lang="en-US" dirty="0"/>
            </a:br>
            <a:r>
              <a:rPr lang="en-US" dirty="0" err="1"/>
              <a:t>Sumon</a:t>
            </a:r>
            <a:r>
              <a:rPr lang="en-US" dirty="0"/>
              <a:t> Mia									               &amp; </a:t>
            </a:r>
            <a:r>
              <a:rPr lang="en-US" dirty="0" err="1"/>
              <a:t>Engineering,KUET</a:t>
            </a:r>
            <a:br>
              <a:rPr lang="en-US" dirty="0"/>
            </a:br>
            <a:r>
              <a:rPr lang="en-US" dirty="0"/>
              <a:t>1607045</a:t>
            </a:r>
          </a:p>
        </p:txBody>
      </p:sp>
    </p:spTree>
    <p:extLst>
      <p:ext uri="{BB962C8B-B14F-4D97-AF65-F5344CB8AC3E}">
        <p14:creationId xmlns:p14="http://schemas.microsoft.com/office/powerpoint/2010/main" val="3941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109415"/>
            <a:ext cx="9425354" cy="742462"/>
          </a:xfrm>
        </p:spPr>
        <p:txBody>
          <a:bodyPr/>
          <a:lstStyle/>
          <a:p>
            <a:pPr algn="just"/>
            <a:r>
              <a:rPr lang="en-US" sz="3600" b="1" dirty="0"/>
              <a:t>Graphical-User-Interface</a:t>
            </a:r>
            <a:br>
              <a:rPr lang="en-US" sz="4000" b="1" dirty="0"/>
            </a:br>
            <a:br>
              <a:rPr lang="en-US" sz="2000" dirty="0"/>
            </a:br>
            <a:r>
              <a:rPr lang="en-US" sz="1600" dirty="0"/>
              <a:t>User have to go home window to admin panel by clicking security from window navigation section or click </a:t>
            </a:r>
            <a:r>
              <a:rPr lang="en-US" sz="1600" dirty="0" err="1"/>
              <a:t>Ctrl+A.Admin</a:t>
            </a:r>
            <a:r>
              <a:rPr lang="en-US" sz="1600" dirty="0"/>
              <a:t> can add member, remove member and rename member.</a:t>
            </a:r>
            <a:br>
              <a:rPr lang="en-US" sz="2000" dirty="0"/>
            </a:br>
            <a:br>
              <a:rPr lang="en-US" dirty="0"/>
            </a:br>
            <a:endParaRPr lang="en-US" dirty="0"/>
          </a:p>
        </p:txBody>
      </p:sp>
      <p:pic>
        <p:nvPicPr>
          <p:cNvPr id="7" name="Picture 6" descr="8.PNG"/>
          <p:cNvPicPr>
            <a:picLocks noChangeAspect="1"/>
          </p:cNvPicPr>
          <p:nvPr/>
        </p:nvPicPr>
        <p:blipFill>
          <a:blip r:embed="rId2"/>
          <a:stretch>
            <a:fillRect/>
          </a:stretch>
        </p:blipFill>
        <p:spPr>
          <a:xfrm>
            <a:off x="4500323" y="1624084"/>
            <a:ext cx="3410184" cy="4736123"/>
          </a:xfrm>
          <a:prstGeom prst="rect">
            <a:avLst/>
          </a:prstGeom>
        </p:spPr>
      </p:pic>
      <p:pic>
        <p:nvPicPr>
          <p:cNvPr id="9" name="Picture 8" descr="admin2.PNG"/>
          <p:cNvPicPr>
            <a:picLocks noChangeAspect="1"/>
          </p:cNvPicPr>
          <p:nvPr/>
        </p:nvPicPr>
        <p:blipFill>
          <a:blip r:embed="rId3"/>
          <a:stretch>
            <a:fillRect/>
          </a:stretch>
        </p:blipFill>
        <p:spPr>
          <a:xfrm>
            <a:off x="811611" y="1709230"/>
            <a:ext cx="3410184" cy="4650978"/>
          </a:xfrm>
          <a:prstGeom prst="rect">
            <a:avLst/>
          </a:prstGeom>
        </p:spPr>
      </p:pic>
      <p:pic>
        <p:nvPicPr>
          <p:cNvPr id="10" name="Picture 9" descr="10.PNG"/>
          <p:cNvPicPr>
            <a:picLocks noChangeAspect="1"/>
          </p:cNvPicPr>
          <p:nvPr/>
        </p:nvPicPr>
        <p:blipFill>
          <a:blip r:embed="rId4"/>
          <a:stretch>
            <a:fillRect/>
          </a:stretch>
        </p:blipFill>
        <p:spPr>
          <a:xfrm>
            <a:off x="8456226" y="1624084"/>
            <a:ext cx="3337849" cy="2838597"/>
          </a:xfrm>
          <a:prstGeom prst="rect">
            <a:avLst/>
          </a:prstGeom>
        </p:spPr>
      </p:pic>
      <p:pic>
        <p:nvPicPr>
          <p:cNvPr id="11" name="Picture 10" descr="11.PNG"/>
          <p:cNvPicPr>
            <a:picLocks noChangeAspect="1"/>
          </p:cNvPicPr>
          <p:nvPr/>
        </p:nvPicPr>
        <p:blipFill>
          <a:blip r:embed="rId5"/>
          <a:stretch>
            <a:fillRect/>
          </a:stretch>
        </p:blipFill>
        <p:spPr>
          <a:xfrm>
            <a:off x="8456226" y="4639255"/>
            <a:ext cx="3337849" cy="1806097"/>
          </a:xfrm>
          <a:prstGeom prst="rect">
            <a:avLst/>
          </a:prstGeom>
        </p:spPr>
      </p:pic>
    </p:spTree>
    <p:extLst>
      <p:ext uri="{BB962C8B-B14F-4D97-AF65-F5344CB8AC3E}">
        <p14:creationId xmlns:p14="http://schemas.microsoft.com/office/powerpoint/2010/main" val="3658556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245" y="412124"/>
            <a:ext cx="9651589" cy="1944710"/>
          </a:xfrm>
        </p:spPr>
        <p:txBody>
          <a:bodyPr/>
          <a:lstStyle/>
          <a:p>
            <a:pPr algn="ctr"/>
            <a:r>
              <a:rPr lang="en-US" sz="4000" b="1" dirty="0"/>
              <a:t>Graphical User Interface</a:t>
            </a:r>
            <a:br>
              <a:rPr lang="en-US" sz="2000" dirty="0"/>
            </a:br>
            <a:r>
              <a:rPr lang="en-US" sz="1800" dirty="0"/>
              <a:t>Users can change his/her password and system provide help and about section for some instructions and helps for user.</a:t>
            </a:r>
          </a:p>
        </p:txBody>
      </p:sp>
      <p:pic>
        <p:nvPicPr>
          <p:cNvPr id="7" name="Content Placeholder 6" descr="9.PNG"/>
          <p:cNvPicPr>
            <a:picLocks noGrp="1" noChangeAspect="1"/>
          </p:cNvPicPr>
          <p:nvPr>
            <p:ph idx="1"/>
          </p:nvPr>
        </p:nvPicPr>
        <p:blipFill>
          <a:blip r:embed="rId2"/>
          <a:stretch>
            <a:fillRect/>
          </a:stretch>
        </p:blipFill>
        <p:spPr>
          <a:xfrm>
            <a:off x="680599" y="1960641"/>
            <a:ext cx="2721819" cy="4698067"/>
          </a:xfrm>
        </p:spPr>
      </p:pic>
      <p:pic>
        <p:nvPicPr>
          <p:cNvPr id="8" name="Picture 7" descr="14.PNG"/>
          <p:cNvPicPr>
            <a:picLocks noChangeAspect="1"/>
          </p:cNvPicPr>
          <p:nvPr/>
        </p:nvPicPr>
        <p:blipFill>
          <a:blip r:embed="rId3"/>
          <a:stretch>
            <a:fillRect/>
          </a:stretch>
        </p:blipFill>
        <p:spPr>
          <a:xfrm>
            <a:off x="7252677" y="1960641"/>
            <a:ext cx="4540078" cy="2230972"/>
          </a:xfrm>
          <a:prstGeom prst="rect">
            <a:avLst/>
          </a:prstGeom>
        </p:spPr>
      </p:pic>
      <p:pic>
        <p:nvPicPr>
          <p:cNvPr id="9" name="Picture 8" descr="12.PNG"/>
          <p:cNvPicPr>
            <a:picLocks noChangeAspect="1"/>
          </p:cNvPicPr>
          <p:nvPr/>
        </p:nvPicPr>
        <p:blipFill>
          <a:blip r:embed="rId4"/>
          <a:stretch>
            <a:fillRect/>
          </a:stretch>
        </p:blipFill>
        <p:spPr>
          <a:xfrm>
            <a:off x="3914838" y="1952070"/>
            <a:ext cx="3075730" cy="4633415"/>
          </a:xfrm>
          <a:prstGeom prst="rect">
            <a:avLst/>
          </a:prstGeom>
        </p:spPr>
      </p:pic>
      <p:pic>
        <p:nvPicPr>
          <p:cNvPr id="10" name="Picture 9" descr="13.PNG"/>
          <p:cNvPicPr>
            <a:picLocks noChangeAspect="1"/>
          </p:cNvPicPr>
          <p:nvPr/>
        </p:nvPicPr>
        <p:blipFill>
          <a:blip r:embed="rId5"/>
          <a:stretch>
            <a:fillRect/>
          </a:stretch>
        </p:blipFill>
        <p:spPr>
          <a:xfrm>
            <a:off x="7252677" y="4277349"/>
            <a:ext cx="4540078" cy="2230973"/>
          </a:xfrm>
          <a:prstGeom prst="rect">
            <a:avLst/>
          </a:prstGeom>
        </p:spPr>
      </p:pic>
    </p:spTree>
    <p:extLst>
      <p:ext uri="{BB962C8B-B14F-4D97-AF65-F5344CB8AC3E}">
        <p14:creationId xmlns:p14="http://schemas.microsoft.com/office/powerpoint/2010/main" val="1301959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69C4-C698-44E2-9162-0F0AC2B301BF}"/>
              </a:ext>
            </a:extLst>
          </p:cNvPr>
          <p:cNvSpPr>
            <a:spLocks noGrp="1"/>
          </p:cNvSpPr>
          <p:nvPr>
            <p:ph type="title"/>
          </p:nvPr>
        </p:nvSpPr>
        <p:spPr>
          <a:xfrm>
            <a:off x="646111" y="452718"/>
            <a:ext cx="9404723" cy="797744"/>
          </a:xfrm>
        </p:spPr>
        <p:txBody>
          <a:bodyPr/>
          <a:lstStyle/>
          <a:p>
            <a:pPr algn="ctr"/>
            <a:r>
              <a:rPr lang="en-US" sz="4000" b="1" dirty="0"/>
              <a:t>Key and Actions</a:t>
            </a:r>
          </a:p>
        </p:txBody>
      </p:sp>
      <p:pic>
        <p:nvPicPr>
          <p:cNvPr id="5" name="Content Placeholder 4">
            <a:extLst>
              <a:ext uri="{FF2B5EF4-FFF2-40B4-BE49-F238E27FC236}">
                <a16:creationId xmlns:a16="http://schemas.microsoft.com/office/drawing/2014/main" id="{7484F791-1D98-4E76-8F27-0C77D0115960}"/>
              </a:ext>
            </a:extLst>
          </p:cNvPr>
          <p:cNvPicPr>
            <a:picLocks noGrp="1" noChangeAspect="1"/>
          </p:cNvPicPr>
          <p:nvPr>
            <p:ph idx="1"/>
          </p:nvPr>
        </p:nvPicPr>
        <p:blipFill>
          <a:blip r:embed="rId2"/>
          <a:stretch>
            <a:fillRect/>
          </a:stretch>
        </p:blipFill>
        <p:spPr>
          <a:xfrm>
            <a:off x="2212366" y="2413008"/>
            <a:ext cx="6729043" cy="3475021"/>
          </a:xfrm>
        </p:spPr>
      </p:pic>
    </p:spTree>
    <p:extLst>
      <p:ext uri="{BB962C8B-B14F-4D97-AF65-F5344CB8AC3E}">
        <p14:creationId xmlns:p14="http://schemas.microsoft.com/office/powerpoint/2010/main" val="3455713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pPr algn="ctr"/>
            <a:r>
              <a:rPr lang="en-US" b="1" dirty="0">
                <a:solidFill>
                  <a:schemeClr val="accent5">
                    <a:lumMod val="20000"/>
                    <a:lumOff val="80000"/>
                  </a:schemeClr>
                </a:solidFill>
              </a:rPr>
              <a:t>Features</a:t>
            </a:r>
            <a:br>
              <a:rPr lang="en-US" dirty="0"/>
            </a:br>
            <a:endParaRPr lang="en-US" dirty="0"/>
          </a:p>
        </p:txBody>
      </p:sp>
      <p:sp>
        <p:nvSpPr>
          <p:cNvPr id="3" name="Content Placeholder 2"/>
          <p:cNvSpPr>
            <a:spLocks noGrp="1"/>
          </p:cNvSpPr>
          <p:nvPr>
            <p:ph idx="1"/>
          </p:nvPr>
        </p:nvSpPr>
        <p:spPr>
          <a:xfrm>
            <a:off x="2602523" y="4987881"/>
            <a:ext cx="4032739" cy="1260518"/>
          </a:xfrm>
        </p:spPr>
        <p:txBody>
          <a:bodyPr>
            <a:normAutofit fontScale="40000" lnSpcReduction="20000"/>
          </a:bodyPr>
          <a:lstStyle/>
          <a:p>
            <a:pPr marL="0" lvl="0" indent="0">
              <a:buNone/>
            </a:pPr>
            <a:endParaRPr lang="en-US" sz="2400" dirty="0"/>
          </a:p>
          <a:p>
            <a:pPr lvl="0"/>
            <a:endParaRPr lang="en-US" sz="2400" dirty="0"/>
          </a:p>
          <a:p>
            <a:pPr lvl="0"/>
            <a:endParaRPr lang="en-US" sz="2400" dirty="0"/>
          </a:p>
          <a:p>
            <a:pPr marL="0" indent="0">
              <a:buNone/>
            </a:pPr>
            <a:endParaRPr lang="en-US" sz="2400" b="1" u="sng" dirty="0"/>
          </a:p>
          <a:p>
            <a:pPr marL="0" indent="0">
              <a:buNone/>
            </a:pPr>
            <a:r>
              <a:rPr lang="en-US" sz="2400" b="1" u="sng" dirty="0"/>
              <a:t> </a:t>
            </a:r>
            <a:endParaRPr lang="en-US" sz="2400" dirty="0"/>
          </a:p>
        </p:txBody>
      </p:sp>
      <p:pic>
        <p:nvPicPr>
          <p:cNvPr id="9" name="Picture 8">
            <a:extLst>
              <a:ext uri="{FF2B5EF4-FFF2-40B4-BE49-F238E27FC236}">
                <a16:creationId xmlns:a16="http://schemas.microsoft.com/office/drawing/2014/main" id="{C857B34F-3DBA-4226-B1F8-962697D59E42}"/>
              </a:ext>
            </a:extLst>
          </p:cNvPr>
          <p:cNvPicPr>
            <a:picLocks noChangeAspect="1"/>
          </p:cNvPicPr>
          <p:nvPr/>
        </p:nvPicPr>
        <p:blipFill>
          <a:blip r:embed="rId2"/>
          <a:stretch>
            <a:fillRect/>
          </a:stretch>
        </p:blipFill>
        <p:spPr>
          <a:xfrm>
            <a:off x="8570241" y="1565161"/>
            <a:ext cx="2784871" cy="2784871"/>
          </a:xfrm>
          <a:prstGeom prst="rect">
            <a:avLst/>
          </a:prstGeom>
        </p:spPr>
      </p:pic>
      <p:pic>
        <p:nvPicPr>
          <p:cNvPr id="15" name="Picture 14">
            <a:extLst>
              <a:ext uri="{FF2B5EF4-FFF2-40B4-BE49-F238E27FC236}">
                <a16:creationId xmlns:a16="http://schemas.microsoft.com/office/drawing/2014/main" id="{28B0A591-2485-4545-804F-14A965849810}"/>
              </a:ext>
            </a:extLst>
          </p:cNvPr>
          <p:cNvPicPr>
            <a:picLocks noChangeAspect="1"/>
          </p:cNvPicPr>
          <p:nvPr/>
        </p:nvPicPr>
        <p:blipFill>
          <a:blip r:embed="rId3"/>
          <a:stretch>
            <a:fillRect/>
          </a:stretch>
        </p:blipFill>
        <p:spPr>
          <a:xfrm>
            <a:off x="1205105" y="1870119"/>
            <a:ext cx="2114733" cy="2114733"/>
          </a:xfrm>
          <a:prstGeom prst="rect">
            <a:avLst/>
          </a:prstGeom>
        </p:spPr>
      </p:pic>
      <p:pic>
        <p:nvPicPr>
          <p:cNvPr id="17" name="Picture 16">
            <a:extLst>
              <a:ext uri="{FF2B5EF4-FFF2-40B4-BE49-F238E27FC236}">
                <a16:creationId xmlns:a16="http://schemas.microsoft.com/office/drawing/2014/main" id="{43111D63-CACC-436F-9B6B-300678504F98}"/>
              </a:ext>
            </a:extLst>
          </p:cNvPr>
          <p:cNvPicPr>
            <a:picLocks noChangeAspect="1"/>
          </p:cNvPicPr>
          <p:nvPr/>
        </p:nvPicPr>
        <p:blipFill>
          <a:blip r:embed="rId4"/>
          <a:stretch>
            <a:fillRect/>
          </a:stretch>
        </p:blipFill>
        <p:spPr>
          <a:xfrm>
            <a:off x="3790461" y="1912858"/>
            <a:ext cx="1834916" cy="1896080"/>
          </a:xfrm>
          <a:prstGeom prst="rect">
            <a:avLst/>
          </a:prstGeom>
        </p:spPr>
      </p:pic>
      <p:pic>
        <p:nvPicPr>
          <p:cNvPr id="19" name="Picture 18">
            <a:extLst>
              <a:ext uri="{FF2B5EF4-FFF2-40B4-BE49-F238E27FC236}">
                <a16:creationId xmlns:a16="http://schemas.microsoft.com/office/drawing/2014/main" id="{D96F1EF5-37AE-4177-B937-74B61D7CC1CD}"/>
              </a:ext>
            </a:extLst>
          </p:cNvPr>
          <p:cNvPicPr>
            <a:picLocks noChangeAspect="1"/>
          </p:cNvPicPr>
          <p:nvPr/>
        </p:nvPicPr>
        <p:blipFill>
          <a:blip r:embed="rId5"/>
          <a:stretch>
            <a:fillRect/>
          </a:stretch>
        </p:blipFill>
        <p:spPr>
          <a:xfrm>
            <a:off x="5969672" y="1565161"/>
            <a:ext cx="2600569" cy="2600569"/>
          </a:xfrm>
          <a:prstGeom prst="rect">
            <a:avLst/>
          </a:prstGeom>
        </p:spPr>
      </p:pic>
      <p:sp>
        <p:nvSpPr>
          <p:cNvPr id="20" name="TextBox 19">
            <a:extLst>
              <a:ext uri="{FF2B5EF4-FFF2-40B4-BE49-F238E27FC236}">
                <a16:creationId xmlns:a16="http://schemas.microsoft.com/office/drawing/2014/main" id="{4816143B-2D02-4B90-B019-6C21DD3435DA}"/>
              </a:ext>
            </a:extLst>
          </p:cNvPr>
          <p:cNvSpPr txBox="1"/>
          <p:nvPr/>
        </p:nvSpPr>
        <p:spPr>
          <a:xfrm>
            <a:off x="1344246" y="4301700"/>
            <a:ext cx="1655161" cy="369332"/>
          </a:xfrm>
          <a:prstGeom prst="rect">
            <a:avLst/>
          </a:prstGeom>
          <a:noFill/>
        </p:spPr>
        <p:txBody>
          <a:bodyPr wrap="square" rtlCol="0">
            <a:spAutoFit/>
          </a:bodyPr>
          <a:lstStyle/>
          <a:p>
            <a:pPr lvl="0"/>
            <a:r>
              <a:rPr lang="en-US">
                <a:solidFill>
                  <a:schemeClr val="accent4">
                    <a:lumMod val="20000"/>
                    <a:lumOff val="80000"/>
                  </a:schemeClr>
                </a:solidFill>
              </a:rPr>
              <a:t>User Friendly</a:t>
            </a:r>
            <a:endParaRPr lang="en-US" dirty="0">
              <a:solidFill>
                <a:schemeClr val="accent4">
                  <a:lumMod val="20000"/>
                  <a:lumOff val="80000"/>
                </a:schemeClr>
              </a:solidFill>
            </a:endParaRPr>
          </a:p>
        </p:txBody>
      </p:sp>
      <p:sp>
        <p:nvSpPr>
          <p:cNvPr id="22" name="TextBox 21">
            <a:extLst>
              <a:ext uri="{FF2B5EF4-FFF2-40B4-BE49-F238E27FC236}">
                <a16:creationId xmlns:a16="http://schemas.microsoft.com/office/drawing/2014/main" id="{4038F4B4-F37E-400B-9057-477DD596A71E}"/>
              </a:ext>
            </a:extLst>
          </p:cNvPr>
          <p:cNvSpPr txBox="1"/>
          <p:nvPr/>
        </p:nvSpPr>
        <p:spPr>
          <a:xfrm>
            <a:off x="3727939" y="4301700"/>
            <a:ext cx="2008553" cy="369332"/>
          </a:xfrm>
          <a:prstGeom prst="rect">
            <a:avLst/>
          </a:prstGeom>
          <a:noFill/>
        </p:spPr>
        <p:txBody>
          <a:bodyPr wrap="square" rtlCol="0">
            <a:spAutoFit/>
          </a:bodyPr>
          <a:lstStyle/>
          <a:p>
            <a:r>
              <a:rPr lang="en-US" dirty="0"/>
              <a:t>Digitalize Home</a:t>
            </a:r>
          </a:p>
        </p:txBody>
      </p:sp>
      <p:sp>
        <p:nvSpPr>
          <p:cNvPr id="23" name="TextBox 22">
            <a:extLst>
              <a:ext uri="{FF2B5EF4-FFF2-40B4-BE49-F238E27FC236}">
                <a16:creationId xmlns:a16="http://schemas.microsoft.com/office/drawing/2014/main" id="{9AB0B2FD-FCB8-4366-988F-00638FA793FE}"/>
              </a:ext>
            </a:extLst>
          </p:cNvPr>
          <p:cNvSpPr txBox="1"/>
          <p:nvPr/>
        </p:nvSpPr>
        <p:spPr>
          <a:xfrm>
            <a:off x="6096000" y="4350032"/>
            <a:ext cx="2600569" cy="923330"/>
          </a:xfrm>
          <a:prstGeom prst="rect">
            <a:avLst/>
          </a:prstGeom>
          <a:noFill/>
        </p:spPr>
        <p:txBody>
          <a:bodyPr wrap="square" rtlCol="0">
            <a:spAutoFit/>
          </a:bodyPr>
          <a:lstStyle/>
          <a:p>
            <a:r>
              <a:rPr lang="en-US" dirty="0"/>
              <a:t>High Accuracy Rates and Faster Processing</a:t>
            </a:r>
          </a:p>
          <a:p>
            <a:endParaRPr lang="en-US" dirty="0"/>
          </a:p>
        </p:txBody>
      </p:sp>
      <p:sp>
        <p:nvSpPr>
          <p:cNvPr id="24" name="TextBox 23">
            <a:extLst>
              <a:ext uri="{FF2B5EF4-FFF2-40B4-BE49-F238E27FC236}">
                <a16:creationId xmlns:a16="http://schemas.microsoft.com/office/drawing/2014/main" id="{14AD4EEF-8223-47CF-9D5F-05C129EA7B03}"/>
              </a:ext>
            </a:extLst>
          </p:cNvPr>
          <p:cNvSpPr txBox="1"/>
          <p:nvPr/>
        </p:nvSpPr>
        <p:spPr>
          <a:xfrm>
            <a:off x="9229969" y="4301700"/>
            <a:ext cx="2563193" cy="923330"/>
          </a:xfrm>
          <a:prstGeom prst="rect">
            <a:avLst/>
          </a:prstGeom>
          <a:noFill/>
        </p:spPr>
        <p:txBody>
          <a:bodyPr wrap="square" rtlCol="0">
            <a:spAutoFit/>
          </a:bodyPr>
          <a:lstStyle/>
          <a:p>
            <a:r>
              <a:rPr lang="en-US" dirty="0" err="1">
                <a:solidFill>
                  <a:schemeClr val="accent4">
                    <a:lumMod val="20000"/>
                    <a:lumOff val="80000"/>
                  </a:schemeClr>
                </a:solidFill>
              </a:rPr>
              <a:t>Reponse</a:t>
            </a:r>
            <a:r>
              <a:rPr lang="en-US" dirty="0">
                <a:solidFill>
                  <a:schemeClr val="accent4">
                    <a:lumMod val="20000"/>
                    <a:lumOff val="80000"/>
                  </a:schemeClr>
                </a:solidFill>
              </a:rPr>
              <a:t> are easily generated</a:t>
            </a:r>
          </a:p>
          <a:p>
            <a:endParaRPr lang="en-US" b="1" dirty="0"/>
          </a:p>
        </p:txBody>
      </p:sp>
    </p:spTree>
    <p:extLst>
      <p:ext uri="{BB962C8B-B14F-4D97-AF65-F5344CB8AC3E}">
        <p14:creationId xmlns:p14="http://schemas.microsoft.com/office/powerpoint/2010/main" val="612402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5">
                    <a:lumMod val="20000"/>
                    <a:lumOff val="80000"/>
                  </a:schemeClr>
                </a:solidFill>
              </a:rPr>
              <a:t>Challenges faced</a:t>
            </a:r>
          </a:p>
        </p:txBody>
      </p:sp>
      <p:sp>
        <p:nvSpPr>
          <p:cNvPr id="3" name="Content Placeholder 2"/>
          <p:cNvSpPr>
            <a:spLocks noGrp="1"/>
          </p:cNvSpPr>
          <p:nvPr>
            <p:ph idx="1"/>
          </p:nvPr>
        </p:nvSpPr>
        <p:spPr/>
        <p:txBody>
          <a:bodyPr/>
          <a:lstStyle/>
          <a:p>
            <a:pPr algn="just"/>
            <a:r>
              <a:rPr lang="en-US" dirty="0"/>
              <a:t>The designed algorithm was effectively able to detect the different type of faces specified on this project and recognize those faces which are known or unknown. </a:t>
            </a:r>
          </a:p>
          <a:p>
            <a:pPr algn="just"/>
            <a:r>
              <a:rPr lang="en-US" dirty="0"/>
              <a:t>The system is able to detect an object in both high and low light. </a:t>
            </a:r>
          </a:p>
          <a:p>
            <a:pPr algn="just"/>
            <a:r>
              <a:rPr lang="en-US" dirty="0"/>
              <a:t>The system has more efficiency because it detects a customer within six (6) images putting on the dataset.</a:t>
            </a:r>
          </a:p>
          <a:p>
            <a:pPr algn="just"/>
            <a:r>
              <a:rPr lang="en-US" dirty="0"/>
              <a:t>Its accuracy is almost 90%. If an eyeglasses person is trained in system, the system can recognize his faces.</a:t>
            </a:r>
          </a:p>
          <a:p>
            <a:endParaRPr lang="en-US" dirty="0"/>
          </a:p>
        </p:txBody>
      </p:sp>
    </p:spTree>
    <p:extLst>
      <p:ext uri="{BB962C8B-B14F-4D97-AF65-F5344CB8AC3E}">
        <p14:creationId xmlns:p14="http://schemas.microsoft.com/office/powerpoint/2010/main" val="2923198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542870"/>
            <a:ext cx="9404723" cy="1400530"/>
          </a:xfrm>
        </p:spPr>
        <p:txBody>
          <a:bodyPr/>
          <a:lstStyle/>
          <a:p>
            <a:pPr algn="ctr"/>
            <a:r>
              <a:rPr lang="en-US" b="1" dirty="0"/>
              <a:t>Limitations</a:t>
            </a:r>
          </a:p>
        </p:txBody>
      </p:sp>
      <p:sp>
        <p:nvSpPr>
          <p:cNvPr id="3" name="Content Placeholder 2"/>
          <p:cNvSpPr>
            <a:spLocks noGrp="1"/>
          </p:cNvSpPr>
          <p:nvPr>
            <p:ph idx="1"/>
          </p:nvPr>
        </p:nvSpPr>
        <p:spPr>
          <a:xfrm>
            <a:off x="1103312" y="2323374"/>
            <a:ext cx="8946541" cy="4195481"/>
          </a:xfrm>
        </p:spPr>
        <p:txBody>
          <a:bodyPr/>
          <a:lstStyle/>
          <a:p>
            <a:pPr algn="just"/>
            <a:r>
              <a:rPr lang="en-GB" sz="2400" dirty="0"/>
              <a:t> </a:t>
            </a:r>
            <a:r>
              <a:rPr lang="en-US" sz="2400" dirty="0"/>
              <a:t>If bright light appears behind object, the system takes some times to detect it but when the system detects the faces it’s easily recognize it.</a:t>
            </a:r>
            <a:endParaRPr lang="en-GB" sz="2400" dirty="0"/>
          </a:p>
          <a:p>
            <a:pPr algn="just"/>
            <a:r>
              <a:rPr lang="en-US" sz="2400" dirty="0"/>
              <a:t>Liveness detection isn’t as strong as we want. But for average security, it works good.</a:t>
            </a:r>
          </a:p>
          <a:p>
            <a:pPr algn="just"/>
            <a:r>
              <a:rPr lang="en-US" sz="2400" dirty="0"/>
              <a:t>A person who put eyeglass in front camera but who is already trained without eyeglass, the system is slow to recognize him. </a:t>
            </a:r>
          </a:p>
          <a:p>
            <a:endParaRPr lang="en-US" dirty="0"/>
          </a:p>
          <a:p>
            <a:endParaRPr lang="en-US" dirty="0"/>
          </a:p>
        </p:txBody>
      </p:sp>
    </p:spTree>
    <p:extLst>
      <p:ext uri="{BB962C8B-B14F-4D97-AF65-F5344CB8AC3E}">
        <p14:creationId xmlns:p14="http://schemas.microsoft.com/office/powerpoint/2010/main" val="48167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Future Development</a:t>
            </a:r>
          </a:p>
        </p:txBody>
      </p:sp>
      <p:sp>
        <p:nvSpPr>
          <p:cNvPr id="3" name="Content Placeholder 2"/>
          <p:cNvSpPr>
            <a:spLocks noGrp="1"/>
          </p:cNvSpPr>
          <p:nvPr>
            <p:ph idx="1"/>
          </p:nvPr>
        </p:nvSpPr>
        <p:spPr/>
        <p:txBody>
          <a:bodyPr>
            <a:normAutofit/>
          </a:bodyPr>
          <a:lstStyle/>
          <a:p>
            <a:pPr algn="just"/>
            <a:r>
              <a:rPr lang="en-US" sz="2400" dirty="0"/>
              <a:t>In future, this system will be more fast and accurate. Liveness detection will be stronger and perfectly recognize real or fake person.</a:t>
            </a:r>
          </a:p>
          <a:p>
            <a:pPr algn="just"/>
            <a:r>
              <a:rPr lang="en-US" sz="2400" dirty="0"/>
              <a:t> Also, face will easily detect doesn’t matter the person will put eyeglasses or not in future.</a:t>
            </a:r>
          </a:p>
          <a:p>
            <a:pPr algn="just"/>
            <a:r>
              <a:rPr lang="en-US" sz="2400" dirty="0"/>
              <a:t> In every light combination, the system is able recognize object face accurately.</a:t>
            </a:r>
          </a:p>
        </p:txBody>
      </p:sp>
    </p:spTree>
    <p:extLst>
      <p:ext uri="{BB962C8B-B14F-4D97-AF65-F5344CB8AC3E}">
        <p14:creationId xmlns:p14="http://schemas.microsoft.com/office/powerpoint/2010/main" val="448832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080" y="813326"/>
            <a:ext cx="9404723" cy="1400530"/>
          </a:xfrm>
        </p:spPr>
        <p:txBody>
          <a:bodyPr/>
          <a:lstStyle/>
          <a:p>
            <a:pPr algn="ctr"/>
            <a:r>
              <a:rPr lang="en-US" b="1" dirty="0"/>
              <a:t>      Learning Outcomes</a:t>
            </a:r>
          </a:p>
        </p:txBody>
      </p:sp>
      <p:sp>
        <p:nvSpPr>
          <p:cNvPr id="3" name="Content Placeholder 2"/>
          <p:cNvSpPr>
            <a:spLocks noGrp="1"/>
          </p:cNvSpPr>
          <p:nvPr>
            <p:ph idx="1"/>
          </p:nvPr>
        </p:nvSpPr>
        <p:spPr>
          <a:xfrm>
            <a:off x="1481070" y="2318197"/>
            <a:ext cx="8569764" cy="3968839"/>
          </a:xfrm>
        </p:spPr>
        <p:txBody>
          <a:bodyPr/>
          <a:lstStyle/>
          <a:p>
            <a:r>
              <a:rPr lang="en-US" dirty="0"/>
              <a:t>How to make a </a:t>
            </a:r>
            <a:r>
              <a:rPr lang="en-US" dirty="0" err="1"/>
              <a:t>gui</a:t>
            </a:r>
            <a:r>
              <a:rPr lang="en-US" dirty="0"/>
              <a:t> with python(pyqt5 designer)</a:t>
            </a:r>
          </a:p>
          <a:p>
            <a:r>
              <a:rPr lang="en-US" dirty="0"/>
              <a:t>How to detect faces from a frame</a:t>
            </a:r>
          </a:p>
          <a:p>
            <a:r>
              <a:rPr lang="en-US" dirty="0"/>
              <a:t>How to recognize faces from trained dataset</a:t>
            </a:r>
          </a:p>
          <a:p>
            <a:r>
              <a:rPr lang="en-US" dirty="0"/>
              <a:t>How to detect liveness of an image</a:t>
            </a:r>
          </a:p>
          <a:p>
            <a:r>
              <a:rPr lang="en-US" dirty="0"/>
              <a:t>How to make project connecting hardware and software</a:t>
            </a:r>
          </a:p>
        </p:txBody>
      </p:sp>
    </p:spTree>
    <p:extLst>
      <p:ext uri="{BB962C8B-B14F-4D97-AF65-F5344CB8AC3E}">
        <p14:creationId xmlns:p14="http://schemas.microsoft.com/office/powerpoint/2010/main" val="2011863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pPr algn="ctr"/>
            <a:r>
              <a:rPr lang="en-US" b="1" dirty="0"/>
              <a:t>Conclusion</a:t>
            </a:r>
          </a:p>
        </p:txBody>
      </p:sp>
      <p:sp>
        <p:nvSpPr>
          <p:cNvPr id="3" name="Content Placeholder 2"/>
          <p:cNvSpPr>
            <a:spLocks noGrp="1"/>
          </p:cNvSpPr>
          <p:nvPr>
            <p:ph idx="1"/>
          </p:nvPr>
        </p:nvSpPr>
        <p:spPr/>
        <p:txBody>
          <a:bodyPr/>
          <a:lstStyle/>
          <a:p>
            <a:pPr marL="0" indent="0" algn="just">
              <a:buNone/>
            </a:pPr>
            <a:r>
              <a:rPr lang="en-US" dirty="0"/>
              <a:t>The Attendance Management System is developed using  </a:t>
            </a:r>
            <a:r>
              <a:rPr lang="en-US" dirty="0" err="1"/>
              <a:t>opencv</a:t>
            </a:r>
            <a:r>
              <a:rPr lang="en-US" dirty="0"/>
              <a:t>, face recognition and deep learning fully meets the objectives of the system which it has been developed. The system has reached a steady state where all bugs have been eliminated. The system is operated at a high level of efficiency and all the user associated with the system understands its advantage. The system solves the problem. It was intended to solve as requirement specification</a:t>
            </a:r>
          </a:p>
          <a:p>
            <a:endParaRPr lang="en-US" dirty="0"/>
          </a:p>
        </p:txBody>
      </p:sp>
    </p:spTree>
    <p:extLst>
      <p:ext uri="{BB962C8B-B14F-4D97-AF65-F5344CB8AC3E}">
        <p14:creationId xmlns:p14="http://schemas.microsoft.com/office/powerpoint/2010/main" val="2564000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pPr algn="ctr"/>
            <a:r>
              <a:rPr lang="en-US" b="1" dirty="0"/>
              <a:t>ACKNOWLEDGEMENT</a:t>
            </a:r>
          </a:p>
        </p:txBody>
      </p:sp>
      <p:sp>
        <p:nvSpPr>
          <p:cNvPr id="3" name="Content Placeholder 2"/>
          <p:cNvSpPr>
            <a:spLocks noGrp="1"/>
          </p:cNvSpPr>
          <p:nvPr>
            <p:ph idx="1"/>
          </p:nvPr>
        </p:nvSpPr>
        <p:spPr/>
        <p:txBody>
          <a:bodyPr/>
          <a:lstStyle/>
          <a:p>
            <a:pPr marL="0" indent="0" algn="just">
              <a:buNone/>
            </a:pPr>
            <a:r>
              <a:rPr lang="en-US" dirty="0"/>
              <a:t>We would like to express our profound and sincere gratitude to our project supervisor Dr. Sk. </a:t>
            </a:r>
            <a:r>
              <a:rPr lang="en-US" dirty="0" err="1"/>
              <a:t>Masudul</a:t>
            </a:r>
            <a:r>
              <a:rPr lang="en-US" dirty="0"/>
              <a:t>  </a:t>
            </a:r>
            <a:r>
              <a:rPr lang="en-US" dirty="0" err="1"/>
              <a:t>Ahsan</a:t>
            </a:r>
            <a:r>
              <a:rPr lang="en-US" dirty="0"/>
              <a:t>, Professor of Department of Computer Science and Engineering, Khulna University of Engineering and Technology, Khulna for his rationale guideline, encouragement and for taking time off his busy schedule to provide invaluable input to words to complete our project. His suggestion and encouragement play a vital role in our project work.</a:t>
            </a:r>
          </a:p>
          <a:p>
            <a:pPr marL="0" indent="0">
              <a:buNone/>
            </a:pPr>
            <a:endParaRPr lang="en-US" dirty="0"/>
          </a:p>
        </p:txBody>
      </p:sp>
    </p:spTree>
    <p:extLst>
      <p:ext uri="{BB962C8B-B14F-4D97-AF65-F5344CB8AC3E}">
        <p14:creationId xmlns:p14="http://schemas.microsoft.com/office/powerpoint/2010/main" val="3424512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652388"/>
            <a:ext cx="9404723" cy="1400530"/>
          </a:xfrm>
        </p:spPr>
        <p:txBody>
          <a:bodyPr/>
          <a:lstStyle/>
          <a:p>
            <a:pPr algn="ctr"/>
            <a:r>
              <a:rPr lang="en-US" b="1" dirty="0"/>
              <a:t>Introduction</a:t>
            </a:r>
            <a:br>
              <a:rPr lang="en-US" dirty="0"/>
            </a:br>
            <a:endParaRPr lang="en-US" dirty="0"/>
          </a:p>
        </p:txBody>
      </p:sp>
      <p:sp>
        <p:nvSpPr>
          <p:cNvPr id="3" name="Content Placeholder 2"/>
          <p:cNvSpPr>
            <a:spLocks noGrp="1"/>
          </p:cNvSpPr>
          <p:nvPr>
            <p:ph idx="1"/>
          </p:nvPr>
        </p:nvSpPr>
        <p:spPr/>
        <p:txBody>
          <a:bodyPr>
            <a:normAutofit/>
          </a:bodyPr>
          <a:lstStyle/>
          <a:p>
            <a:pPr algn="just"/>
            <a:r>
              <a:rPr lang="en-US" sz="2400" dirty="0"/>
              <a:t>Face recognition is a biometric technology .It goes beyond just detecting human faces in an image or video. </a:t>
            </a:r>
          </a:p>
          <a:p>
            <a:endParaRPr lang="en-US" sz="2400" dirty="0"/>
          </a:p>
          <a:p>
            <a:pPr algn="just"/>
            <a:r>
              <a:rPr lang="en-US" sz="2400" dirty="0"/>
              <a:t>Our face Recognition home security system  detects a face whether the guy is known or unknown , after    detecting the person, it will open the GUI to open the door or unlock any security.</a:t>
            </a:r>
          </a:p>
        </p:txBody>
      </p:sp>
    </p:spTree>
    <p:extLst>
      <p:ext uri="{BB962C8B-B14F-4D97-AF65-F5344CB8AC3E}">
        <p14:creationId xmlns:p14="http://schemas.microsoft.com/office/powerpoint/2010/main" val="1237121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3408" y="3105766"/>
            <a:ext cx="6153934" cy="1400530"/>
          </a:xfrm>
        </p:spPr>
        <p:txBody>
          <a:bodyPr/>
          <a:lstStyle/>
          <a:p>
            <a:r>
              <a:rPr lang="en-US" b="1" dirty="0"/>
              <a:t>THANK YOU</a:t>
            </a:r>
          </a:p>
        </p:txBody>
      </p:sp>
    </p:spTree>
    <p:extLst>
      <p:ext uri="{BB962C8B-B14F-4D97-AF65-F5344CB8AC3E}">
        <p14:creationId xmlns:p14="http://schemas.microsoft.com/office/powerpoint/2010/main" val="2482354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432" y="748932"/>
            <a:ext cx="9404723" cy="1400530"/>
          </a:xfrm>
        </p:spPr>
        <p:txBody>
          <a:bodyPr/>
          <a:lstStyle/>
          <a:p>
            <a:pPr algn="ctr"/>
            <a:r>
              <a:rPr lang="en-US" b="1" dirty="0">
                <a:solidFill>
                  <a:schemeClr val="accent5">
                    <a:lumMod val="20000"/>
                    <a:lumOff val="80000"/>
                  </a:schemeClr>
                </a:solidFill>
              </a:rPr>
              <a:t>Objectives</a:t>
            </a:r>
          </a:p>
        </p:txBody>
      </p:sp>
      <p:sp>
        <p:nvSpPr>
          <p:cNvPr id="3" name="Content Placeholder 2"/>
          <p:cNvSpPr>
            <a:spLocks noGrp="1"/>
          </p:cNvSpPr>
          <p:nvPr>
            <p:ph idx="1"/>
          </p:nvPr>
        </p:nvSpPr>
        <p:spPr>
          <a:xfrm>
            <a:off x="1017432" y="2485622"/>
            <a:ext cx="9174090" cy="3696237"/>
          </a:xfrm>
        </p:spPr>
        <p:txBody>
          <a:bodyPr/>
          <a:lstStyle/>
          <a:p>
            <a:pPr lvl="0"/>
            <a:r>
              <a:rPr lang="en-US" dirty="0"/>
              <a:t> Developing an security system based on face recognition.</a:t>
            </a:r>
          </a:p>
          <a:p>
            <a:pPr lvl="0"/>
            <a:r>
              <a:rPr lang="en-US" dirty="0"/>
              <a:t>Ensuring Security with user friendly interface.</a:t>
            </a:r>
          </a:p>
          <a:p>
            <a:pPr lvl="0"/>
            <a:r>
              <a:rPr lang="en-US" dirty="0"/>
              <a:t>Developing an IOT based project.</a:t>
            </a:r>
          </a:p>
          <a:p>
            <a:pPr lvl="0"/>
            <a:r>
              <a:rPr lang="en-US" dirty="0"/>
              <a:t>Detecting known faces  after  training the images.</a:t>
            </a:r>
          </a:p>
          <a:p>
            <a:pPr lvl="0"/>
            <a:r>
              <a:rPr lang="en-US" dirty="0"/>
              <a:t>Minimizing the process of retraining the machine.</a:t>
            </a:r>
          </a:p>
          <a:p>
            <a:pPr lvl="0"/>
            <a:r>
              <a:rPr lang="en-US" dirty="0"/>
              <a:t>To Digitalize Home and Office.</a:t>
            </a:r>
          </a:p>
          <a:p>
            <a:pPr lvl="0"/>
            <a:r>
              <a:rPr lang="en-US" dirty="0"/>
              <a:t>Image  Acquisition.</a:t>
            </a:r>
          </a:p>
          <a:p>
            <a:endParaRPr lang="en-US" dirty="0"/>
          </a:p>
        </p:txBody>
      </p:sp>
    </p:spTree>
    <p:extLst>
      <p:ext uri="{BB962C8B-B14F-4D97-AF65-F5344CB8AC3E}">
        <p14:creationId xmlns:p14="http://schemas.microsoft.com/office/powerpoint/2010/main" val="391269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6472" y="761811"/>
            <a:ext cx="8840220" cy="1400530"/>
          </a:xfrm>
        </p:spPr>
        <p:txBody>
          <a:bodyPr/>
          <a:lstStyle/>
          <a:p>
            <a:pPr algn="ctr"/>
            <a:r>
              <a:rPr lang="en-US" b="1" dirty="0">
                <a:solidFill>
                  <a:schemeClr val="accent5">
                    <a:lumMod val="20000"/>
                    <a:lumOff val="80000"/>
                  </a:schemeClr>
                </a:solidFill>
              </a:rPr>
              <a:t>Problem Statement</a:t>
            </a:r>
          </a:p>
        </p:txBody>
      </p:sp>
      <p:sp>
        <p:nvSpPr>
          <p:cNvPr id="3" name="Content Placeholder 2"/>
          <p:cNvSpPr>
            <a:spLocks noGrp="1"/>
          </p:cNvSpPr>
          <p:nvPr>
            <p:ph idx="1"/>
          </p:nvPr>
        </p:nvSpPr>
        <p:spPr/>
        <p:txBody>
          <a:bodyPr>
            <a:normAutofit/>
          </a:bodyPr>
          <a:lstStyle/>
          <a:p>
            <a:pPr marL="0" indent="0">
              <a:buNone/>
            </a:pPr>
            <a:endParaRPr lang="en-GB" dirty="0"/>
          </a:p>
          <a:p>
            <a:pPr lvl="0" algn="just"/>
            <a:r>
              <a:rPr lang="en-US" dirty="0"/>
              <a:t>Identify a person’s face image from face database</a:t>
            </a:r>
          </a:p>
          <a:p>
            <a:pPr lvl="0" algn="just"/>
            <a:r>
              <a:rPr lang="en-GB" dirty="0"/>
              <a:t>Provide  more security</a:t>
            </a:r>
          </a:p>
          <a:p>
            <a:pPr algn="just"/>
            <a:r>
              <a:rPr lang="en-US" dirty="0"/>
              <a:t>Digitalize and more secure for their home and office.</a:t>
            </a:r>
            <a:endParaRPr lang="en-GB" dirty="0"/>
          </a:p>
          <a:p>
            <a:pPr lvl="0" algn="just"/>
            <a:r>
              <a:rPr lang="en-GB" dirty="0"/>
              <a:t>Detecting real and fake images using liveness</a:t>
            </a:r>
          </a:p>
          <a:p>
            <a:pPr lvl="0"/>
            <a:endParaRPr lang="en-GB" dirty="0"/>
          </a:p>
          <a:p>
            <a:pPr lvl="0"/>
            <a:endParaRPr lang="en-GB" dirty="0"/>
          </a:p>
          <a:p>
            <a:pPr lvl="0"/>
            <a:endParaRPr lang="en-GB" dirty="0"/>
          </a:p>
          <a:p>
            <a:pPr marL="0" indent="0">
              <a:buNone/>
            </a:pPr>
            <a:endParaRPr lang="en-US" dirty="0"/>
          </a:p>
        </p:txBody>
      </p:sp>
    </p:spTree>
    <p:extLst>
      <p:ext uri="{BB962C8B-B14F-4D97-AF65-F5344CB8AC3E}">
        <p14:creationId xmlns:p14="http://schemas.microsoft.com/office/powerpoint/2010/main" val="3036621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652388"/>
            <a:ext cx="9404723" cy="1400530"/>
          </a:xfrm>
        </p:spPr>
        <p:txBody>
          <a:bodyPr/>
          <a:lstStyle/>
          <a:p>
            <a:pPr algn="ctr"/>
            <a:r>
              <a:rPr lang="en-US" b="1" dirty="0">
                <a:solidFill>
                  <a:schemeClr val="accent5">
                    <a:lumMod val="20000"/>
                    <a:lumOff val="80000"/>
                  </a:schemeClr>
                </a:solidFill>
              </a:rPr>
              <a:t>Technical Part</a:t>
            </a:r>
            <a:br>
              <a:rPr lang="en-US" b="1" dirty="0">
                <a:solidFill>
                  <a:schemeClr val="accent5">
                    <a:lumMod val="20000"/>
                    <a:lumOff val="80000"/>
                  </a:schemeClr>
                </a:solidFill>
              </a:rPr>
            </a:br>
            <a:br>
              <a:rPr lang="en-US" b="1" dirty="0">
                <a:solidFill>
                  <a:schemeClr val="accent5">
                    <a:lumMod val="20000"/>
                    <a:lumOff val="80000"/>
                  </a:schemeClr>
                </a:solidFill>
              </a:rPr>
            </a:br>
            <a:endParaRPr lang="en-US" b="1" dirty="0">
              <a:solidFill>
                <a:schemeClr val="accent5">
                  <a:lumMod val="20000"/>
                  <a:lumOff val="80000"/>
                </a:schemeClr>
              </a:solidFill>
            </a:endParaRPr>
          </a:p>
        </p:txBody>
      </p:sp>
      <p:sp>
        <p:nvSpPr>
          <p:cNvPr id="3" name="Content Placeholder 2"/>
          <p:cNvSpPr>
            <a:spLocks noGrp="1"/>
          </p:cNvSpPr>
          <p:nvPr>
            <p:ph idx="1"/>
          </p:nvPr>
        </p:nvSpPr>
        <p:spPr/>
        <p:txBody>
          <a:bodyPr/>
          <a:lstStyle/>
          <a:p>
            <a:pPr marL="0" indent="0">
              <a:buNone/>
            </a:pPr>
            <a:endParaRPr lang="en-US" dirty="0"/>
          </a:p>
          <a:p>
            <a:pPr algn="just"/>
            <a:r>
              <a:rPr lang="en-US" dirty="0"/>
              <a:t> Detecting  faces from </a:t>
            </a:r>
            <a:r>
              <a:rPr lang="en-US" dirty="0" err="1"/>
              <a:t>haarcascade</a:t>
            </a:r>
            <a:r>
              <a:rPr lang="en-US" dirty="0"/>
              <a:t> method.</a:t>
            </a:r>
          </a:p>
          <a:p>
            <a:pPr algn="just"/>
            <a:r>
              <a:rPr lang="en-US" dirty="0"/>
              <a:t>Recognizing faces from </a:t>
            </a:r>
            <a:r>
              <a:rPr lang="en-US" dirty="0" err="1"/>
              <a:t>encodings.pickle</a:t>
            </a:r>
            <a:r>
              <a:rPr lang="en-US" dirty="0"/>
              <a:t>.</a:t>
            </a:r>
          </a:p>
          <a:p>
            <a:pPr algn="just"/>
            <a:r>
              <a:rPr lang="en-US" dirty="0"/>
              <a:t>Compute 128-d face embeddings to quantify a face and stored pints in </a:t>
            </a:r>
            <a:r>
              <a:rPr lang="en-US" dirty="0" err="1"/>
              <a:t>encodings.pickle</a:t>
            </a:r>
            <a:r>
              <a:rPr lang="en-US" dirty="0"/>
              <a:t> file</a:t>
            </a:r>
          </a:p>
          <a:p>
            <a:pPr algn="just"/>
            <a:r>
              <a:rPr lang="en-US" dirty="0"/>
              <a:t> Train a Support Vector Machine (SVM) on top of the embeddings</a:t>
            </a:r>
          </a:p>
          <a:p>
            <a:pPr algn="just"/>
            <a:r>
              <a:rPr lang="en-US" dirty="0"/>
              <a:t> Detecting faces’ liveness and recognizing faces in images and video streams</a:t>
            </a:r>
          </a:p>
          <a:p>
            <a:pPr algn="just"/>
            <a:r>
              <a:rPr lang="en-US" dirty="0"/>
              <a:t> All of these tasks will be accomplished with OpenCV, enabling </a:t>
            </a:r>
            <a:r>
              <a:rPr lang="en-US" dirty="0" err="1"/>
              <a:t>haar</a:t>
            </a:r>
            <a:r>
              <a:rPr lang="en-US" dirty="0"/>
              <a:t> cascade method with integrated </a:t>
            </a:r>
            <a:r>
              <a:rPr lang="en-US" dirty="0" err="1"/>
              <a:t>face_recognition_library</a:t>
            </a:r>
            <a:r>
              <a:rPr lang="en-US" dirty="0"/>
              <a:t>.</a:t>
            </a:r>
          </a:p>
        </p:txBody>
      </p:sp>
    </p:spTree>
    <p:extLst>
      <p:ext uri="{BB962C8B-B14F-4D97-AF65-F5344CB8AC3E}">
        <p14:creationId xmlns:p14="http://schemas.microsoft.com/office/powerpoint/2010/main" val="1164214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319" y="0"/>
            <a:ext cx="9559515" cy="1255594"/>
          </a:xfrm>
        </p:spPr>
        <p:txBody>
          <a:bodyPr/>
          <a:lstStyle/>
          <a:p>
            <a:pPr algn="ctr"/>
            <a:r>
              <a:rPr lang="en-US" b="1" dirty="0">
                <a:solidFill>
                  <a:schemeClr val="accent5">
                    <a:lumMod val="20000"/>
                    <a:lumOff val="80000"/>
                  </a:schemeClr>
                </a:solidFill>
              </a:rPr>
              <a:t>   Activity Diagram</a:t>
            </a:r>
          </a:p>
        </p:txBody>
      </p:sp>
      <p:pic>
        <p:nvPicPr>
          <p:cNvPr id="6" name="Content Placeholder 5" descr="1.png"/>
          <p:cNvPicPr>
            <a:picLocks noGrp="1" noChangeAspect="1"/>
          </p:cNvPicPr>
          <p:nvPr>
            <p:ph idx="1"/>
          </p:nvPr>
        </p:nvPicPr>
        <p:blipFill>
          <a:blip r:embed="rId2"/>
          <a:stretch>
            <a:fillRect/>
          </a:stretch>
        </p:blipFill>
        <p:spPr>
          <a:xfrm>
            <a:off x="2729551" y="696036"/>
            <a:ext cx="7055893" cy="5991367"/>
          </a:xfrm>
        </p:spPr>
      </p:pic>
    </p:spTree>
    <p:extLst>
      <p:ext uri="{BB962C8B-B14F-4D97-AF65-F5344CB8AC3E}">
        <p14:creationId xmlns:p14="http://schemas.microsoft.com/office/powerpoint/2010/main" val="4124379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FD440-612A-4F16-B119-9355A1F0E533}"/>
              </a:ext>
            </a:extLst>
          </p:cNvPr>
          <p:cNvSpPr>
            <a:spLocks noGrp="1"/>
          </p:cNvSpPr>
          <p:nvPr>
            <p:ph type="title"/>
          </p:nvPr>
        </p:nvSpPr>
        <p:spPr/>
        <p:txBody>
          <a:bodyPr/>
          <a:lstStyle/>
          <a:p>
            <a:pPr algn="ctr"/>
            <a:r>
              <a:rPr lang="en-US" dirty="0"/>
              <a:t>Face Recognition Embedding</a:t>
            </a:r>
          </a:p>
        </p:txBody>
      </p:sp>
      <p:pic>
        <p:nvPicPr>
          <p:cNvPr id="5" name="Picture 4">
            <a:extLst>
              <a:ext uri="{FF2B5EF4-FFF2-40B4-BE49-F238E27FC236}">
                <a16:creationId xmlns:a16="http://schemas.microsoft.com/office/drawing/2014/main" id="{963E6505-0205-4D18-A7A6-14F78E5748E6}"/>
              </a:ext>
            </a:extLst>
          </p:cNvPr>
          <p:cNvPicPr>
            <a:picLocks noChangeAspect="1"/>
          </p:cNvPicPr>
          <p:nvPr/>
        </p:nvPicPr>
        <p:blipFill>
          <a:blip r:embed="rId2"/>
          <a:stretch>
            <a:fillRect/>
          </a:stretch>
        </p:blipFill>
        <p:spPr>
          <a:xfrm>
            <a:off x="1500554" y="1853247"/>
            <a:ext cx="8284308" cy="3719121"/>
          </a:xfrm>
          <a:prstGeom prst="rect">
            <a:avLst/>
          </a:prstGeom>
        </p:spPr>
      </p:pic>
    </p:spTree>
    <p:extLst>
      <p:ext uri="{BB962C8B-B14F-4D97-AF65-F5344CB8AC3E}">
        <p14:creationId xmlns:p14="http://schemas.microsoft.com/office/powerpoint/2010/main" val="126875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US" b="1" dirty="0">
                <a:solidFill>
                  <a:schemeClr val="accent5">
                    <a:lumMod val="20000"/>
                    <a:lumOff val="80000"/>
                  </a:schemeClr>
                </a:solidFill>
              </a:rPr>
              <a:t>Overview</a:t>
            </a:r>
          </a:p>
        </p:txBody>
      </p:sp>
      <p:sp>
        <p:nvSpPr>
          <p:cNvPr id="3" name="Content Placeholder 2"/>
          <p:cNvSpPr>
            <a:spLocks noGrp="1"/>
          </p:cNvSpPr>
          <p:nvPr>
            <p:ph idx="1"/>
          </p:nvPr>
        </p:nvSpPr>
        <p:spPr>
          <a:xfrm>
            <a:off x="1103312" y="1383216"/>
            <a:ext cx="8946541" cy="5300919"/>
          </a:xfrm>
        </p:spPr>
        <p:txBody>
          <a:bodyPr>
            <a:normAutofit/>
          </a:bodyPr>
          <a:lstStyle/>
          <a:p>
            <a:pPr marL="0" indent="0">
              <a:buNone/>
            </a:pPr>
            <a:r>
              <a:rPr lang="en-US" dirty="0"/>
              <a:t>Face Recognition Home Security System basically has some  modules   for proper functioning </a:t>
            </a:r>
          </a:p>
          <a:p>
            <a:pPr marL="0" indent="0">
              <a:buNone/>
            </a:pPr>
            <a:r>
              <a:rPr lang="en-US" dirty="0"/>
              <a:t> </a:t>
            </a:r>
          </a:p>
          <a:p>
            <a:pPr lvl="0"/>
            <a:r>
              <a:rPr lang="en-US" b="1" i="1" dirty="0"/>
              <a:t>Admin</a:t>
            </a:r>
            <a:r>
              <a:rPr lang="en-US" dirty="0"/>
              <a:t> - who has right for </a:t>
            </a:r>
          </a:p>
          <a:p>
            <a:pPr>
              <a:buFont typeface="Arial" pitchFamily="34" charset="0"/>
              <a:buChar char="•"/>
            </a:pPr>
            <a:r>
              <a:rPr lang="en-US" dirty="0"/>
              <a:t> creating space for new members </a:t>
            </a:r>
          </a:p>
          <a:p>
            <a:pPr>
              <a:buFont typeface="Arial" pitchFamily="34" charset="0"/>
              <a:buChar char="•"/>
            </a:pPr>
            <a:r>
              <a:rPr lang="en-US" dirty="0"/>
              <a:t> rename member</a:t>
            </a:r>
          </a:p>
          <a:p>
            <a:pPr>
              <a:buFont typeface="Arial" pitchFamily="34" charset="0"/>
              <a:buChar char="•"/>
            </a:pPr>
            <a:r>
              <a:rPr lang="en-US" dirty="0"/>
              <a:t> remove member</a:t>
            </a:r>
          </a:p>
          <a:p>
            <a:pPr>
              <a:buFont typeface="Arial" pitchFamily="34" charset="0"/>
              <a:buChar char="•"/>
            </a:pPr>
            <a:r>
              <a:rPr lang="en-US" dirty="0"/>
              <a:t>change password.</a:t>
            </a:r>
          </a:p>
          <a:p>
            <a:pPr lvl="0"/>
            <a:endParaRPr lang="en-US" b="1" dirty="0"/>
          </a:p>
          <a:p>
            <a:pPr lvl="0"/>
            <a:r>
              <a:rPr lang="en-US" b="1" i="1" dirty="0"/>
              <a:t>Members</a:t>
            </a:r>
            <a:r>
              <a:rPr lang="en-US" dirty="0"/>
              <a:t> and </a:t>
            </a:r>
            <a:r>
              <a:rPr lang="en-US" b="1" i="1" dirty="0"/>
              <a:t>strangers</a:t>
            </a:r>
            <a:r>
              <a:rPr lang="en-US" dirty="0"/>
              <a:t> can observe them as the are known or not.</a:t>
            </a:r>
          </a:p>
          <a:p>
            <a:pPr lvl="0"/>
            <a:r>
              <a:rPr lang="en-US" dirty="0"/>
              <a:t> For new user, system have some instructions in  help section.</a:t>
            </a:r>
          </a:p>
          <a:p>
            <a:pPr lvl="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44244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9893"/>
            <a:ext cx="9870529" cy="1400530"/>
          </a:xfrm>
        </p:spPr>
        <p:txBody>
          <a:bodyPr/>
          <a:lstStyle/>
          <a:p>
            <a:pPr algn="ctr"/>
            <a:r>
              <a:rPr lang="en-US" b="1" dirty="0"/>
              <a:t>   Graphical User Interface</a:t>
            </a:r>
          </a:p>
        </p:txBody>
      </p:sp>
      <p:sp>
        <p:nvSpPr>
          <p:cNvPr id="3" name="Content Placeholder 2"/>
          <p:cNvSpPr>
            <a:spLocks noGrp="1"/>
          </p:cNvSpPr>
          <p:nvPr>
            <p:ph idx="1"/>
          </p:nvPr>
        </p:nvSpPr>
        <p:spPr>
          <a:xfrm>
            <a:off x="398586" y="1023583"/>
            <a:ext cx="9651268" cy="668740"/>
          </a:xfrm>
        </p:spPr>
        <p:txBody>
          <a:bodyPr>
            <a:normAutofit/>
          </a:bodyPr>
          <a:lstStyle/>
          <a:p>
            <a:pPr marL="0" indent="0" algn="just">
              <a:buNone/>
            </a:pPr>
            <a:r>
              <a:rPr lang="en-US" sz="1700" dirty="0"/>
              <a:t>User have to go home window to security panel by clicking security from window navigation section or click </a:t>
            </a:r>
            <a:r>
              <a:rPr lang="en-US" sz="1700" dirty="0" err="1"/>
              <a:t>Ctrl+S</a:t>
            </a:r>
            <a:r>
              <a:rPr lang="en-US" sz="1700" dirty="0"/>
              <a:t>.</a:t>
            </a:r>
          </a:p>
          <a:p>
            <a:pPr marL="0" indent="0">
              <a:buNone/>
            </a:pPr>
            <a:endParaRPr lang="en-US" sz="2400" dirty="0"/>
          </a:p>
        </p:txBody>
      </p:sp>
      <p:pic>
        <p:nvPicPr>
          <p:cNvPr id="6" name="Picture 5" descr="4.PNG"/>
          <p:cNvPicPr>
            <a:picLocks noChangeAspect="1"/>
          </p:cNvPicPr>
          <p:nvPr/>
        </p:nvPicPr>
        <p:blipFill>
          <a:blip r:embed="rId2"/>
          <a:stretch>
            <a:fillRect/>
          </a:stretch>
        </p:blipFill>
        <p:spPr>
          <a:xfrm>
            <a:off x="640862" y="1941786"/>
            <a:ext cx="3467064" cy="4196686"/>
          </a:xfrm>
          <a:prstGeom prst="rect">
            <a:avLst/>
          </a:prstGeom>
        </p:spPr>
      </p:pic>
      <p:pic>
        <p:nvPicPr>
          <p:cNvPr id="9" name="Picture 8" descr="5.PNG"/>
          <p:cNvPicPr>
            <a:picLocks noChangeAspect="1"/>
          </p:cNvPicPr>
          <p:nvPr/>
        </p:nvPicPr>
        <p:blipFill>
          <a:blip r:embed="rId3"/>
          <a:stretch>
            <a:fillRect/>
          </a:stretch>
        </p:blipFill>
        <p:spPr>
          <a:xfrm>
            <a:off x="4370119" y="1941786"/>
            <a:ext cx="3585324" cy="4196686"/>
          </a:xfrm>
          <a:prstGeom prst="rect">
            <a:avLst/>
          </a:prstGeom>
        </p:spPr>
      </p:pic>
      <p:pic>
        <p:nvPicPr>
          <p:cNvPr id="10" name="Picture 9" descr="6.PNG"/>
          <p:cNvPicPr>
            <a:picLocks noChangeAspect="1"/>
          </p:cNvPicPr>
          <p:nvPr/>
        </p:nvPicPr>
        <p:blipFill>
          <a:blip r:embed="rId4"/>
          <a:stretch>
            <a:fillRect/>
          </a:stretch>
        </p:blipFill>
        <p:spPr>
          <a:xfrm>
            <a:off x="8137068" y="1941786"/>
            <a:ext cx="3825572" cy="4196686"/>
          </a:xfrm>
          <a:prstGeom prst="rect">
            <a:avLst/>
          </a:prstGeom>
        </p:spPr>
      </p:pic>
    </p:spTree>
    <p:extLst>
      <p:ext uri="{BB962C8B-B14F-4D97-AF65-F5344CB8AC3E}">
        <p14:creationId xmlns:p14="http://schemas.microsoft.com/office/powerpoint/2010/main" val="2664793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472</TotalTime>
  <Words>914</Words>
  <Application>Microsoft Office PowerPoint</Application>
  <PresentationFormat>Widescreen</PresentationFormat>
  <Paragraphs>85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Ion</vt:lpstr>
      <vt:lpstr>FACE RECOGNITION HOME SECURITY SYSTEM</vt:lpstr>
      <vt:lpstr>Introduction </vt:lpstr>
      <vt:lpstr>Objectives</vt:lpstr>
      <vt:lpstr>Problem Statement</vt:lpstr>
      <vt:lpstr>Technical Part  </vt:lpstr>
      <vt:lpstr>   Activity Diagram</vt:lpstr>
      <vt:lpstr>Face Recognition Embedding</vt:lpstr>
      <vt:lpstr>Overview</vt:lpstr>
      <vt:lpstr>   Graphical User Interface</vt:lpstr>
      <vt:lpstr>Graphical-User-Interface  User have to go home window to admin panel by clicking security from window navigation section or click Ctrl+A.Admin can add member, remove member and rename member.  </vt:lpstr>
      <vt:lpstr>Graphical User Interface Users can change his/her password and system provide help and about section for some instructions and helps for user.</vt:lpstr>
      <vt:lpstr>Key and Actions</vt:lpstr>
      <vt:lpstr>Features </vt:lpstr>
      <vt:lpstr>Challenges faced</vt:lpstr>
      <vt:lpstr>Limitations</vt:lpstr>
      <vt:lpstr>Future Development</vt:lpstr>
      <vt:lpstr>      Learning Outcomes</vt:lpstr>
      <vt:lpstr>Conclusion</vt:lpstr>
      <vt:lpstr>ACKNOWLEDGEMENT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Supervised By: Md.Mushfiqur Azam         Dr.Pintu Chandra Shill 1507028            Professor,                     Department of Computer Science  Sadia Mubashshira         &amp; Engineering,KUET 1507030</dc:title>
  <dc:creator>user</dc:creator>
  <cp:lastModifiedBy>sourav Mandol</cp:lastModifiedBy>
  <cp:revision>35</cp:revision>
  <dcterms:created xsi:type="dcterms:W3CDTF">2018-12-09T05:02:08Z</dcterms:created>
  <dcterms:modified xsi:type="dcterms:W3CDTF">2019-12-23T10:39:02Z</dcterms:modified>
</cp:coreProperties>
</file>