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71" r:id="rId6"/>
    <p:sldId id="273" r:id="rId7"/>
    <p:sldId id="272" r:id="rId8"/>
    <p:sldId id="261" r:id="rId9"/>
    <p:sldId id="262" r:id="rId10"/>
    <p:sldId id="263" r:id="rId11"/>
    <p:sldId id="264" r:id="rId12"/>
    <p:sldId id="260" r:id="rId13"/>
    <p:sldId id="265" r:id="rId14"/>
    <p:sldId id="266" r:id="rId15"/>
    <p:sldId id="268" r:id="rId16"/>
    <p:sldId id="267" r:id="rId17"/>
    <p:sldId id="269" r:id="rId18"/>
    <p:sldId id="270"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36"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ECDFBD-9963-40AE-A758-7827F3EC265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51269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CDFBD-9963-40AE-A758-7827F3EC265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12826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CDFBD-9963-40AE-A758-7827F3EC265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225450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CDFBD-9963-40AE-A758-7827F3EC265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10-3238-4D23-81BB-0615141AF6F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422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ECDFBD-9963-40AE-A758-7827F3EC265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106421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ECDFBD-9963-40AE-A758-7827F3EC265E}"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47398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ECDFBD-9963-40AE-A758-7827F3EC265E}"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3914687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CDFBD-9963-40AE-A758-7827F3EC265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695939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CDFBD-9963-40AE-A758-7827F3EC265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3759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CDFBD-9963-40AE-A758-7827F3EC265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372476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DFBD-9963-40AE-A758-7827F3EC265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56426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ECDFBD-9963-40AE-A758-7827F3EC265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89049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ECDFBD-9963-40AE-A758-7827F3EC265E}"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390342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ECDFBD-9963-40AE-A758-7827F3EC265E}"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326790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CDFBD-9963-40AE-A758-7827F3EC265E}"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377492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CDFBD-9963-40AE-A758-7827F3EC265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216475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ECDFBD-9963-40AE-A758-7827F3EC265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05D10-3238-4D23-81BB-0615141AF6FB}" type="slidenum">
              <a:rPr lang="en-US" smtClean="0"/>
              <a:t>‹#›</a:t>
            </a:fld>
            <a:endParaRPr lang="en-US"/>
          </a:p>
        </p:txBody>
      </p:sp>
    </p:spTree>
    <p:extLst>
      <p:ext uri="{BB962C8B-B14F-4D97-AF65-F5344CB8AC3E}">
        <p14:creationId xmlns:p14="http://schemas.microsoft.com/office/powerpoint/2010/main" val="216177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3ECDFBD-9963-40AE-A758-7827F3EC265E}" type="datetimeFigureOut">
              <a:rPr lang="en-US" smtClean="0"/>
              <a:t>12/26/2019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6805D10-3238-4D23-81BB-0615141AF6FB}" type="slidenum">
              <a:rPr lang="en-US" smtClean="0"/>
              <a:t>‹#›</a:t>
            </a:fld>
            <a:endParaRPr lang="en-US"/>
          </a:p>
        </p:txBody>
      </p:sp>
    </p:spTree>
    <p:extLst>
      <p:ext uri="{BB962C8B-B14F-4D97-AF65-F5344CB8AC3E}">
        <p14:creationId xmlns:p14="http://schemas.microsoft.com/office/powerpoint/2010/main" val="1407144156"/>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19337-8AB7-47FC-8872-693FC4727D22}"/>
              </a:ext>
            </a:extLst>
          </p:cNvPr>
          <p:cNvSpPr>
            <a:spLocks noGrp="1"/>
          </p:cNvSpPr>
          <p:nvPr>
            <p:ph type="ctrTitle"/>
          </p:nvPr>
        </p:nvSpPr>
        <p:spPr>
          <a:xfrm>
            <a:off x="678427" y="117986"/>
            <a:ext cx="11090786" cy="3480353"/>
          </a:xfrm>
        </p:spPr>
        <p:txBody>
          <a:bodyPr>
            <a:normAutofit fontScale="90000"/>
          </a:bodyPr>
          <a:lstStyle/>
          <a:p>
            <a:r>
              <a:rPr lang="en-US" b="1" dirty="0"/>
              <a:t>Location Alarm  Application </a:t>
            </a:r>
            <a:br>
              <a:rPr lang="en-US" b="1" dirty="0"/>
            </a:br>
            <a:r>
              <a:rPr lang="en-US" b="1" dirty="0"/>
              <a:t>Using Geo Location API</a:t>
            </a:r>
            <a:br>
              <a:rPr lang="en-US" b="1" dirty="0"/>
            </a:br>
            <a:r>
              <a:rPr lang="en-US" b="1" dirty="0"/>
              <a:t/>
            </a:r>
            <a:br>
              <a:rPr lang="en-US" b="1" dirty="0"/>
            </a:br>
            <a:r>
              <a:rPr lang="en-US" sz="3100" b="1" dirty="0"/>
              <a:t>Course </a:t>
            </a:r>
            <a:r>
              <a:rPr lang="en-US" sz="3100" b="1" dirty="0" smtClean="0"/>
              <a:t>No</a:t>
            </a:r>
            <a:r>
              <a:rPr lang="en-US" sz="3100" b="1" dirty="0" smtClean="0"/>
              <a:t> </a:t>
            </a:r>
            <a:r>
              <a:rPr lang="en-US" sz="3100" b="1" dirty="0"/>
              <a:t>: CSE 3200</a:t>
            </a:r>
            <a:r>
              <a:rPr lang="en-US" sz="3100" dirty="0"/>
              <a:t/>
            </a:r>
            <a:br>
              <a:rPr lang="en-US" sz="3100" dirty="0"/>
            </a:br>
            <a:r>
              <a:rPr lang="en-US" sz="3100" dirty="0"/>
              <a:t>Course Title : System Development project</a:t>
            </a:r>
          </a:p>
        </p:txBody>
      </p:sp>
      <p:sp>
        <p:nvSpPr>
          <p:cNvPr id="3" name="Subtitle 2">
            <a:extLst>
              <a:ext uri="{FF2B5EF4-FFF2-40B4-BE49-F238E27FC236}">
                <a16:creationId xmlns:a16="http://schemas.microsoft.com/office/drawing/2014/main" xmlns="" id="{64D171E2-9309-4882-95B4-ADD0E588CD1C}"/>
              </a:ext>
            </a:extLst>
          </p:cNvPr>
          <p:cNvSpPr>
            <a:spLocks noGrp="1"/>
          </p:cNvSpPr>
          <p:nvPr>
            <p:ph type="subTitle" idx="1"/>
          </p:nvPr>
        </p:nvSpPr>
        <p:spPr>
          <a:xfrm>
            <a:off x="678427" y="4306529"/>
            <a:ext cx="3421625" cy="2551471"/>
          </a:xfrm>
        </p:spPr>
        <p:txBody>
          <a:bodyPr>
            <a:normAutofit fontScale="55000" lnSpcReduction="20000"/>
          </a:bodyPr>
          <a:lstStyle/>
          <a:p>
            <a:pPr algn="l"/>
            <a:r>
              <a:rPr lang="en-US" sz="3600" b="1" dirty="0"/>
              <a:t>Presented By </a:t>
            </a:r>
            <a:r>
              <a:rPr lang="en-US" dirty="0"/>
              <a:t>	</a:t>
            </a:r>
          </a:p>
          <a:p>
            <a:pPr algn="l"/>
            <a:r>
              <a:rPr lang="en-US" dirty="0"/>
              <a:t>		</a:t>
            </a:r>
          </a:p>
          <a:p>
            <a:pPr algn="l"/>
            <a:r>
              <a:rPr lang="en-US" sz="3300" dirty="0"/>
              <a:t>Afnan –Ul-Haque  </a:t>
            </a:r>
          </a:p>
          <a:p>
            <a:pPr algn="l"/>
            <a:r>
              <a:rPr lang="en-US" sz="3300" dirty="0"/>
              <a:t>1607046</a:t>
            </a:r>
          </a:p>
          <a:p>
            <a:pPr algn="l"/>
            <a:endParaRPr lang="en-US" sz="2900" dirty="0"/>
          </a:p>
          <a:p>
            <a:pPr algn="l"/>
            <a:r>
              <a:rPr lang="en-US" sz="3300" dirty="0"/>
              <a:t>Faisal Ahmed</a:t>
            </a:r>
          </a:p>
          <a:p>
            <a:pPr algn="l"/>
            <a:r>
              <a:rPr lang="en-US" sz="3300" dirty="0"/>
              <a:t>1607048</a:t>
            </a:r>
            <a:r>
              <a:rPr lang="en-US" sz="2600" dirty="0"/>
              <a:t>	</a:t>
            </a:r>
            <a:r>
              <a:rPr lang="en-US" sz="2100" dirty="0"/>
              <a:t>								</a:t>
            </a:r>
          </a:p>
          <a:p>
            <a:endParaRPr lang="en-US" dirty="0"/>
          </a:p>
        </p:txBody>
      </p:sp>
      <p:sp>
        <p:nvSpPr>
          <p:cNvPr id="5" name="TextBox 4">
            <a:extLst>
              <a:ext uri="{FF2B5EF4-FFF2-40B4-BE49-F238E27FC236}">
                <a16:creationId xmlns:a16="http://schemas.microsoft.com/office/drawing/2014/main" xmlns="" id="{3F61B3A2-0DF7-4B78-8420-6D931CEFA5B4}"/>
              </a:ext>
            </a:extLst>
          </p:cNvPr>
          <p:cNvSpPr txBox="1"/>
          <p:nvPr/>
        </p:nvSpPr>
        <p:spPr>
          <a:xfrm>
            <a:off x="8915400" y="3882248"/>
            <a:ext cx="2853813" cy="2616101"/>
          </a:xfrm>
          <a:prstGeom prst="rect">
            <a:avLst/>
          </a:prstGeom>
          <a:noFill/>
        </p:spPr>
        <p:txBody>
          <a:bodyPr wrap="square" rtlCol="0">
            <a:spAutoFit/>
          </a:bodyPr>
          <a:lstStyle/>
          <a:p>
            <a:endParaRPr lang="en-US" dirty="0"/>
          </a:p>
          <a:p>
            <a:r>
              <a:rPr lang="en-US" sz="2000" b="1" dirty="0"/>
              <a:t>Supervised By</a:t>
            </a:r>
          </a:p>
          <a:p>
            <a:endParaRPr lang="en-US" dirty="0"/>
          </a:p>
          <a:p>
            <a:endParaRPr lang="en-US" dirty="0"/>
          </a:p>
          <a:p>
            <a:r>
              <a:rPr lang="en-US" dirty="0"/>
              <a:t>Dr. </a:t>
            </a:r>
            <a:r>
              <a:rPr lang="en-US" dirty="0" err="1"/>
              <a:t>Pintu</a:t>
            </a:r>
            <a:r>
              <a:rPr lang="en-US" dirty="0"/>
              <a:t> Chandra Shill</a:t>
            </a:r>
          </a:p>
          <a:p>
            <a:r>
              <a:rPr lang="en-US" dirty="0" smtClean="0"/>
              <a:t>Professor,</a:t>
            </a:r>
            <a:endParaRPr lang="en-US" dirty="0"/>
          </a:p>
          <a:p>
            <a:r>
              <a:rPr lang="en-US" dirty="0"/>
              <a:t>Department </a:t>
            </a:r>
            <a:r>
              <a:rPr lang="en-US" dirty="0" smtClean="0"/>
              <a:t>of Computer </a:t>
            </a:r>
            <a:r>
              <a:rPr lang="en-US" dirty="0"/>
              <a:t>Science </a:t>
            </a:r>
            <a:r>
              <a:rPr lang="en-US" dirty="0" smtClean="0"/>
              <a:t>And Engineering,</a:t>
            </a:r>
            <a:endParaRPr lang="en-US" dirty="0"/>
          </a:p>
          <a:p>
            <a:r>
              <a:rPr lang="en-US" dirty="0"/>
              <a:t>KUET</a:t>
            </a:r>
          </a:p>
        </p:txBody>
      </p:sp>
    </p:spTree>
    <p:extLst>
      <p:ext uri="{BB962C8B-B14F-4D97-AF65-F5344CB8AC3E}">
        <p14:creationId xmlns:p14="http://schemas.microsoft.com/office/powerpoint/2010/main" val="2313950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8E8BF-27D5-459F-9443-422F93EF2E04}"/>
              </a:ext>
            </a:extLst>
          </p:cNvPr>
          <p:cNvSpPr>
            <a:spLocks noGrp="1"/>
          </p:cNvSpPr>
          <p:nvPr>
            <p:ph type="title"/>
          </p:nvPr>
        </p:nvSpPr>
        <p:spPr/>
        <p:txBody>
          <a:bodyPr/>
          <a:lstStyle/>
          <a:p>
            <a:r>
              <a:rPr lang="en-US" dirty="0"/>
              <a:t>Why use SQLite?</a:t>
            </a:r>
          </a:p>
        </p:txBody>
      </p:sp>
      <p:sp>
        <p:nvSpPr>
          <p:cNvPr id="3" name="Content Placeholder 2">
            <a:extLst>
              <a:ext uri="{FF2B5EF4-FFF2-40B4-BE49-F238E27FC236}">
                <a16:creationId xmlns:a16="http://schemas.microsoft.com/office/drawing/2014/main" xmlns="" id="{9C433385-10F8-49E6-AF33-AB8DA63834DA}"/>
              </a:ext>
            </a:extLst>
          </p:cNvPr>
          <p:cNvSpPr>
            <a:spLocks noGrp="1"/>
          </p:cNvSpPr>
          <p:nvPr>
            <p:ph idx="1"/>
          </p:nvPr>
        </p:nvSpPr>
        <p:spPr/>
        <p:txBody>
          <a:bodyPr>
            <a:normAutofit/>
          </a:bodyPr>
          <a:lstStyle/>
          <a:p>
            <a:pPr marL="36900" indent="0">
              <a:buNone/>
            </a:pPr>
            <a:r>
              <a:rPr lang="en-US" sz="2800" dirty="0">
                <a:effectLst/>
              </a:rPr>
              <a:t>Android comes in with built in SQLite database implementation.</a:t>
            </a:r>
          </a:p>
          <a:p>
            <a:pPr marL="36900" indent="0">
              <a:buNone/>
            </a:pPr>
            <a:r>
              <a:rPr lang="en-US" sz="2800" dirty="0">
                <a:effectLst/>
              </a:rPr>
              <a:t>As we want to make this app work in offline mode ,we have no other alternative to use SQLite database. Even for our background processing where we detect if we are inside any location or not , we can access this database and also update it according to our need.</a:t>
            </a:r>
            <a:r>
              <a:rPr lang="en-US" sz="2800" dirty="0"/>
              <a:t> We have implemented Database helper class extending </a:t>
            </a:r>
            <a:r>
              <a:rPr lang="en-US" sz="2800" dirty="0" err="1"/>
              <a:t>SQLiteOpenHelper</a:t>
            </a:r>
            <a:r>
              <a:rPr lang="en-US" sz="2800" dirty="0"/>
              <a:t> class to do the database works.</a:t>
            </a:r>
            <a:endParaRPr lang="en-US" sz="2800" dirty="0">
              <a:effectLst/>
            </a:endParaRPr>
          </a:p>
        </p:txBody>
      </p:sp>
    </p:spTree>
    <p:extLst>
      <p:ext uri="{BB962C8B-B14F-4D97-AF65-F5344CB8AC3E}">
        <p14:creationId xmlns:p14="http://schemas.microsoft.com/office/powerpoint/2010/main" val="420991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8E8BF-27D5-459F-9443-422F93EF2E04}"/>
              </a:ext>
            </a:extLst>
          </p:cNvPr>
          <p:cNvSpPr>
            <a:spLocks noGrp="1"/>
          </p:cNvSpPr>
          <p:nvPr>
            <p:ph type="title"/>
          </p:nvPr>
        </p:nvSpPr>
        <p:spPr/>
        <p:txBody>
          <a:bodyPr/>
          <a:lstStyle/>
          <a:p>
            <a:r>
              <a:rPr lang="en-US" dirty="0"/>
              <a:t>Permission used for the app</a:t>
            </a:r>
          </a:p>
        </p:txBody>
      </p:sp>
      <p:sp>
        <p:nvSpPr>
          <p:cNvPr id="3" name="Content Placeholder 2">
            <a:extLst>
              <a:ext uri="{FF2B5EF4-FFF2-40B4-BE49-F238E27FC236}">
                <a16:creationId xmlns:a16="http://schemas.microsoft.com/office/drawing/2014/main" xmlns="" id="{9C433385-10F8-49E6-AF33-AB8DA63834DA}"/>
              </a:ext>
            </a:extLst>
          </p:cNvPr>
          <p:cNvSpPr>
            <a:spLocks noGrp="1"/>
          </p:cNvSpPr>
          <p:nvPr>
            <p:ph idx="1"/>
          </p:nvPr>
        </p:nvSpPr>
        <p:spPr/>
        <p:txBody>
          <a:bodyPr>
            <a:normAutofit/>
          </a:bodyPr>
          <a:lstStyle/>
          <a:p>
            <a:r>
              <a:rPr lang="en-US" sz="2800" dirty="0">
                <a:effectLst/>
              </a:rPr>
              <a:t>Location permission.</a:t>
            </a:r>
          </a:p>
          <a:p>
            <a:r>
              <a:rPr lang="en-US" sz="2800" dirty="0">
                <a:effectLst/>
              </a:rPr>
              <a:t>Notification service permission.</a:t>
            </a:r>
          </a:p>
          <a:p>
            <a:r>
              <a:rPr lang="en-US" sz="2800" dirty="0">
                <a:effectLst/>
              </a:rPr>
              <a:t>Audio service permission.</a:t>
            </a:r>
          </a:p>
          <a:p>
            <a:r>
              <a:rPr lang="en-US" sz="2800" dirty="0">
                <a:effectLst/>
              </a:rPr>
              <a:t>Internet permission.</a:t>
            </a:r>
          </a:p>
          <a:p>
            <a:r>
              <a:rPr lang="en-US" sz="2800" dirty="0">
                <a:effectLst/>
              </a:rPr>
              <a:t>Wake lock permission.</a:t>
            </a:r>
          </a:p>
          <a:p>
            <a:endParaRPr lang="en-US" sz="2800" dirty="0">
              <a:effectLst/>
            </a:endParaRPr>
          </a:p>
          <a:p>
            <a:endParaRPr lang="en-US" sz="2800" dirty="0">
              <a:effectLst/>
            </a:endParaRPr>
          </a:p>
        </p:txBody>
      </p:sp>
    </p:spTree>
    <p:extLst>
      <p:ext uri="{BB962C8B-B14F-4D97-AF65-F5344CB8AC3E}">
        <p14:creationId xmlns:p14="http://schemas.microsoft.com/office/powerpoint/2010/main" val="262322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9B21F-E923-4043-AA91-DB9A554BC965}"/>
              </a:ext>
            </a:extLst>
          </p:cNvPr>
          <p:cNvSpPr>
            <a:spLocks noGrp="1"/>
          </p:cNvSpPr>
          <p:nvPr>
            <p:ph type="title"/>
          </p:nvPr>
        </p:nvSpPr>
        <p:spPr>
          <a:xfrm>
            <a:off x="801253" y="0"/>
            <a:ext cx="10353762" cy="970450"/>
          </a:xfrm>
        </p:spPr>
        <p:txBody>
          <a:bodyPr/>
          <a:lstStyle/>
          <a:p>
            <a:r>
              <a:rPr lang="en-US" dirty="0"/>
              <a:t>Functional  Diagram</a:t>
            </a:r>
          </a:p>
        </p:txBody>
      </p:sp>
      <p:pic>
        <p:nvPicPr>
          <p:cNvPr id="9" name="Content Placeholder 8">
            <a:extLst>
              <a:ext uri="{FF2B5EF4-FFF2-40B4-BE49-F238E27FC236}">
                <a16:creationId xmlns:a16="http://schemas.microsoft.com/office/drawing/2014/main" xmlns="" id="{E88109A0-A939-41B9-9CE9-68AE95372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440" y="970450"/>
            <a:ext cx="7160455" cy="5620042"/>
          </a:xfrm>
        </p:spPr>
      </p:pic>
    </p:spTree>
    <p:extLst>
      <p:ext uri="{BB962C8B-B14F-4D97-AF65-F5344CB8AC3E}">
        <p14:creationId xmlns:p14="http://schemas.microsoft.com/office/powerpoint/2010/main" val="97996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554084" cy="994913"/>
          </a:xfrm>
        </p:spPr>
        <p:txBody>
          <a:bodyPr/>
          <a:lstStyle/>
          <a:p>
            <a:r>
              <a:rPr lang="en-US" dirty="0"/>
              <a:t>Overview </a:t>
            </a:r>
          </a:p>
        </p:txBody>
      </p:sp>
      <p:sp>
        <p:nvSpPr>
          <p:cNvPr id="3" name="Content Placeholder 2"/>
          <p:cNvSpPr>
            <a:spLocks noGrp="1"/>
          </p:cNvSpPr>
          <p:nvPr>
            <p:ph idx="1"/>
          </p:nvPr>
        </p:nvSpPr>
        <p:spPr>
          <a:xfrm>
            <a:off x="620498" y="744747"/>
            <a:ext cx="10353762" cy="838223"/>
          </a:xfrm>
        </p:spPr>
        <p:txBody>
          <a:bodyPr/>
          <a:lstStyle/>
          <a:p>
            <a:pPr marL="36900" indent="0">
              <a:buNone/>
            </a:pPr>
            <a:r>
              <a:rPr lang="en-US" dirty="0"/>
              <a:t>When the user opens the app, it shows the map view with the users enabled locations saved locations with range the user specified.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5150" y="1518249"/>
            <a:ext cx="3857625" cy="5158596"/>
          </a:xfrm>
          <a:prstGeom prst="rect">
            <a:avLst/>
          </a:prstGeom>
        </p:spPr>
      </p:pic>
    </p:spTree>
    <p:extLst>
      <p:ext uri="{BB962C8B-B14F-4D97-AF65-F5344CB8AC3E}">
        <p14:creationId xmlns:p14="http://schemas.microsoft.com/office/powerpoint/2010/main" val="397935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554084" cy="994913"/>
          </a:xfrm>
        </p:spPr>
        <p:txBody>
          <a:bodyPr/>
          <a:lstStyle/>
          <a:p>
            <a:r>
              <a:rPr lang="en-US" dirty="0"/>
              <a:t>    Overview… </a:t>
            </a:r>
          </a:p>
        </p:txBody>
      </p:sp>
      <p:sp>
        <p:nvSpPr>
          <p:cNvPr id="3" name="Content Placeholder 2"/>
          <p:cNvSpPr>
            <a:spLocks noGrp="1"/>
          </p:cNvSpPr>
          <p:nvPr>
            <p:ph idx="1"/>
          </p:nvPr>
        </p:nvSpPr>
        <p:spPr>
          <a:xfrm>
            <a:off x="620498" y="744747"/>
            <a:ext cx="10353762" cy="838223"/>
          </a:xfrm>
        </p:spPr>
        <p:txBody>
          <a:bodyPr>
            <a:normAutofit fontScale="92500"/>
          </a:bodyPr>
          <a:lstStyle/>
          <a:p>
            <a:pPr marL="36900" indent="0">
              <a:buNone/>
            </a:pPr>
            <a:r>
              <a:rPr lang="en-US" dirty="0"/>
              <a:t>When touching on the map, a pop up interface appears where the user can add the location with specified range the user wants. Pressing OK the location will be saved for alarm/silent feature.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4546" y="1397478"/>
            <a:ext cx="3857625" cy="5236235"/>
          </a:xfrm>
          <a:prstGeom prst="rect">
            <a:avLst/>
          </a:prstGeom>
        </p:spPr>
      </p:pic>
    </p:spTree>
    <p:extLst>
      <p:ext uri="{BB962C8B-B14F-4D97-AF65-F5344CB8AC3E}">
        <p14:creationId xmlns:p14="http://schemas.microsoft.com/office/powerpoint/2010/main" val="274030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554084" cy="994913"/>
          </a:xfrm>
        </p:spPr>
        <p:txBody>
          <a:bodyPr/>
          <a:lstStyle/>
          <a:p>
            <a:r>
              <a:rPr lang="en-US" dirty="0"/>
              <a:t>    Overview… </a:t>
            </a:r>
          </a:p>
        </p:txBody>
      </p:sp>
      <p:sp>
        <p:nvSpPr>
          <p:cNvPr id="3" name="Content Placeholder 2"/>
          <p:cNvSpPr>
            <a:spLocks noGrp="1"/>
          </p:cNvSpPr>
          <p:nvPr>
            <p:ph idx="1"/>
          </p:nvPr>
        </p:nvSpPr>
        <p:spPr>
          <a:xfrm>
            <a:off x="620498" y="744747"/>
            <a:ext cx="10353762" cy="838223"/>
          </a:xfrm>
        </p:spPr>
        <p:txBody>
          <a:bodyPr>
            <a:normAutofit/>
          </a:bodyPr>
          <a:lstStyle/>
          <a:p>
            <a:pPr marL="36900" indent="0">
              <a:buNone/>
            </a:pPr>
            <a:r>
              <a:rPr lang="en-US" dirty="0"/>
              <a:t>By pressing GO HOME button, the user can see the added locations in list view. Here user can decide which location to be enabled and also choose if user wants silent mode or alarm mode.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187" y="1492370"/>
            <a:ext cx="3857625" cy="5262113"/>
          </a:xfrm>
          <a:prstGeom prst="rect">
            <a:avLst/>
          </a:prstGeom>
        </p:spPr>
      </p:pic>
    </p:spTree>
    <p:extLst>
      <p:ext uri="{BB962C8B-B14F-4D97-AF65-F5344CB8AC3E}">
        <p14:creationId xmlns:p14="http://schemas.microsoft.com/office/powerpoint/2010/main" val="3310798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554084" cy="994913"/>
          </a:xfrm>
        </p:spPr>
        <p:txBody>
          <a:bodyPr/>
          <a:lstStyle/>
          <a:p>
            <a:r>
              <a:rPr lang="en-US" dirty="0"/>
              <a:t>    Overview… </a:t>
            </a:r>
          </a:p>
        </p:txBody>
      </p:sp>
      <p:sp>
        <p:nvSpPr>
          <p:cNvPr id="3" name="Content Placeholder 2"/>
          <p:cNvSpPr>
            <a:spLocks noGrp="1"/>
          </p:cNvSpPr>
          <p:nvPr>
            <p:ph idx="1"/>
          </p:nvPr>
        </p:nvSpPr>
        <p:spPr>
          <a:xfrm>
            <a:off x="620498" y="744747"/>
            <a:ext cx="10353762" cy="838223"/>
          </a:xfrm>
        </p:spPr>
        <p:txBody>
          <a:bodyPr>
            <a:normAutofit/>
          </a:bodyPr>
          <a:lstStyle/>
          <a:p>
            <a:pPr marL="36900" indent="0">
              <a:buNone/>
            </a:pPr>
            <a:r>
              <a:rPr lang="en-US" dirty="0"/>
              <a:t>When the user is inside any of the locations enabled, application will show a notification and trigger an alarm with alarm tone.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6032" y="1380227"/>
            <a:ext cx="3857625" cy="5477774"/>
          </a:xfrm>
          <a:prstGeom prst="rect">
            <a:avLst/>
          </a:prstGeom>
        </p:spPr>
      </p:pic>
    </p:spTree>
    <p:extLst>
      <p:ext uri="{BB962C8B-B14F-4D97-AF65-F5344CB8AC3E}">
        <p14:creationId xmlns:p14="http://schemas.microsoft.com/office/powerpoint/2010/main" val="342271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8E8BF-27D5-459F-9443-422F93EF2E04}"/>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xmlns="" id="{9C433385-10F8-49E6-AF33-AB8DA63834DA}"/>
              </a:ext>
            </a:extLst>
          </p:cNvPr>
          <p:cNvSpPr>
            <a:spLocks noGrp="1"/>
          </p:cNvSpPr>
          <p:nvPr>
            <p:ph idx="1"/>
          </p:nvPr>
        </p:nvSpPr>
        <p:spPr/>
        <p:txBody>
          <a:bodyPr>
            <a:normAutofit fontScale="92500" lnSpcReduction="10000"/>
          </a:bodyPr>
          <a:lstStyle/>
          <a:p>
            <a:r>
              <a:rPr lang="en-US" sz="2800" dirty="0">
                <a:effectLst/>
              </a:rPr>
              <a:t>In developing the app, we at first faced the problem of getting  real time location irrespective of any data connection.</a:t>
            </a:r>
          </a:p>
          <a:p>
            <a:r>
              <a:rPr lang="en-US" sz="2800" dirty="0">
                <a:effectLst/>
              </a:rPr>
              <a:t>We had problems to implement our background process working in Job Scheduler Class.</a:t>
            </a:r>
          </a:p>
          <a:p>
            <a:r>
              <a:rPr lang="en-US" sz="2800" dirty="0">
                <a:effectLst/>
              </a:rPr>
              <a:t>We had to check a lot off cases and handle exceptions. It was very hard to find out all the bugs as this exceptions always crashed to compile.</a:t>
            </a:r>
          </a:p>
          <a:p>
            <a:r>
              <a:rPr lang="en-US" sz="2800" dirty="0">
                <a:effectLst/>
              </a:rPr>
              <a:t>It was a problem to show notification, trigger alarm  and silent the </a:t>
            </a:r>
          </a:p>
          <a:p>
            <a:pPr marL="36900" indent="0">
              <a:buNone/>
            </a:pPr>
            <a:r>
              <a:rPr lang="en-US" sz="2800" dirty="0">
                <a:effectLst/>
              </a:rPr>
              <a:t>   device when the phone is locked and screen turned off.</a:t>
            </a:r>
          </a:p>
          <a:p>
            <a:endParaRPr lang="en-US" sz="2800" dirty="0">
              <a:effectLst/>
            </a:endParaRPr>
          </a:p>
          <a:p>
            <a:endParaRPr lang="en-US" sz="2800" dirty="0">
              <a:effectLst/>
            </a:endParaRPr>
          </a:p>
          <a:p>
            <a:endParaRPr lang="en-US" sz="2800" dirty="0">
              <a:effectLst/>
            </a:endParaRPr>
          </a:p>
          <a:p>
            <a:endParaRPr lang="en-US" sz="2800" dirty="0">
              <a:effectLst/>
            </a:endParaRPr>
          </a:p>
        </p:txBody>
      </p:sp>
    </p:spTree>
    <p:extLst>
      <p:ext uri="{BB962C8B-B14F-4D97-AF65-F5344CB8AC3E}">
        <p14:creationId xmlns:p14="http://schemas.microsoft.com/office/powerpoint/2010/main" val="183818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8E8BF-27D5-459F-9443-422F93EF2E04}"/>
              </a:ext>
            </a:extLst>
          </p:cNvPr>
          <p:cNvSpPr>
            <a:spLocks noGrp="1"/>
          </p:cNvSpPr>
          <p:nvPr>
            <p:ph type="title"/>
          </p:nvPr>
        </p:nvSpPr>
        <p:spPr/>
        <p:txBody>
          <a:bodyPr/>
          <a:lstStyle/>
          <a:p>
            <a:r>
              <a:rPr lang="en-US" dirty="0"/>
              <a:t>Future Development</a:t>
            </a:r>
          </a:p>
        </p:txBody>
      </p:sp>
      <p:sp>
        <p:nvSpPr>
          <p:cNvPr id="3" name="Content Placeholder 2">
            <a:extLst>
              <a:ext uri="{FF2B5EF4-FFF2-40B4-BE49-F238E27FC236}">
                <a16:creationId xmlns:a16="http://schemas.microsoft.com/office/drawing/2014/main" xmlns="" id="{9C433385-10F8-49E6-AF33-AB8DA63834DA}"/>
              </a:ext>
            </a:extLst>
          </p:cNvPr>
          <p:cNvSpPr>
            <a:spLocks noGrp="1"/>
          </p:cNvSpPr>
          <p:nvPr>
            <p:ph idx="1"/>
          </p:nvPr>
        </p:nvSpPr>
        <p:spPr/>
        <p:txBody>
          <a:bodyPr>
            <a:normAutofit/>
          </a:bodyPr>
          <a:lstStyle/>
          <a:p>
            <a:r>
              <a:rPr lang="en-US" sz="2800" dirty="0">
                <a:effectLst/>
              </a:rPr>
              <a:t>We have plans to upload this application to Google Play Store.</a:t>
            </a:r>
          </a:p>
          <a:p>
            <a:r>
              <a:rPr lang="en-US" sz="2800" dirty="0">
                <a:effectLst/>
              </a:rPr>
              <a:t> Before uploading this application, we want to make an snooze option for alarm.</a:t>
            </a:r>
          </a:p>
          <a:p>
            <a:r>
              <a:rPr lang="en-US" sz="2800" dirty="0">
                <a:effectLst/>
              </a:rPr>
              <a:t> We also want to make the UI of this application more user friendly that  the user can feel free.</a:t>
            </a:r>
          </a:p>
          <a:p>
            <a:r>
              <a:rPr lang="en-US" sz="2800" dirty="0">
                <a:effectLst/>
              </a:rPr>
              <a:t>Background process will be made more efficient.</a:t>
            </a:r>
          </a:p>
        </p:txBody>
      </p:sp>
    </p:spTree>
    <p:extLst>
      <p:ext uri="{BB962C8B-B14F-4D97-AF65-F5344CB8AC3E}">
        <p14:creationId xmlns:p14="http://schemas.microsoft.com/office/powerpoint/2010/main" val="350954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8E8BF-27D5-459F-9443-422F93EF2E04}"/>
              </a:ext>
            </a:extLst>
          </p:cNvPr>
          <p:cNvSpPr>
            <a:spLocks noGrp="1"/>
          </p:cNvSpPr>
          <p:nvPr>
            <p:ph type="title"/>
          </p:nvPr>
        </p:nvSpPr>
        <p:spPr/>
        <p:txBody>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xmlns="" id="{9C433385-10F8-49E6-AF33-AB8DA63834DA}"/>
              </a:ext>
            </a:extLst>
          </p:cNvPr>
          <p:cNvSpPr>
            <a:spLocks noGrp="1"/>
          </p:cNvSpPr>
          <p:nvPr>
            <p:ph idx="1"/>
          </p:nvPr>
        </p:nvSpPr>
        <p:spPr/>
        <p:txBody>
          <a:bodyPr>
            <a:normAutofit/>
          </a:bodyPr>
          <a:lstStyle/>
          <a:p>
            <a:pPr marL="36900" indent="0">
              <a:buNone/>
            </a:pPr>
            <a:r>
              <a:rPr lang="en-US" sz="2800" dirty="0" smtClean="0"/>
              <a:t>The Location Alarm application </a:t>
            </a:r>
            <a:r>
              <a:rPr lang="en-US" sz="2800" dirty="0"/>
              <a:t>is developed </a:t>
            </a:r>
            <a:r>
              <a:rPr lang="en-US" sz="2800" dirty="0" smtClean="0"/>
              <a:t>using Android Studio </a:t>
            </a:r>
            <a:r>
              <a:rPr lang="en-US" sz="2800" dirty="0"/>
              <a:t>fully meets the objectives of the system which it has been developed. The system has reached a steady state where all bugs have been eliminated. The system is operated at a high level of efficiency and all </a:t>
            </a:r>
            <a:r>
              <a:rPr lang="en-US" sz="2800" dirty="0" smtClean="0"/>
              <a:t>the user </a:t>
            </a:r>
            <a:r>
              <a:rPr lang="en-US" sz="2800" dirty="0"/>
              <a:t>associated with the system understands its advantage. The system solves the problem. It was intended to solve as requirement specification</a:t>
            </a:r>
          </a:p>
          <a:p>
            <a:pPr marL="36900" indent="0">
              <a:buNone/>
            </a:pPr>
            <a:endParaRPr lang="en-US" sz="2800" dirty="0">
              <a:effectLst/>
            </a:endParaRPr>
          </a:p>
        </p:txBody>
      </p:sp>
    </p:spTree>
    <p:extLst>
      <p:ext uri="{BB962C8B-B14F-4D97-AF65-F5344CB8AC3E}">
        <p14:creationId xmlns:p14="http://schemas.microsoft.com/office/powerpoint/2010/main" val="429116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D78B4-6C5A-4A45-B4A9-5089F85AE28B}"/>
              </a:ext>
            </a:extLst>
          </p:cNvPr>
          <p:cNvSpPr>
            <a:spLocks noGrp="1"/>
          </p:cNvSpPr>
          <p:nvPr>
            <p:ph type="title"/>
          </p:nvPr>
        </p:nvSpPr>
        <p:spPr>
          <a:xfrm>
            <a:off x="1059796" y="117231"/>
            <a:ext cx="10353762" cy="970450"/>
          </a:xfrm>
        </p:spPr>
        <p:txBody>
          <a:bodyPr/>
          <a:lstStyle/>
          <a:p>
            <a:r>
              <a:rPr lang="en-US" dirty="0"/>
              <a:t>Scenario </a:t>
            </a:r>
          </a:p>
        </p:txBody>
      </p:sp>
      <p:sp>
        <p:nvSpPr>
          <p:cNvPr id="3" name="TextBox 2">
            <a:extLst>
              <a:ext uri="{FF2B5EF4-FFF2-40B4-BE49-F238E27FC236}">
                <a16:creationId xmlns:a16="http://schemas.microsoft.com/office/drawing/2014/main" xmlns="" id="{D111D034-CEE1-4D22-82A6-342C01801150}"/>
              </a:ext>
            </a:extLst>
          </p:cNvPr>
          <p:cNvSpPr txBox="1"/>
          <p:nvPr/>
        </p:nvSpPr>
        <p:spPr>
          <a:xfrm>
            <a:off x="281354" y="1385457"/>
            <a:ext cx="11910646" cy="5355312"/>
          </a:xfrm>
          <a:prstGeom prst="rect">
            <a:avLst/>
          </a:prstGeom>
          <a:noFill/>
        </p:spPr>
        <p:txBody>
          <a:bodyPr wrap="square" rtlCol="0">
            <a:spAutoFit/>
          </a:bodyPr>
          <a:lstStyle/>
          <a:p>
            <a:r>
              <a:rPr lang="en-US" sz="2800" b="1" dirty="0"/>
              <a:t>Scenario 1:</a:t>
            </a:r>
          </a:p>
          <a:p>
            <a:endParaRPr lang="en-US" dirty="0"/>
          </a:p>
          <a:p>
            <a:r>
              <a:rPr lang="en-US" sz="2400" dirty="0"/>
              <a:t>Imagine you are travelling from campus to </a:t>
            </a:r>
            <a:r>
              <a:rPr lang="en-US" sz="2400" dirty="0" err="1"/>
              <a:t>Dakbangla</a:t>
            </a:r>
            <a:r>
              <a:rPr lang="en-US" sz="2400" dirty="0"/>
              <a:t> in KUET bus. You want to get off at new market but unfortunately you fall asleep in the bus and as a result when you woke up,</a:t>
            </a:r>
          </a:p>
          <a:p>
            <a:r>
              <a:rPr lang="en-US" sz="2400" dirty="0"/>
              <a:t>you see that you are in </a:t>
            </a:r>
            <a:r>
              <a:rPr lang="en-US" sz="2400" dirty="0" err="1"/>
              <a:t>Dakbangla</a:t>
            </a:r>
            <a:r>
              <a:rPr lang="en-US" sz="2400" dirty="0"/>
              <a:t> !!</a:t>
            </a:r>
          </a:p>
          <a:p>
            <a:endParaRPr lang="en-US" dirty="0"/>
          </a:p>
          <a:p>
            <a:endParaRPr lang="en-US" dirty="0"/>
          </a:p>
          <a:p>
            <a:r>
              <a:rPr lang="en-US" sz="2800" dirty="0"/>
              <a:t>Scenario 2:</a:t>
            </a:r>
          </a:p>
          <a:p>
            <a:r>
              <a:rPr lang="en-US" sz="2400" dirty="0"/>
              <a:t>Imagine you are going to a important place like class room , mosque, temple .</a:t>
            </a:r>
          </a:p>
          <a:p>
            <a:r>
              <a:rPr lang="en-US" sz="2400" dirty="0"/>
              <a:t>Unfortunately ,you forgot to silent of your phone and as a result your phone is ringing in those place .</a:t>
            </a:r>
          </a:p>
          <a:p>
            <a:endParaRPr lang="en-US" dirty="0"/>
          </a:p>
          <a:p>
            <a:endParaRPr lang="en-US" dirty="0"/>
          </a:p>
          <a:p>
            <a:r>
              <a:rPr lang="en-US" sz="2800" dirty="0"/>
              <a:t>Question : </a:t>
            </a:r>
          </a:p>
          <a:p>
            <a:r>
              <a:rPr lang="en-US" sz="2400" dirty="0"/>
              <a:t>How can you solve this two problem using a android app ?</a:t>
            </a:r>
          </a:p>
        </p:txBody>
      </p:sp>
    </p:spTree>
    <p:extLst>
      <p:ext uri="{BB962C8B-B14F-4D97-AF65-F5344CB8AC3E}">
        <p14:creationId xmlns:p14="http://schemas.microsoft.com/office/powerpoint/2010/main" val="267117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8E8BF-27D5-459F-9443-422F93EF2E04}"/>
              </a:ext>
            </a:extLst>
          </p:cNvPr>
          <p:cNvSpPr>
            <a:spLocks noGrp="1"/>
          </p:cNvSpPr>
          <p:nvPr>
            <p:ph type="title"/>
          </p:nvPr>
        </p:nvSpPr>
        <p:spPr/>
        <p:txBody>
          <a:bodyPr/>
          <a:lstStyle/>
          <a:p>
            <a:r>
              <a:rPr lang="en-US" dirty="0" smtClean="0"/>
              <a:t>ACKNOWLEDGEMENT</a:t>
            </a:r>
            <a:endParaRPr lang="en-US" dirty="0"/>
          </a:p>
        </p:txBody>
      </p:sp>
      <p:sp>
        <p:nvSpPr>
          <p:cNvPr id="3" name="Content Placeholder 2">
            <a:extLst>
              <a:ext uri="{FF2B5EF4-FFF2-40B4-BE49-F238E27FC236}">
                <a16:creationId xmlns:a16="http://schemas.microsoft.com/office/drawing/2014/main" xmlns="" id="{9C433385-10F8-49E6-AF33-AB8DA63834DA}"/>
              </a:ext>
            </a:extLst>
          </p:cNvPr>
          <p:cNvSpPr>
            <a:spLocks noGrp="1"/>
          </p:cNvSpPr>
          <p:nvPr>
            <p:ph idx="1"/>
          </p:nvPr>
        </p:nvSpPr>
        <p:spPr/>
        <p:txBody>
          <a:bodyPr>
            <a:normAutofit/>
          </a:bodyPr>
          <a:lstStyle/>
          <a:p>
            <a:pPr marL="36900" indent="0">
              <a:buNone/>
            </a:pPr>
            <a:r>
              <a:rPr lang="en-US" sz="2800" dirty="0"/>
              <a:t>We would like to express our profound and sincere gratitude to our project supervisor Dr. </a:t>
            </a:r>
            <a:r>
              <a:rPr lang="en-US" sz="2800" dirty="0" err="1"/>
              <a:t>Pintu</a:t>
            </a:r>
            <a:r>
              <a:rPr lang="en-US" sz="2800" dirty="0"/>
              <a:t> Chandra Shill, Professor of Department of Computer Science and Engineering, Khulna University of Engineering and Technology, Khulna for his rationale guideline, encouragement and for taking time off his busy schedule to provide invaluable input to words to complete our project. His suggestion and encouragement play a vital role in our project work.</a:t>
            </a:r>
          </a:p>
          <a:p>
            <a:pPr marL="36900" indent="0">
              <a:buNone/>
            </a:pPr>
            <a:endParaRPr lang="en-US" sz="2800" dirty="0"/>
          </a:p>
          <a:p>
            <a:pPr marL="36900" indent="0">
              <a:buNone/>
            </a:pPr>
            <a:endParaRPr lang="en-US" sz="2800" dirty="0">
              <a:effectLst/>
            </a:endParaRPr>
          </a:p>
        </p:txBody>
      </p:sp>
    </p:spTree>
    <p:extLst>
      <p:ext uri="{BB962C8B-B14F-4D97-AF65-F5344CB8AC3E}">
        <p14:creationId xmlns:p14="http://schemas.microsoft.com/office/powerpoint/2010/main" val="81131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DC5FE9-1E38-4087-8345-6C8719A0285D}"/>
              </a:ext>
            </a:extLst>
          </p:cNvPr>
          <p:cNvSpPr>
            <a:spLocks noGrp="1"/>
          </p:cNvSpPr>
          <p:nvPr>
            <p:ph type="ctrTitle"/>
          </p:nvPr>
        </p:nvSpPr>
        <p:spPr>
          <a:xfrm>
            <a:off x="1195754" y="208027"/>
            <a:ext cx="9783785" cy="959592"/>
          </a:xfrm>
        </p:spPr>
        <p:txBody>
          <a:bodyPr/>
          <a:lstStyle/>
          <a:p>
            <a:r>
              <a:rPr lang="en-US" dirty="0"/>
              <a:t>Problem Statement</a:t>
            </a:r>
          </a:p>
        </p:txBody>
      </p:sp>
      <p:sp>
        <p:nvSpPr>
          <p:cNvPr id="3" name="Subtitle 2">
            <a:extLst>
              <a:ext uri="{FF2B5EF4-FFF2-40B4-BE49-F238E27FC236}">
                <a16:creationId xmlns:a16="http://schemas.microsoft.com/office/drawing/2014/main" xmlns="" id="{CB4ECEB9-3E4F-411D-9321-329F2F525926}"/>
              </a:ext>
            </a:extLst>
          </p:cNvPr>
          <p:cNvSpPr>
            <a:spLocks noGrp="1"/>
          </p:cNvSpPr>
          <p:nvPr>
            <p:ph type="subTitle" idx="1"/>
          </p:nvPr>
        </p:nvSpPr>
        <p:spPr>
          <a:xfrm>
            <a:off x="970672" y="1575583"/>
            <a:ext cx="10367888" cy="4909624"/>
          </a:xfrm>
        </p:spPr>
        <p:txBody>
          <a:bodyPr/>
          <a:lstStyle/>
          <a:p>
            <a:endParaRPr lang="en-US" dirty="0"/>
          </a:p>
          <a:p>
            <a:pPr algn="l"/>
            <a:r>
              <a:rPr lang="en-US" sz="2800" dirty="0"/>
              <a:t>Following this two scenario ,we need</a:t>
            </a:r>
          </a:p>
          <a:p>
            <a:pPr marL="342900" indent="-342900" algn="l">
              <a:buFont typeface="Arial" panose="020B0604020202020204" pitchFamily="34" charset="0"/>
              <a:buChar char="•"/>
            </a:pPr>
            <a:r>
              <a:rPr lang="en-US" sz="2800" dirty="0"/>
              <a:t>A notification when passing through the location with  an alarm or a vibration .</a:t>
            </a:r>
          </a:p>
          <a:p>
            <a:pPr marL="342900" indent="-342900" algn="l">
              <a:buFont typeface="Arial" panose="020B0604020202020204" pitchFamily="34" charset="0"/>
              <a:buChar char="•"/>
            </a:pPr>
            <a:r>
              <a:rPr lang="en-US" sz="2800" dirty="0"/>
              <a:t>Keep mobile silent in those important place like class room , mosque ,temple .</a:t>
            </a:r>
          </a:p>
          <a:p>
            <a:pPr marL="342900" indent="-342900" algn="l">
              <a:buFont typeface="Arial" panose="020B0604020202020204" pitchFamily="34" charset="0"/>
              <a:buChar char="•"/>
            </a:pPr>
            <a:r>
              <a:rPr lang="en-US" sz="2800" dirty="0"/>
              <a:t>Know the exact position with highest precision of the user .</a:t>
            </a:r>
          </a:p>
          <a:p>
            <a:pPr marL="342900" indent="-342900" algn="l">
              <a:buFont typeface="Arial" panose="020B0604020202020204" pitchFamily="34" charset="0"/>
              <a:buChar char="•"/>
            </a:pPr>
            <a:r>
              <a:rPr lang="en-US" sz="2800" dirty="0"/>
              <a:t>Know the position with offline and online mode .</a:t>
            </a:r>
          </a:p>
        </p:txBody>
      </p:sp>
    </p:spTree>
    <p:extLst>
      <p:ext uri="{BB962C8B-B14F-4D97-AF65-F5344CB8AC3E}">
        <p14:creationId xmlns:p14="http://schemas.microsoft.com/office/powerpoint/2010/main" val="426106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84A9C-B686-4D0E-8FBB-4031096497B5}"/>
              </a:ext>
            </a:extLst>
          </p:cNvPr>
          <p:cNvSpPr>
            <a:spLocks noGrp="1"/>
          </p:cNvSpPr>
          <p:nvPr>
            <p:ph type="ctrTitle"/>
          </p:nvPr>
        </p:nvSpPr>
        <p:spPr>
          <a:xfrm>
            <a:off x="1645919" y="165824"/>
            <a:ext cx="9418025" cy="931456"/>
          </a:xfrm>
        </p:spPr>
        <p:txBody>
          <a:bodyPr/>
          <a:lstStyle/>
          <a:p>
            <a:r>
              <a:rPr lang="en-US" dirty="0"/>
              <a:t>Objectives</a:t>
            </a:r>
          </a:p>
        </p:txBody>
      </p:sp>
      <p:sp>
        <p:nvSpPr>
          <p:cNvPr id="3" name="Subtitle 2">
            <a:extLst>
              <a:ext uri="{FF2B5EF4-FFF2-40B4-BE49-F238E27FC236}">
                <a16:creationId xmlns:a16="http://schemas.microsoft.com/office/drawing/2014/main" xmlns="" id="{4268CD8D-7ECB-4490-BD74-2E47AE91BDBF}"/>
              </a:ext>
            </a:extLst>
          </p:cNvPr>
          <p:cNvSpPr>
            <a:spLocks noGrp="1"/>
          </p:cNvSpPr>
          <p:nvPr>
            <p:ph type="subTitle" idx="1"/>
          </p:nvPr>
        </p:nvSpPr>
        <p:spPr>
          <a:xfrm>
            <a:off x="506438" y="1491176"/>
            <a:ext cx="11408898" cy="5201001"/>
          </a:xfrm>
        </p:spPr>
        <p:txBody>
          <a:bodyPr/>
          <a:lstStyle/>
          <a:p>
            <a:pPr marL="342900" indent="-342900" algn="l">
              <a:buFont typeface="Wingdings" panose="05000000000000000000" pitchFamily="2" charset="2"/>
              <a:buChar char="Ø"/>
            </a:pPr>
            <a:r>
              <a:rPr lang="en-US" sz="3200" dirty="0"/>
              <a:t>Get user real time locations .</a:t>
            </a:r>
          </a:p>
          <a:p>
            <a:pPr marL="342900" indent="-342900" algn="l">
              <a:buFont typeface="Arial" panose="020B0604020202020204" pitchFamily="34" charset="0"/>
              <a:buChar char="•"/>
            </a:pPr>
            <a:endParaRPr lang="en-US" sz="3200" dirty="0"/>
          </a:p>
          <a:p>
            <a:pPr marL="342900" indent="-342900" algn="l">
              <a:buFont typeface="Wingdings" panose="05000000000000000000" pitchFamily="2" charset="2"/>
              <a:buChar char="Ø"/>
            </a:pPr>
            <a:r>
              <a:rPr lang="en-US" sz="3200" dirty="0"/>
              <a:t>Trigger an alarm with notification in the device  on a specific desired location according to user defined range .</a:t>
            </a:r>
          </a:p>
          <a:p>
            <a:pPr marL="342900" indent="-342900" algn="l">
              <a:buFont typeface="Wingdings" panose="05000000000000000000" pitchFamily="2" charset="2"/>
              <a:buChar char="Ø"/>
            </a:pPr>
            <a:endParaRPr lang="en-US" sz="3200" dirty="0"/>
          </a:p>
          <a:p>
            <a:pPr marL="342900" indent="-342900" algn="l">
              <a:buFont typeface="Wingdings" panose="05000000000000000000" pitchFamily="2" charset="2"/>
              <a:buChar char="Ø"/>
            </a:pPr>
            <a:r>
              <a:rPr lang="en-US" sz="3200" dirty="0"/>
              <a:t>Turn device silent in designated locations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99222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CBAEA-1842-4A20-96FD-6AC34968C1CA}"/>
              </a:ext>
            </a:extLst>
          </p:cNvPr>
          <p:cNvSpPr>
            <a:spLocks noGrp="1"/>
          </p:cNvSpPr>
          <p:nvPr>
            <p:ph type="title"/>
          </p:nvPr>
        </p:nvSpPr>
        <p:spPr>
          <a:xfrm>
            <a:off x="919118" y="0"/>
            <a:ext cx="10510881" cy="1224116"/>
          </a:xfrm>
        </p:spPr>
        <p:txBody>
          <a:bodyPr/>
          <a:lstStyle/>
          <a:p>
            <a:r>
              <a:rPr lang="en-US" dirty="0"/>
              <a:t>Design Pattern : MVC</a:t>
            </a:r>
          </a:p>
        </p:txBody>
      </p:sp>
      <p:pic>
        <p:nvPicPr>
          <p:cNvPr id="7" name="Content Placeholder 6">
            <a:extLst>
              <a:ext uri="{FF2B5EF4-FFF2-40B4-BE49-F238E27FC236}">
                <a16:creationId xmlns:a16="http://schemas.microsoft.com/office/drawing/2014/main" xmlns="" id="{24B2F3A9-7CD0-4764-B607-3FE6C96A12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24116"/>
            <a:ext cx="12159736" cy="5633884"/>
          </a:xfrm>
        </p:spPr>
      </p:pic>
    </p:spTree>
    <p:extLst>
      <p:ext uri="{BB962C8B-B14F-4D97-AF65-F5344CB8AC3E}">
        <p14:creationId xmlns:p14="http://schemas.microsoft.com/office/powerpoint/2010/main" val="145854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1D4D99-AD6F-4B74-9344-173E993E562F}"/>
              </a:ext>
            </a:extLst>
          </p:cNvPr>
          <p:cNvSpPr>
            <a:spLocks noGrp="1"/>
          </p:cNvSpPr>
          <p:nvPr>
            <p:ph type="title"/>
          </p:nvPr>
        </p:nvSpPr>
        <p:spPr/>
        <p:txBody>
          <a:bodyPr/>
          <a:lstStyle/>
          <a:p>
            <a:r>
              <a:rPr lang="en-US" dirty="0"/>
              <a:t>Design Pattern : MVC</a:t>
            </a:r>
          </a:p>
        </p:txBody>
      </p:sp>
      <p:sp>
        <p:nvSpPr>
          <p:cNvPr id="3" name="Content Placeholder 2">
            <a:extLst>
              <a:ext uri="{FF2B5EF4-FFF2-40B4-BE49-F238E27FC236}">
                <a16:creationId xmlns:a16="http://schemas.microsoft.com/office/drawing/2014/main" xmlns="" id="{2CB310FB-A1B0-401B-B1EC-CA4F0C68B271}"/>
              </a:ext>
            </a:extLst>
          </p:cNvPr>
          <p:cNvSpPr>
            <a:spLocks noGrp="1"/>
          </p:cNvSpPr>
          <p:nvPr>
            <p:ph idx="1"/>
          </p:nvPr>
        </p:nvSpPr>
        <p:spPr/>
        <p:txBody>
          <a:bodyPr/>
          <a:lstStyle/>
          <a:p>
            <a:r>
              <a:rPr lang="en-US" sz="2400" b="1" dirty="0"/>
              <a:t>Model  :   </a:t>
            </a:r>
            <a:r>
              <a:rPr lang="en-US" sz="2400" dirty="0"/>
              <a:t>SQLite database operation</a:t>
            </a:r>
          </a:p>
          <a:p>
            <a:endParaRPr lang="en-US" sz="2400" dirty="0"/>
          </a:p>
          <a:p>
            <a:r>
              <a:rPr lang="en-US" sz="2400" b="1" dirty="0"/>
              <a:t>View :  </a:t>
            </a:r>
            <a:r>
              <a:rPr lang="en-US" sz="2400" dirty="0"/>
              <a:t>Show notification ,alarm ,vibration and the XML files</a:t>
            </a:r>
          </a:p>
          <a:p>
            <a:endParaRPr lang="en-US" sz="2400" dirty="0"/>
          </a:p>
          <a:p>
            <a:r>
              <a:rPr lang="en-US" sz="2400" b="1" dirty="0"/>
              <a:t>Controller : </a:t>
            </a:r>
            <a:r>
              <a:rPr lang="en-US" sz="2400" dirty="0" err="1"/>
              <a:t>HandleData</a:t>
            </a:r>
            <a:r>
              <a:rPr lang="en-US" sz="2400" dirty="0"/>
              <a:t>() ,</a:t>
            </a:r>
            <a:r>
              <a:rPr lang="en-US" sz="2400" dirty="0" err="1"/>
              <a:t>BackgroundProcess</a:t>
            </a:r>
            <a:r>
              <a:rPr lang="en-US" sz="2400" dirty="0"/>
              <a:t>(), </a:t>
            </a:r>
            <a:r>
              <a:rPr lang="en-US" sz="2400" dirty="0" err="1"/>
              <a:t>LocationListener</a:t>
            </a:r>
            <a:r>
              <a:rPr lang="en-US" sz="2400" dirty="0"/>
              <a:t>(),  						 </a:t>
            </a:r>
            <a:r>
              <a:rPr lang="en-US" sz="2400" dirty="0" err="1"/>
              <a:t>DatabaseOperation</a:t>
            </a:r>
            <a:r>
              <a:rPr lang="en-US" sz="2400" dirty="0"/>
              <a:t>()</a:t>
            </a:r>
          </a:p>
          <a:p>
            <a:pPr lvl="2"/>
            <a:endParaRPr lang="en-US" dirty="0"/>
          </a:p>
        </p:txBody>
      </p:sp>
    </p:spTree>
    <p:extLst>
      <p:ext uri="{BB962C8B-B14F-4D97-AF65-F5344CB8AC3E}">
        <p14:creationId xmlns:p14="http://schemas.microsoft.com/office/powerpoint/2010/main" val="58626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06637-3254-4551-A72E-E69563352E05}"/>
              </a:ext>
            </a:extLst>
          </p:cNvPr>
          <p:cNvSpPr>
            <a:spLocks noGrp="1"/>
          </p:cNvSpPr>
          <p:nvPr>
            <p:ph type="title"/>
          </p:nvPr>
        </p:nvSpPr>
        <p:spPr>
          <a:xfrm>
            <a:off x="634182" y="211393"/>
            <a:ext cx="10638700" cy="762001"/>
          </a:xfrm>
        </p:spPr>
        <p:txBody>
          <a:bodyPr/>
          <a:lstStyle/>
          <a:p>
            <a:r>
              <a:rPr lang="en-US" dirty="0"/>
              <a:t>SDLC :  Iterative Model </a:t>
            </a:r>
          </a:p>
        </p:txBody>
      </p:sp>
      <p:pic>
        <p:nvPicPr>
          <p:cNvPr id="13" name="Content Placeholder 12">
            <a:extLst>
              <a:ext uri="{FF2B5EF4-FFF2-40B4-BE49-F238E27FC236}">
                <a16:creationId xmlns:a16="http://schemas.microsoft.com/office/drawing/2014/main" xmlns="" id="{C2225F75-02C9-4BA3-877F-20EC97C52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81842"/>
            <a:ext cx="11950303" cy="5676157"/>
          </a:xfrm>
        </p:spPr>
      </p:pic>
    </p:spTree>
    <p:extLst>
      <p:ext uri="{BB962C8B-B14F-4D97-AF65-F5344CB8AC3E}">
        <p14:creationId xmlns:p14="http://schemas.microsoft.com/office/powerpoint/2010/main" val="151781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8E8BF-27D5-459F-9443-422F93EF2E04}"/>
              </a:ext>
            </a:extLst>
          </p:cNvPr>
          <p:cNvSpPr>
            <a:spLocks noGrp="1"/>
          </p:cNvSpPr>
          <p:nvPr>
            <p:ph type="title"/>
          </p:nvPr>
        </p:nvSpPr>
        <p:spPr/>
        <p:txBody>
          <a:bodyPr/>
          <a:lstStyle/>
          <a:p>
            <a:r>
              <a:rPr lang="en-US" dirty="0"/>
              <a:t>Technical Details</a:t>
            </a:r>
          </a:p>
        </p:txBody>
      </p:sp>
      <p:sp>
        <p:nvSpPr>
          <p:cNvPr id="3" name="Content Placeholder 2">
            <a:extLst>
              <a:ext uri="{FF2B5EF4-FFF2-40B4-BE49-F238E27FC236}">
                <a16:creationId xmlns:a16="http://schemas.microsoft.com/office/drawing/2014/main" xmlns="" id="{9C433385-10F8-49E6-AF33-AB8DA63834DA}"/>
              </a:ext>
            </a:extLst>
          </p:cNvPr>
          <p:cNvSpPr>
            <a:spLocks noGrp="1"/>
          </p:cNvSpPr>
          <p:nvPr>
            <p:ph idx="1"/>
          </p:nvPr>
        </p:nvSpPr>
        <p:spPr/>
        <p:txBody>
          <a:bodyPr>
            <a:normAutofit fontScale="92500"/>
          </a:bodyPr>
          <a:lstStyle/>
          <a:p>
            <a:r>
              <a:rPr lang="en-US" sz="2800" dirty="0" smtClean="0"/>
              <a:t>The application is developed in Android Studio in Java programming language.</a:t>
            </a:r>
          </a:p>
          <a:p>
            <a:r>
              <a:rPr lang="en-US" sz="2800" dirty="0" smtClean="0"/>
              <a:t>In </a:t>
            </a:r>
            <a:r>
              <a:rPr lang="en-US" sz="2800" dirty="0"/>
              <a:t>developing this application Geolocation API is used to get the user location and address of the location.</a:t>
            </a:r>
          </a:p>
          <a:p>
            <a:r>
              <a:rPr lang="en-US" sz="2800" dirty="0"/>
              <a:t>SQLite database is used to do the Model work for our project in MVC design pattern.</a:t>
            </a:r>
          </a:p>
          <a:p>
            <a:r>
              <a:rPr lang="en-US" sz="2800" dirty="0"/>
              <a:t>Job Scheduler Class is used to do the work of background processing that detect if any the device is inside any specified location.</a:t>
            </a:r>
          </a:p>
          <a:p>
            <a:endParaRPr lang="en-US" sz="2800" dirty="0"/>
          </a:p>
        </p:txBody>
      </p:sp>
    </p:spTree>
    <p:extLst>
      <p:ext uri="{BB962C8B-B14F-4D97-AF65-F5344CB8AC3E}">
        <p14:creationId xmlns:p14="http://schemas.microsoft.com/office/powerpoint/2010/main" val="40396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8E8BF-27D5-459F-9443-422F93EF2E04}"/>
              </a:ext>
            </a:extLst>
          </p:cNvPr>
          <p:cNvSpPr>
            <a:spLocks noGrp="1"/>
          </p:cNvSpPr>
          <p:nvPr>
            <p:ph type="title"/>
          </p:nvPr>
        </p:nvSpPr>
        <p:spPr/>
        <p:txBody>
          <a:bodyPr/>
          <a:lstStyle/>
          <a:p>
            <a:r>
              <a:rPr lang="en-US" dirty="0"/>
              <a:t>Why use Geolocation API?</a:t>
            </a:r>
          </a:p>
        </p:txBody>
      </p:sp>
      <p:sp>
        <p:nvSpPr>
          <p:cNvPr id="3" name="Content Placeholder 2">
            <a:extLst>
              <a:ext uri="{FF2B5EF4-FFF2-40B4-BE49-F238E27FC236}">
                <a16:creationId xmlns:a16="http://schemas.microsoft.com/office/drawing/2014/main" xmlns="" id="{9C433385-10F8-49E6-AF33-AB8DA63834DA}"/>
              </a:ext>
            </a:extLst>
          </p:cNvPr>
          <p:cNvSpPr>
            <a:spLocks noGrp="1"/>
          </p:cNvSpPr>
          <p:nvPr>
            <p:ph idx="1"/>
          </p:nvPr>
        </p:nvSpPr>
        <p:spPr/>
        <p:txBody>
          <a:bodyPr>
            <a:normAutofit lnSpcReduction="10000"/>
          </a:bodyPr>
          <a:lstStyle/>
          <a:p>
            <a:pPr marL="36900" indent="0">
              <a:buNone/>
            </a:pPr>
            <a:endParaRPr lang="en-US" sz="2800" dirty="0"/>
          </a:p>
          <a:p>
            <a:pPr marL="36900" indent="0">
              <a:buNone/>
            </a:pPr>
            <a:r>
              <a:rPr lang="en-US" sz="2800" dirty="0"/>
              <a:t>We have used Geolocation API because this API enables us to get the user location and its address very easily even in offline mode. The app has the permission of GPS provider and Network provider. This permissions allow us to get the users real time location even if we don’t have any kind of data or internet connection available.</a:t>
            </a:r>
            <a:r>
              <a:rPr lang="en-US" sz="2800" dirty="0">
                <a:effectLst/>
              </a:rPr>
              <a:t> The Geolocation API returns a location and accuracy radius based on information about cell towers and </a:t>
            </a:r>
            <a:r>
              <a:rPr lang="en-US" sz="2800" dirty="0" err="1">
                <a:effectLst/>
              </a:rPr>
              <a:t>WiFi</a:t>
            </a:r>
            <a:r>
              <a:rPr lang="en-US" sz="2800" dirty="0">
                <a:effectLst/>
              </a:rPr>
              <a:t> nodes that the mobile client is connected to.</a:t>
            </a:r>
            <a:endParaRPr lang="en-US" sz="2800" dirty="0"/>
          </a:p>
        </p:txBody>
      </p:sp>
    </p:spTree>
    <p:extLst>
      <p:ext uri="{BB962C8B-B14F-4D97-AF65-F5344CB8AC3E}">
        <p14:creationId xmlns:p14="http://schemas.microsoft.com/office/powerpoint/2010/main" val="1781143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734</TotalTime>
  <Words>962</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Calisto MT</vt:lpstr>
      <vt:lpstr>Trebuchet MS</vt:lpstr>
      <vt:lpstr>Wingdings</vt:lpstr>
      <vt:lpstr>Wingdings 2</vt:lpstr>
      <vt:lpstr>Slate</vt:lpstr>
      <vt:lpstr>Location Alarm  Application  Using Geo Location API  Course No : CSE 3200 Course Title : System Development project</vt:lpstr>
      <vt:lpstr>Scenario </vt:lpstr>
      <vt:lpstr>Problem Statement</vt:lpstr>
      <vt:lpstr>Objectives</vt:lpstr>
      <vt:lpstr>Design Pattern : MVC</vt:lpstr>
      <vt:lpstr>Design Pattern : MVC</vt:lpstr>
      <vt:lpstr>SDLC :  Iterative Model </vt:lpstr>
      <vt:lpstr>Technical Details</vt:lpstr>
      <vt:lpstr>Why use Geolocation API?</vt:lpstr>
      <vt:lpstr>Why use SQLite?</vt:lpstr>
      <vt:lpstr>Permission used for the app</vt:lpstr>
      <vt:lpstr>Functional  Diagram</vt:lpstr>
      <vt:lpstr>Overview </vt:lpstr>
      <vt:lpstr>    Overview… </vt:lpstr>
      <vt:lpstr>    Overview… </vt:lpstr>
      <vt:lpstr>    Overview… </vt:lpstr>
      <vt:lpstr>Challenges faced</vt:lpstr>
      <vt:lpstr>Future Development</vt:lpstr>
      <vt:lpstr>Conclusion</vt:lpstr>
      <vt:lpstr>ACKNOWLEDGEMENT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alarm android app</dc:title>
  <dc:creator> </dc:creator>
  <cp:lastModifiedBy>Nuhash</cp:lastModifiedBy>
  <cp:revision>59</cp:revision>
  <dcterms:created xsi:type="dcterms:W3CDTF">2019-12-22T18:31:50Z</dcterms:created>
  <dcterms:modified xsi:type="dcterms:W3CDTF">2019-12-25T19:00:38Z</dcterms:modified>
</cp:coreProperties>
</file>