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84" r:id="rId32"/>
    <p:sldId id="278" r:id="rId33"/>
    <p:sldId id="277" r:id="rId34"/>
    <p:sldId id="276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DP Code Implementation for Min Edit Distance: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6665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Grammar: 2 </a:t>
            </a:r>
            <a:br>
              <a:rPr lang="en-US" dirty="0"/>
            </a:br>
            <a:r>
              <a:rPr lang="en-US" dirty="0"/>
              <a:t>( Python Code 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94566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Assign a label or class into a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2543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49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4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Models: N-gram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Calculate the probability of a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5811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Dhaka is the capital of  ____________ ?</a:t>
            </a:r>
          </a:p>
          <a:p>
            <a:pPr lvl="1"/>
            <a:r>
              <a:rPr lang="en-US" sz="2200" dirty="0" err="1"/>
              <a:t>Bangladeh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Russia</a:t>
            </a:r>
          </a:p>
          <a:p>
            <a:pPr lvl="1"/>
            <a:r>
              <a:rPr lang="en-US" sz="2200" dirty="0"/>
              <a:t>America</a:t>
            </a:r>
          </a:p>
        </p:txBody>
      </p:sp>
    </p:spTree>
    <p:extLst>
      <p:ext uri="{BB962C8B-B14F-4D97-AF65-F5344CB8AC3E}">
        <p14:creationId xmlns:p14="http://schemas.microsoft.com/office/powerpoint/2010/main" val="14572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3D6BF8-0218-FB04-9C2F-033461A54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10799" r="8562"/>
          <a:stretch/>
        </p:blipFill>
        <p:spPr>
          <a:xfrm>
            <a:off x="6485641" y="2158737"/>
            <a:ext cx="4572000" cy="43787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9BFEE-3193-D3CB-0F5D-56CE34D52586}"/>
              </a:ext>
            </a:extLst>
          </p:cNvPr>
          <p:cNvSpPr txBox="1"/>
          <p:nvPr/>
        </p:nvSpPr>
        <p:spPr>
          <a:xfrm>
            <a:off x="1453318" y="3824870"/>
            <a:ext cx="3891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Next 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261955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680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1931</TotalTime>
  <Words>1984</Words>
  <Application>Microsoft Office PowerPoint</Application>
  <PresentationFormat>Widescreen</PresentationFormat>
  <Paragraphs>505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</vt:lpstr>
      <vt:lpstr>Times New Roman</vt:lpstr>
      <vt:lpstr>Trebuchet MS</vt:lpstr>
      <vt:lpstr>Wingdings</vt:lpstr>
      <vt:lpstr>Berlin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DP Code Implementation for Min Edit Distance: 3</vt:lpstr>
      <vt:lpstr>Context Free Grammar (CFG)</vt:lpstr>
      <vt:lpstr>Context Free Grammar (CFG)</vt:lpstr>
      <vt:lpstr>Categories of  CFG</vt:lpstr>
      <vt:lpstr>Context Free Grammar (CFG)</vt:lpstr>
      <vt:lpstr>Context Free Grammar: 2  ( Python Code )</vt:lpstr>
      <vt:lpstr>Text Classification Assign a label or class into a text</vt:lpstr>
      <vt:lpstr>Text Classification in NLP</vt:lpstr>
      <vt:lpstr>Text Classification in NLP</vt:lpstr>
      <vt:lpstr>Language Models: N-gram Calculate the probability of a word</vt:lpstr>
      <vt:lpstr>Language Model in NLP</vt:lpstr>
      <vt:lpstr>Language Model in NLP</vt:lpstr>
      <vt:lpstr>Language Model in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faisalcse16kuet@outlook.com</cp:lastModifiedBy>
  <cp:revision>83</cp:revision>
  <dcterms:created xsi:type="dcterms:W3CDTF">2021-09-30T04:56:35Z</dcterms:created>
  <dcterms:modified xsi:type="dcterms:W3CDTF">2023-08-30T18:11:50Z</dcterms:modified>
</cp:coreProperties>
</file>