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1768</TotalTime>
  <Words>1772</Words>
  <Application>Microsoft Office PowerPoint</Application>
  <PresentationFormat>Widescreen</PresentationFormat>
  <Paragraphs>472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</vt:lpstr>
      <vt:lpstr>Times New Roman</vt:lpstr>
      <vt:lpstr>Trebuchet MS</vt:lpstr>
      <vt:lpstr>Wingdings</vt:lpstr>
      <vt:lpstr>Berlin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faisalcse16kuet@outlook.com</cp:lastModifiedBy>
  <cp:revision>78</cp:revision>
  <dcterms:created xsi:type="dcterms:W3CDTF">2021-09-30T04:56:35Z</dcterms:created>
  <dcterms:modified xsi:type="dcterms:W3CDTF">2022-11-05T17:23:47Z</dcterms:modified>
</cp:coreProperties>
</file>