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5"/>
  </p:notesMasterIdLst>
  <p:sldIdLst>
    <p:sldId id="359" r:id="rId2"/>
    <p:sldId id="326" r:id="rId3"/>
    <p:sldId id="337" r:id="rId4"/>
    <p:sldId id="400" r:id="rId5"/>
    <p:sldId id="398" r:id="rId6"/>
    <p:sldId id="399" r:id="rId7"/>
    <p:sldId id="391" r:id="rId8"/>
    <p:sldId id="397" r:id="rId9"/>
    <p:sldId id="392" r:id="rId10"/>
    <p:sldId id="393" r:id="rId11"/>
    <p:sldId id="394" r:id="rId12"/>
    <p:sldId id="395" r:id="rId13"/>
    <p:sldId id="35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39B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7" autoAdjust="0"/>
    <p:restoredTop sz="95196" autoAdjust="0"/>
  </p:normalViewPr>
  <p:slideViewPr>
    <p:cSldViewPr>
      <p:cViewPr varScale="1">
        <p:scale>
          <a:sx n="81" d="100"/>
          <a:sy n="81" d="100"/>
        </p:scale>
        <p:origin x="182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BDD9-AE0A-4DB7-9958-015CB1986DD4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58F40-C7C9-4E4C-B65B-5802211A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3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0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2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6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66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6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3525" b="1">
                <a:latin typeface="+mn-lt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1500">
                <a:solidFill>
                  <a:srgbClr val="FFFFFF"/>
                </a:solidFill>
                <a:latin typeface="+mn-lt"/>
                <a:cs typeface="Times New Roman" panose="020206030504050203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2C79-1448-478F-8826-A714958CF9DA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7" y="6476999"/>
            <a:ext cx="863404" cy="274320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4203-C630-48CD-AB45-810465936C7C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2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3B8F-F1A1-40E5-B8DB-019E39EC48B7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478"/>
          </a:xfrm>
        </p:spPr>
        <p:txBody>
          <a:bodyPr>
            <a:noAutofit/>
          </a:bodyPr>
          <a:lstStyle>
            <a:lvl1pPr>
              <a:defRPr sz="3000">
                <a:latin typeface="+mn-lt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1"/>
          </a:xfrm>
        </p:spPr>
        <p:txBody>
          <a:bodyPr/>
          <a:lstStyle>
            <a:lvl1pPr>
              <a:defRPr sz="1800">
                <a:latin typeface="+mn-lt"/>
                <a:cs typeface="Times New Roman" panose="02020603050405020304" pitchFamily="18" charset="0"/>
              </a:defRPr>
            </a:lvl1pPr>
            <a:lvl2pPr>
              <a:defRPr sz="1800">
                <a:latin typeface="+mn-lt"/>
                <a:cs typeface="Times New Roman" panose="02020603050405020304" pitchFamily="18" charset="0"/>
              </a:defRPr>
            </a:lvl2pPr>
            <a:lvl3pPr>
              <a:defRPr sz="1500">
                <a:latin typeface="+mn-lt"/>
                <a:cs typeface="Times New Roman" panose="02020603050405020304" pitchFamily="18" charset="0"/>
              </a:defRPr>
            </a:lvl3pPr>
            <a:lvl4pPr>
              <a:defRPr sz="1500">
                <a:latin typeface="+mn-lt"/>
                <a:cs typeface="Times New Roman" panose="02020603050405020304" pitchFamily="18" charset="0"/>
              </a:defRPr>
            </a:lvl4pPr>
            <a:lvl5pPr>
              <a:defRPr sz="135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4697-6F0F-4063-9825-12BDB116D70B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02755A7-14C3-4271-9743-D1DE7E0E67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3525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46C5-1D4A-45D4-821C-934CD07D4E8E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330952"/>
          </a:xfrm>
        </p:spPr>
        <p:txBody>
          <a:bodyPr lIns="9144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33095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62A6-15A2-496C-B734-61B19E6A84C2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9"/>
            <a:ext cx="4040188" cy="715355"/>
          </a:xfrm>
        </p:spPr>
        <p:txBody>
          <a:bodyPr lIns="146304" anchor="ctr"/>
          <a:lstStyle>
            <a:lvl1pPr marL="0" indent="0">
              <a:buNone/>
              <a:defRPr sz="1725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98989"/>
            <a:ext cx="4041775" cy="715355"/>
          </a:xfrm>
        </p:spPr>
        <p:txBody>
          <a:bodyPr lIns="146304" anchor="ctr"/>
          <a:lstStyle>
            <a:lvl1pPr marL="0" indent="0">
              <a:buNone/>
              <a:defRPr sz="1725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9512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896-8D10-4362-B6B6-A561FF9EC3EE}" type="datetime1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BB11-101F-452A-B841-FEA1EA026116}" type="datetime1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184D-765C-4FFD-9E83-21D92139F06E}" type="datetime1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15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743134"/>
            <a:ext cx="5920641" cy="455888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D254-A71A-49E4-A516-F8CCD6BE68C1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3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15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71AD375-D445-4A8D-B351-3407C47044C5}" type="datetime1">
              <a:rPr lang="en-US" smtClean="0"/>
              <a:t>10/24/2022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944882"/>
            <a:ext cx="9144000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Rectangle 6"/>
          <p:cNvSpPr/>
          <p:nvPr/>
        </p:nvSpPr>
        <p:spPr bwMode="ltGray">
          <a:xfrm>
            <a:off x="1" y="2"/>
            <a:ext cx="9143999" cy="91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6858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305800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480EFC-84B3-46B9-BC5D-116B996F68B5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7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29184" indent="-24003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0574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747522" indent="-17145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2114" indent="-13716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69848" indent="-13716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220724" indent="-13716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1522476" indent="-13716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1673352" indent="-13716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64551"/>
            <a:ext cx="7848600" cy="1264449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Shooter Aircraft Breakout Game Using </a:t>
            </a:r>
            <a:r>
              <a:rPr lang="en-US" sz="4000" dirty="0" err="1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PyGame</a:t>
            </a:r>
            <a:r>
              <a:rPr lang="en-US" sz="4000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63E42-F649-1246-B883-75A4DA0C207D}"/>
              </a:ext>
            </a:extLst>
          </p:cNvPr>
          <p:cNvSpPr txBox="1"/>
          <p:nvPr/>
        </p:nvSpPr>
        <p:spPr>
          <a:xfrm>
            <a:off x="5486400" y="4989726"/>
            <a:ext cx="3581400" cy="171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  <a:spcAft>
                <a:spcPts val="500"/>
              </a:spcAft>
            </a:pPr>
            <a:r>
              <a:rPr lang="en-US" sz="2200" b="1" dirty="0">
                <a:solidFill>
                  <a:srgbClr val="FFFF00"/>
                </a:solidFill>
                <a:latin typeface="Calibri (Body)"/>
                <a:ea typeface="Calibri"/>
                <a:cs typeface="Arial" panose="020B0604020202020204" pitchFamily="34" charset="0"/>
                <a:sym typeface="Calibri"/>
              </a:rPr>
              <a:t>Presented By</a:t>
            </a:r>
            <a:endParaRPr lang="en-US" sz="2200" dirty="0">
              <a:solidFill>
                <a:srgbClr val="FFFF00"/>
              </a:solidFill>
              <a:latin typeface="Calibri (Body)"/>
              <a:cs typeface="Arial" panose="020B0604020202020204" pitchFamily="34" charset="0"/>
            </a:endParaRPr>
          </a:p>
          <a:p>
            <a:pPr lvl="0" algn="r"/>
            <a:r>
              <a:rPr lang="en-US" sz="2400" dirty="0">
                <a:latin typeface="Calibri (Body)"/>
                <a:ea typeface="Calibri"/>
                <a:cs typeface="Arial" panose="020B0604020202020204" pitchFamily="34" charset="0"/>
                <a:sym typeface="Calibri"/>
              </a:rPr>
              <a:t>Faisal Ahmed</a:t>
            </a:r>
          </a:p>
          <a:p>
            <a:pPr lvl="0" algn="r"/>
            <a:r>
              <a:rPr lang="en-US" sz="2200" dirty="0">
                <a:latin typeface="Calibri (Body)"/>
                <a:ea typeface="Calibri"/>
                <a:cs typeface="Arial" panose="020B0604020202020204" pitchFamily="34" charset="0"/>
                <a:sym typeface="Calibri"/>
              </a:rPr>
              <a:t>Associate AI Engineer</a:t>
            </a:r>
          </a:p>
          <a:p>
            <a:pPr lvl="0" algn="r"/>
            <a:r>
              <a:rPr lang="en-US" sz="2200" dirty="0">
                <a:latin typeface="Calibri (Body)"/>
                <a:ea typeface="Calibri"/>
                <a:cs typeface="Arial" panose="020B0604020202020204" pitchFamily="34" charset="0"/>
                <a:sym typeface="Calibri"/>
              </a:rPr>
              <a:t>Next Solution Lab</a:t>
            </a:r>
            <a:endParaRPr lang="en-US" sz="2200" dirty="0">
              <a:latin typeface="Calibri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10"/>
    </mc:Choice>
    <mc:Fallback xmlns="">
      <p:transition spd="slow" advTm="169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Playing Game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84CB-0042-475B-AB34-1CED5BAD103C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10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0931" y="1080380"/>
            <a:ext cx="6812587" cy="53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Winning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0C7A-2212-40BA-81C3-36E0F3421253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11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0931" y="1085580"/>
            <a:ext cx="6812587" cy="53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4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Game Over and Termination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C759-F07F-4036-86E0-9D33AE4392F8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12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0931" y="1103296"/>
            <a:ext cx="6812587" cy="53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0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EB32-C5EB-483E-A11A-6088AD84B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2686050"/>
            <a:ext cx="6000750" cy="19431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Thank</a:t>
            </a:r>
            <a:r>
              <a:rPr lang="en-US" sz="7200" dirty="0">
                <a:solidFill>
                  <a:srgbClr val="FFC000"/>
                </a:solidFill>
                <a:latin typeface="Calibri (Body)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265825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0"/>
    </mc:Choice>
    <mc:Fallback xmlns="">
      <p:transition spd="slow" advTm="16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495800"/>
          </a:xfrm>
        </p:spPr>
        <p:txBody>
          <a:bodyPr>
            <a:noAutofit/>
          </a:bodyPr>
          <a:lstStyle/>
          <a:p>
            <a:pPr marL="89154" indent="0">
              <a:lnSpc>
                <a:spcPct val="150000"/>
              </a:lnSpc>
              <a:buClr>
                <a:srgbClr val="FFC000"/>
              </a:buClr>
              <a:buSzPct val="100000"/>
              <a:buNone/>
            </a:pPr>
            <a:endParaRPr lang="en-US" sz="2800" dirty="0">
              <a:latin typeface="Calibri (Body)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Calibri (Body)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20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Calibri (Body)"/>
                <a:cs typeface="Arial" panose="020B0604020202020204" pitchFamily="34" charset="0"/>
              </a:rPr>
              <a:t>Game overview</a:t>
            </a:r>
          </a:p>
          <a:p>
            <a:pPr>
              <a:lnSpc>
                <a:spcPct val="20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Calibri (Body)"/>
                <a:cs typeface="Arial" panose="020B0604020202020204" pitchFamily="34" charset="0"/>
              </a:rPr>
              <a:t>Game logic and rules</a:t>
            </a:r>
          </a:p>
          <a:p>
            <a:pPr>
              <a:lnSpc>
                <a:spcPct val="20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Calibri (Body)"/>
                <a:cs typeface="Arial" panose="020B0604020202020204" pitchFamily="34" charset="0"/>
              </a:rPr>
              <a:t>Winning scenario</a:t>
            </a:r>
          </a:p>
          <a:p>
            <a:pPr>
              <a:lnSpc>
                <a:spcPct val="200000"/>
              </a:lnSpc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Calibri (Body)"/>
                <a:cs typeface="Arial" panose="020B0604020202020204" pitchFamily="34" charset="0"/>
              </a:rPr>
              <a:t> Game over and termination</a:t>
            </a:r>
          </a:p>
          <a:p>
            <a:pPr marL="89154" indent="0">
              <a:lnSpc>
                <a:spcPct val="150000"/>
              </a:lnSpc>
              <a:buClr>
                <a:srgbClr val="FFC000"/>
              </a:buClr>
              <a:buSzPct val="100000"/>
              <a:buNone/>
            </a:pPr>
            <a:endParaRPr lang="en-US" sz="2000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93C7-E691-4644-AF10-875B2920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B6FC-E739-421B-87BD-23C1246F6396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pPr/>
              <a:t>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4"/>
    </mc:Choice>
    <mc:Fallback xmlns="">
      <p:transition spd="slow" advTm="68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686800" cy="1447799"/>
          </a:xfrm>
        </p:spPr>
        <p:txBody>
          <a:bodyPr>
            <a:noAutofit/>
          </a:bodyPr>
          <a:lstStyle/>
          <a:p>
            <a:pPr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Calibri (Body)"/>
                <a:cs typeface="Arial" panose="020B0604020202020204" pitchFamily="34" charset="0"/>
              </a:rPr>
              <a:t>The game was developed using the </a:t>
            </a:r>
            <a:r>
              <a:rPr lang="en-US" sz="2000" dirty="0" err="1">
                <a:latin typeface="Calibri (Body)"/>
                <a:cs typeface="Arial" panose="020B0604020202020204" pitchFamily="34" charset="0"/>
              </a:rPr>
              <a:t>PyGame</a:t>
            </a:r>
            <a:r>
              <a:rPr lang="en-US" sz="2000" dirty="0">
                <a:latin typeface="Calibri (Body)"/>
                <a:cs typeface="Arial" panose="020B0604020202020204" pitchFamily="34" charset="0"/>
              </a:rPr>
              <a:t> library</a:t>
            </a:r>
          </a:p>
          <a:p>
            <a:pPr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GB" sz="2000" dirty="0">
                <a:latin typeface="Calibri (Body)"/>
                <a:cs typeface="Arial" panose="020B0604020202020204" pitchFamily="34" charset="0"/>
              </a:rPr>
              <a:t>The game consist of different elements such as paddle, bricks, and balls.</a:t>
            </a:r>
          </a:p>
          <a:p>
            <a:pPr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r>
              <a:rPr lang="en-GB" sz="2000" dirty="0">
                <a:latin typeface="Calibri (Body)"/>
                <a:cs typeface="Arial" panose="020B0604020202020204" pitchFamily="34" charset="0"/>
              </a:rPr>
              <a:t>The score is increased when a ball collides with a brick</a:t>
            </a:r>
          </a:p>
          <a:p>
            <a:pPr>
              <a:buClr>
                <a:srgbClr val="FFC000"/>
              </a:buClr>
              <a:buSzPct val="100000"/>
              <a:buFont typeface="Wingdings" pitchFamily="2" charset="2"/>
              <a:buChar char="§"/>
            </a:pPr>
            <a:endParaRPr lang="en-GB" sz="2000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56BD70-9023-1140-8A18-B500C39A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3712-E75F-4CD9-8D22-952904C5EC3A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71F94F-839D-3FDE-069E-00A5D25E0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2600" y="2311750"/>
            <a:ext cx="5486399" cy="43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0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63"/>
    </mc:Choice>
    <mc:Fallback xmlns="">
      <p:transition spd="slow" advTm="753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EB32-C5EB-483E-A11A-6088AD84B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2686050"/>
            <a:ext cx="6000750" cy="19431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Start the Game</a:t>
            </a:r>
            <a:endParaRPr lang="en-US" sz="7200" dirty="0">
              <a:solidFill>
                <a:srgbClr val="FFC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3083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0"/>
    </mc:Choice>
    <mc:Fallback xmlns="">
      <p:transition spd="slow" advTm="16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Start Menu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213-29E4-4E07-8EBF-E9A4B19403EA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5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7733128" cy="53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Start Menu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BCC9-EA7F-4DBF-BF85-5F9FDDCDA70A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6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7733128" cy="5353048"/>
          </a:xfrm>
          <a:prstGeom prst="rect">
            <a:avLst/>
          </a:prstGeom>
        </p:spPr>
      </p:pic>
      <p:sp>
        <p:nvSpPr>
          <p:cNvPr id="22" name="Arrow: Left 21">
            <a:extLst>
              <a:ext uri="{FF2B5EF4-FFF2-40B4-BE49-F238E27FC236}">
                <a16:creationId xmlns:a16="http://schemas.microsoft.com/office/drawing/2014/main" id="{5AA79CC6-F733-B8C5-35E5-A5F605097298}"/>
              </a:ext>
            </a:extLst>
          </p:cNvPr>
          <p:cNvSpPr/>
          <p:nvPr/>
        </p:nvSpPr>
        <p:spPr>
          <a:xfrm>
            <a:off x="6096000" y="3962400"/>
            <a:ext cx="1295400" cy="5334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5702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Game Rules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CE88-AA9E-4A93-9FE8-B2BEC03340F6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7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630" y="1062125"/>
            <a:ext cx="7021266" cy="54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Start Menu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EDF7-10D9-4917-98E8-7249EE17103D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8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7733128" cy="5353048"/>
          </a:xfrm>
          <a:prstGeom prst="rect">
            <a:avLst/>
          </a:prstGeom>
        </p:spPr>
      </p:pic>
      <p:sp>
        <p:nvSpPr>
          <p:cNvPr id="22" name="Arrow: Left 21">
            <a:extLst>
              <a:ext uri="{FF2B5EF4-FFF2-40B4-BE49-F238E27FC236}">
                <a16:creationId xmlns:a16="http://schemas.microsoft.com/office/drawing/2014/main" id="{5AA79CC6-F733-B8C5-35E5-A5F605097298}"/>
              </a:ext>
            </a:extLst>
          </p:cNvPr>
          <p:cNvSpPr/>
          <p:nvPr/>
        </p:nvSpPr>
        <p:spPr>
          <a:xfrm>
            <a:off x="6096000" y="3048000"/>
            <a:ext cx="1295400" cy="5334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9017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 (Body)"/>
                <a:cs typeface="Arial" panose="020B0604020202020204" pitchFamily="34" charset="0"/>
              </a:rPr>
              <a:t>Playing Game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284F-01A2-154F-8214-1B58576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6977-B40D-41FA-A827-28C706B915A7}" type="datetime1">
              <a:rPr lang="en-US" smtClean="0">
                <a:latin typeface="Calibri (Body)"/>
                <a:cs typeface="Arial" panose="020B0604020202020204" pitchFamily="34" charset="0"/>
              </a:rPr>
              <a:t>10/24/2022</a:t>
            </a:fld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latin typeface="Calibri (Body)"/>
                <a:cs typeface="Arial" panose="020B0604020202020204" pitchFamily="34" charset="0"/>
              </a:rPr>
              <a:t>9</a:t>
            </a:fld>
            <a:endParaRPr lang="en-US">
              <a:latin typeface="Calibri (Body)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73036-5E7D-164B-3410-F5C4E13C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223" y="1066800"/>
            <a:ext cx="685200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7"/>
    </mc:Choice>
    <mc:Fallback xmlns="">
      <p:transition spd="slow" advTm="74627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9253</TotalTime>
  <Words>120</Words>
  <Application>Microsoft Office PowerPoint</Application>
  <PresentationFormat>On-screen Show (4:3)</PresentationFormat>
  <Paragraphs>56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(Body)</vt:lpstr>
      <vt:lpstr>Wingdings</vt:lpstr>
      <vt:lpstr>Wingdings 2</vt:lpstr>
      <vt:lpstr>Wingdings 3</vt:lpstr>
      <vt:lpstr>Module</vt:lpstr>
      <vt:lpstr>Shooter Aircraft Breakout Game Using PyGame Library</vt:lpstr>
      <vt:lpstr>Outline</vt:lpstr>
      <vt:lpstr>Introduction</vt:lpstr>
      <vt:lpstr>Start the Game</vt:lpstr>
      <vt:lpstr>Start Menu</vt:lpstr>
      <vt:lpstr>Start Menu</vt:lpstr>
      <vt:lpstr>Game Rules</vt:lpstr>
      <vt:lpstr>Start Menu</vt:lpstr>
      <vt:lpstr>Playing Game</vt:lpstr>
      <vt:lpstr>Playing Game</vt:lpstr>
      <vt:lpstr>Winning Scenario</vt:lpstr>
      <vt:lpstr>Game Over and Termination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Segregation of Foreground and Background from Video Source</dc:title>
  <dc:creator>Amit</dc:creator>
  <cp:lastModifiedBy>faisalcse16kuet@outlook.com</cp:lastModifiedBy>
  <cp:revision>637</cp:revision>
  <dcterms:created xsi:type="dcterms:W3CDTF">2017-02-25T17:24:22Z</dcterms:created>
  <dcterms:modified xsi:type="dcterms:W3CDTF">2022-10-23T18:16:55Z</dcterms:modified>
</cp:coreProperties>
</file>