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CDEF-BBB2-47A4-8167-D07AC811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69" y="885941"/>
            <a:ext cx="9700591" cy="1313920"/>
          </a:xfrm>
        </p:spPr>
        <p:txBody>
          <a:bodyPr>
            <a:normAutofit fontScale="90000"/>
          </a:bodyPr>
          <a:lstStyle/>
          <a:p>
            <a:r>
              <a:rPr lang="en-US" dirty="0"/>
              <a:t>Tech World 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D86C3-435D-4ADC-98D2-7F808F36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165" y="1908314"/>
            <a:ext cx="9422295" cy="32931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PHP Website for technological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Submitted by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Faisal Ahmed</a:t>
            </a:r>
          </a:p>
          <a:p>
            <a:r>
              <a:rPr lang="en-US" dirty="0"/>
              <a:t>Roll : 1607048</a:t>
            </a:r>
          </a:p>
        </p:txBody>
      </p:sp>
    </p:spTree>
    <p:extLst>
      <p:ext uri="{BB962C8B-B14F-4D97-AF65-F5344CB8AC3E}">
        <p14:creationId xmlns:p14="http://schemas.microsoft.com/office/powerpoint/2010/main" val="53474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56CE5-4D28-4E49-B471-99BA45C7D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248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DCF13-9DF0-4CA1-9BC9-D628D10A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8846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76DB-B78C-47C0-8EA9-59DB748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25517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			</a:t>
            </a: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667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0697-60DF-4B66-A7D5-97BE1EDD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4F94-B68B-45F8-9E1B-1958A35D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73748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D0E8-7848-42CE-B438-BF7DE51D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 of this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8C1D-84EF-48D9-A94B-8D3DA71B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Login </a:t>
            </a:r>
          </a:p>
          <a:p>
            <a:r>
              <a:rPr lang="en-US" dirty="0"/>
              <a:t> Sign Up / Registration </a:t>
            </a:r>
          </a:p>
          <a:p>
            <a:r>
              <a:rPr lang="en-US" dirty="0"/>
              <a:t> Post   </a:t>
            </a:r>
          </a:p>
          <a:p>
            <a:r>
              <a:rPr lang="en-US" dirty="0"/>
              <a:t> User  </a:t>
            </a:r>
          </a:p>
          <a:p>
            <a:r>
              <a:rPr lang="en-US" dirty="0"/>
              <a:t> Comments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52F9C-447B-43B5-8C28-8BD4686CF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692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387488-1E4A-47C5-A004-F6715ADF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3896"/>
          </a:xfrm>
        </p:spPr>
      </p:pic>
    </p:spTree>
    <p:extLst>
      <p:ext uri="{BB962C8B-B14F-4D97-AF65-F5344CB8AC3E}">
        <p14:creationId xmlns:p14="http://schemas.microsoft.com/office/powerpoint/2010/main" val="418731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9CF2A-FA1B-4698-B3E6-D299B13B1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5668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FE00F-A283-4A29-A513-A19BB295D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9" y="-1"/>
            <a:ext cx="12177441" cy="7089913"/>
          </a:xfrm>
        </p:spPr>
      </p:pic>
    </p:spTree>
    <p:extLst>
      <p:ext uri="{BB962C8B-B14F-4D97-AF65-F5344CB8AC3E}">
        <p14:creationId xmlns:p14="http://schemas.microsoft.com/office/powerpoint/2010/main" val="225952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9133BD-05C2-41A4-89AA-0FCECC21B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98586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FE4B9-FEF9-4163-827F-AC32DF1C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983896"/>
          </a:xfrm>
        </p:spPr>
      </p:pic>
    </p:spTree>
    <p:extLst>
      <p:ext uri="{BB962C8B-B14F-4D97-AF65-F5344CB8AC3E}">
        <p14:creationId xmlns:p14="http://schemas.microsoft.com/office/powerpoint/2010/main" val="112565121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93</TotalTime>
  <Words>41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Tech World .com</vt:lpstr>
      <vt:lpstr>Design tools</vt:lpstr>
      <vt:lpstr>Features  of this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World .com</dc:title>
  <dc:creator>Faisal Ahmed</dc:creator>
  <cp:lastModifiedBy>Faisal Ahmed</cp:lastModifiedBy>
  <cp:revision>8</cp:revision>
  <dcterms:created xsi:type="dcterms:W3CDTF">2019-06-26T14:32:46Z</dcterms:created>
  <dcterms:modified xsi:type="dcterms:W3CDTF">2019-06-26T16:06:02Z</dcterms:modified>
</cp:coreProperties>
</file>