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3b8f6a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3b8f6a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3b8f6a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3b8f6a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1c40ecd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1c40ecd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1c40ecdc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1c40ecdc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3b8f6a0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3b8f6a0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3b8f6a0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3b8f6a0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6c5aa9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6c5aa9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06500" y="1501450"/>
            <a:ext cx="85206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T5 Bootcamp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06500" y="4123475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MTA Descriptive Data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Presented</a:t>
            </a:r>
            <a:r>
              <a:rPr lang="cs"/>
              <a:t> by: Faisal , Samer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368" y="656050"/>
            <a:ext cx="3780931" cy="9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82050" y="57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2940"/>
              <a:t>Business</a:t>
            </a:r>
            <a:r>
              <a:rPr lang="cs" sz="2940"/>
              <a:t> needs</a:t>
            </a:r>
            <a:endParaRPr sz="29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43625" y="1262950"/>
            <a:ext cx="77985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s" sz="1500"/>
              <a:t>Our goal is to find the </a:t>
            </a:r>
            <a:r>
              <a:rPr lang="cs" sz="1500"/>
              <a:t>crowded stations and empty stations,  In order to improve customer experience, Getting in and out of station easily, Find the best time to scheduled maintenance day and cleaning time.</a:t>
            </a:r>
            <a:endParaRPr sz="15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675" y="2014025"/>
            <a:ext cx="6013874" cy="29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28850" y="572950"/>
            <a:ext cx="76887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900"/>
              <a:t>Approach </a:t>
            </a:r>
            <a:r>
              <a:rPr lang="cs" sz="2900"/>
              <a:t>and</a:t>
            </a:r>
            <a:r>
              <a:rPr lang="cs" sz="2900"/>
              <a:t> Methodology </a:t>
            </a:r>
            <a:endParaRPr sz="29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37600" y="1319950"/>
            <a:ext cx="87342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5307"/>
              <a:t>1- We took the data from MTA website. </a:t>
            </a:r>
            <a:endParaRPr sz="5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5307"/>
              <a:t>2- We did a data </a:t>
            </a:r>
            <a:r>
              <a:rPr lang="cs" sz="5307"/>
              <a:t>cleaning</a:t>
            </a:r>
            <a:r>
              <a:rPr lang="cs" sz="5307"/>
              <a:t> , removing the extra space of the </a:t>
            </a:r>
            <a:r>
              <a:rPr lang="cs" sz="5307"/>
              <a:t>heading</a:t>
            </a:r>
            <a:r>
              <a:rPr lang="cs" sz="5307"/>
              <a:t> column and </a:t>
            </a:r>
            <a:r>
              <a:rPr lang="cs" sz="5307"/>
              <a:t>removing</a:t>
            </a:r>
            <a:r>
              <a:rPr lang="cs" sz="5307"/>
              <a:t> </a:t>
            </a:r>
            <a:r>
              <a:rPr lang="cs" sz="5307"/>
              <a:t>duplicate, null values and outliers</a:t>
            </a:r>
            <a:r>
              <a:rPr lang="cs" sz="5307"/>
              <a:t>. </a:t>
            </a:r>
            <a:endParaRPr sz="5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5307"/>
              <a:t>3- We added column</a:t>
            </a:r>
            <a:r>
              <a:rPr lang="cs" sz="5307"/>
              <a:t> called Traffic, actual entry and exit.</a:t>
            </a:r>
            <a:endParaRPr sz="5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5307"/>
              <a:t>4- We use these libraries: </a:t>
            </a:r>
            <a:endParaRPr sz="5307"/>
          </a:p>
          <a:p>
            <a:pPr indent="-3128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cs" sz="5307"/>
              <a:t>Numpy</a:t>
            </a:r>
            <a:endParaRPr sz="5307"/>
          </a:p>
          <a:p>
            <a:pPr indent="-3128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 sz="5307"/>
              <a:t>Pandas </a:t>
            </a:r>
            <a:endParaRPr sz="5307"/>
          </a:p>
          <a:p>
            <a:pPr indent="-3128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 sz="5307"/>
              <a:t>Matplotlib </a:t>
            </a:r>
            <a:endParaRPr sz="5307"/>
          </a:p>
          <a:p>
            <a:pPr indent="-3128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 sz="5307"/>
              <a:t>Plotly </a:t>
            </a:r>
            <a:endParaRPr sz="5157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55575" y="51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2900"/>
              <a:t>Analysis </a:t>
            </a:r>
            <a:endParaRPr sz="29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01275" y="1234225"/>
            <a:ext cx="85206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 sz="1400"/>
              <a:t>We found </a:t>
            </a:r>
            <a:r>
              <a:rPr lang="cs" sz="1400"/>
              <a:t>highest and  lowest traffic stations, hourly traffic. </a:t>
            </a:r>
            <a:endParaRPr sz="14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5" y="1745625"/>
            <a:ext cx="4604626" cy="27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900" y="1632025"/>
            <a:ext cx="4055300" cy="28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233700" y="63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900"/>
              <a:t>Result </a:t>
            </a:r>
            <a:endParaRPr sz="29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25775" y="1445975"/>
            <a:ext cx="8520600" cy="19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" sz="1400"/>
              <a:t>Crowded Station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" sz="1400"/>
              <a:t>Empty station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" sz="1400"/>
              <a:t>Busy hours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" sz="1400"/>
              <a:t>Getting in and out of station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" sz="1400"/>
              <a:t>Maintenance day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" sz="1400"/>
              <a:t>Cleaning time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" sz="1400"/>
              <a:t>Best advertising locations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50" y="916975"/>
            <a:ext cx="5413700" cy="330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85125" y="63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900"/>
              <a:t>Result </a:t>
            </a:r>
            <a:endParaRPr sz="2900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25" y="1280325"/>
            <a:ext cx="7274500" cy="35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54350" y="62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2940"/>
              <a:t>Recommendation</a:t>
            </a:r>
            <a:endParaRPr sz="3240"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42500" y="1638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Check on least crowded </a:t>
            </a:r>
            <a:r>
              <a:rPr lang="cs" sz="1500"/>
              <a:t>stations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Open a new station on most crowded </a:t>
            </a:r>
            <a:r>
              <a:rPr lang="cs" sz="1500"/>
              <a:t>location</a:t>
            </a:r>
            <a:r>
              <a:rPr lang="cs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Introduce</a:t>
            </a:r>
            <a:r>
              <a:rPr lang="cs" sz="1500"/>
              <a:t> new </a:t>
            </a:r>
            <a:r>
              <a:rPr lang="cs" sz="1500"/>
              <a:t>train on most crowded stations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Introduce new turnstile app and technology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Collect  feedbacks from customers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68900" y="627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2911"/>
              <a:t>Thank you</a:t>
            </a:r>
            <a:endParaRPr sz="2911"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86075" y="1591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 sz="2100"/>
              <a:t>-any </a:t>
            </a:r>
            <a:r>
              <a:rPr lang="cs" sz="2100"/>
              <a:t>question</a:t>
            </a:r>
            <a:r>
              <a:rPr lang="cs" sz="2100"/>
              <a:t> ?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