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1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74" r:id="rId13"/>
    <p:sldId id="267" r:id="rId14"/>
    <p:sldId id="269" r:id="rId15"/>
    <p:sldId id="273" r:id="rId16"/>
    <p:sldId id="275" r:id="rId17"/>
    <p:sldId id="272" r:id="rId18"/>
    <p:sldId id="277" r:id="rId19"/>
    <p:sldId id="276" r:id="rId20"/>
    <p:sldId id="278" r:id="rId21"/>
    <p:sldId id="279" r:id="rId22"/>
    <p:sldId id="283" r:id="rId23"/>
    <p:sldId id="281" r:id="rId24"/>
    <p:sldId id="282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8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effectLst/>
          </c:spPr>
          <c:dPt>
            <c:idx val="0"/>
            <c:bubble3D val="0"/>
            <c:spPr>
              <a:gradFill rotWithShape="1">
                <a:gsLst>
                  <a:gs pos="0">
                    <a:schemeClr val="accent6">
                      <a:tint val="77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tint val="77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tint val="77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7DE-4B61-B6F0-E4738AC071FF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6">
                      <a:shade val="76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hade val="76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shade val="76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7DE-4B61-B6F0-E4738AC071FF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12</c:v>
                </c:pt>
                <c:pt idx="1">
                  <c:v>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7DE-4B61-B6F0-E4738AC071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effectLst/>
          </c:spPr>
          <c:dPt>
            <c:idx val="0"/>
            <c:bubble3D val="0"/>
            <c:spPr>
              <a:gradFill rotWithShape="1">
                <a:gsLst>
                  <a:gs pos="0">
                    <a:schemeClr val="accent6">
                      <a:tint val="77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tint val="77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tint val="77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768-43F6-B1E0-B09C45147D8F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6">
                      <a:shade val="76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hade val="76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shade val="76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768-43F6-B1E0-B09C45147D8F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45</c:v>
                </c:pt>
                <c:pt idx="1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768-43F6-B1E0-B09C45147D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effectLst/>
          </c:spPr>
          <c:dPt>
            <c:idx val="0"/>
            <c:bubble3D val="0"/>
            <c:spPr>
              <a:gradFill rotWithShape="1">
                <a:gsLst>
                  <a:gs pos="0">
                    <a:schemeClr val="accent6">
                      <a:tint val="77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tint val="77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tint val="77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825-4A8F-A4C9-4D036AEF03EA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6">
                      <a:shade val="76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hade val="76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shade val="76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825-4A8F-A4C9-4D036AEF03EA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825-4A8F-A4C9-4D036AEF03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effectLst/>
          </c:spPr>
          <c:invertIfNegative val="0"/>
          <c:dLbls>
            <c:delete val="1"/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43</c:v>
                </c:pt>
                <c:pt idx="1">
                  <c:v>25</c:v>
                </c:pt>
                <c:pt idx="2">
                  <c:v>35</c:v>
                </c:pt>
                <c:pt idx="3">
                  <c:v>45</c:v>
                </c:pt>
                <c:pt idx="4">
                  <c:v>38</c:v>
                </c:pt>
                <c:pt idx="5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42-4585-B37B-160AAACB93E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effectLst/>
          </c:spPr>
          <c:invertIfNegative val="0"/>
          <c:dLbls>
            <c:delete val="1"/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24</c:v>
                </c:pt>
                <c:pt idx="1">
                  <c:v>44</c:v>
                </c:pt>
                <c:pt idx="2">
                  <c:v>18</c:v>
                </c:pt>
                <c:pt idx="3">
                  <c:v>28</c:v>
                </c:pt>
                <c:pt idx="4">
                  <c:v>34</c:v>
                </c:pt>
                <c:pt idx="5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742-4585-B37B-160AAACB93E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"/>
        <c:overlap val="100"/>
        <c:axId val="-2066687480"/>
        <c:axId val="-2066684504"/>
      </c:barChart>
      <c:catAx>
        <c:axId val="-2066687480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-2066684504"/>
        <c:crosses val="autoZero"/>
        <c:auto val="1"/>
        <c:lblAlgn val="ctr"/>
        <c:lblOffset val="100"/>
        <c:noMultiLvlLbl val="0"/>
      </c:catAx>
      <c:valAx>
        <c:axId val="-206668450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2066687480"/>
        <c:crosses val="autoZero"/>
        <c:crossBetween val="between"/>
      </c:valAx>
    </c:plotArea>
    <c:plotVisOnly val="1"/>
    <c:dispBlanksAs val="gap"/>
    <c:showDLblsOverMax val="0"/>
  </c:chart>
  <c:spPr>
    <a:effectLst/>
  </c:spPr>
  <c:txPr>
    <a:bodyPr/>
    <a:lstStyle/>
    <a:p>
      <a:pPr>
        <a:defRPr sz="2800">
          <a:solidFill>
            <a:srgbClr val="FFFFFF"/>
          </a:solidFill>
          <a:latin typeface="Arial Narrow"/>
          <a:cs typeface="Arial Narrow"/>
        </a:defRPr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2BB7C50-6697-413E-9FA8-AA5924E220A8}"/>
              </a:ext>
            </a:extLst>
          </p:cNvPr>
          <p:cNvGrpSpPr/>
          <p:nvPr/>
        </p:nvGrpSpPr>
        <p:grpSpPr>
          <a:xfrm>
            <a:off x="390525" y="4343400"/>
            <a:ext cx="1536700" cy="2361831"/>
            <a:chOff x="506412" y="2743200"/>
            <a:chExt cx="1536700" cy="2361831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D550605-BA78-4FED-8112-AC67AFFE4611}"/>
                </a:ext>
              </a:extLst>
            </p:cNvPr>
            <p:cNvCxnSpPr/>
            <p:nvPr/>
          </p:nvCxnSpPr>
          <p:spPr>
            <a:xfrm>
              <a:off x="506412" y="2743200"/>
              <a:ext cx="0" cy="2361831"/>
            </a:xfrm>
            <a:prstGeom prst="line">
              <a:avLst/>
            </a:prstGeom>
            <a:ln w="12700" cap="flat" cmpd="sng" algn="ctr">
              <a:gradFill flip="none" rotWithShape="1">
                <a:gsLst>
                  <a:gs pos="0">
                    <a:srgbClr val="494949"/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0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ED4C61F-80B2-43A3-A9C4-91E19D7113E1}"/>
                </a:ext>
              </a:extLst>
            </p:cNvPr>
            <p:cNvCxnSpPr/>
            <p:nvPr/>
          </p:nvCxnSpPr>
          <p:spPr>
            <a:xfrm>
              <a:off x="2043112" y="2743200"/>
              <a:ext cx="0" cy="2361831"/>
            </a:xfrm>
            <a:prstGeom prst="line">
              <a:avLst/>
            </a:prstGeom>
            <a:ln w="12700" cap="flat" cmpd="sng" algn="ctr">
              <a:gradFill flip="none" rotWithShape="1">
                <a:gsLst>
                  <a:gs pos="0">
                    <a:srgbClr val="494949"/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0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3A5948-9AAE-4F34-A796-D6BD85E5C8BB}"/>
              </a:ext>
            </a:extLst>
          </p:cNvPr>
          <p:cNvGrpSpPr/>
          <p:nvPr/>
        </p:nvGrpSpPr>
        <p:grpSpPr>
          <a:xfrm>
            <a:off x="2320925" y="4343400"/>
            <a:ext cx="1536700" cy="2361831"/>
            <a:chOff x="506412" y="2743200"/>
            <a:chExt cx="1536700" cy="2361831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7E9F969-2071-4C06-B6F8-2B6532CD42D0}"/>
                </a:ext>
              </a:extLst>
            </p:cNvPr>
            <p:cNvCxnSpPr/>
            <p:nvPr/>
          </p:nvCxnSpPr>
          <p:spPr>
            <a:xfrm>
              <a:off x="506412" y="2743200"/>
              <a:ext cx="0" cy="2361831"/>
            </a:xfrm>
            <a:prstGeom prst="line">
              <a:avLst/>
            </a:prstGeom>
            <a:ln w="12700" cap="flat" cmpd="sng" algn="ctr">
              <a:gradFill flip="none" rotWithShape="1">
                <a:gsLst>
                  <a:gs pos="0">
                    <a:srgbClr val="494949"/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0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8A0908D-5158-48BA-B6CC-14A27B262BBE}"/>
                </a:ext>
              </a:extLst>
            </p:cNvPr>
            <p:cNvCxnSpPr/>
            <p:nvPr/>
          </p:nvCxnSpPr>
          <p:spPr>
            <a:xfrm>
              <a:off x="2043112" y="2743200"/>
              <a:ext cx="0" cy="2361831"/>
            </a:xfrm>
            <a:prstGeom prst="line">
              <a:avLst/>
            </a:prstGeom>
            <a:ln w="12700" cap="flat" cmpd="sng" algn="ctr">
              <a:gradFill flip="none" rotWithShape="1">
                <a:gsLst>
                  <a:gs pos="0">
                    <a:srgbClr val="494949"/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0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7484FB1-4817-4C35-B9B8-1EEBC4C2719D}"/>
              </a:ext>
            </a:extLst>
          </p:cNvPr>
          <p:cNvGrpSpPr/>
          <p:nvPr/>
        </p:nvGrpSpPr>
        <p:grpSpPr>
          <a:xfrm>
            <a:off x="4257675" y="4343400"/>
            <a:ext cx="1536700" cy="2361831"/>
            <a:chOff x="506412" y="2743200"/>
            <a:chExt cx="1536700" cy="2361831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FBA780D-E873-4A60-8A06-B649842F8527}"/>
                </a:ext>
              </a:extLst>
            </p:cNvPr>
            <p:cNvCxnSpPr/>
            <p:nvPr/>
          </p:nvCxnSpPr>
          <p:spPr>
            <a:xfrm>
              <a:off x="506412" y="2743200"/>
              <a:ext cx="0" cy="2361831"/>
            </a:xfrm>
            <a:prstGeom prst="line">
              <a:avLst/>
            </a:prstGeom>
            <a:ln w="12700" cap="flat" cmpd="sng" algn="ctr">
              <a:gradFill flip="none" rotWithShape="1">
                <a:gsLst>
                  <a:gs pos="0">
                    <a:srgbClr val="494949"/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0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584A82E-3F34-47FF-B211-D42F5A02187A}"/>
                </a:ext>
              </a:extLst>
            </p:cNvPr>
            <p:cNvCxnSpPr/>
            <p:nvPr/>
          </p:nvCxnSpPr>
          <p:spPr>
            <a:xfrm>
              <a:off x="2043112" y="2743200"/>
              <a:ext cx="0" cy="2361831"/>
            </a:xfrm>
            <a:prstGeom prst="line">
              <a:avLst/>
            </a:prstGeom>
            <a:ln w="12700" cap="flat" cmpd="sng" algn="ctr">
              <a:gradFill flip="none" rotWithShape="1">
                <a:gsLst>
                  <a:gs pos="0">
                    <a:srgbClr val="494949"/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0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FACD37A-A920-4E00-88EE-4A53D208C9E8}"/>
              </a:ext>
            </a:extLst>
          </p:cNvPr>
          <p:cNvGrpSpPr/>
          <p:nvPr/>
        </p:nvGrpSpPr>
        <p:grpSpPr>
          <a:xfrm>
            <a:off x="304800" y="3429000"/>
            <a:ext cx="1704641" cy="1723383"/>
            <a:chOff x="864853" y="1993832"/>
            <a:chExt cx="2839120" cy="2870336"/>
          </a:xfrm>
        </p:grpSpPr>
        <p:graphicFrame>
          <p:nvGraphicFramePr>
            <p:cNvPr id="19" name="Chart 18">
              <a:extLst>
                <a:ext uri="{FF2B5EF4-FFF2-40B4-BE49-F238E27FC236}">
                  <a16:creationId xmlns:a16="http://schemas.microsoft.com/office/drawing/2014/main" id="{F79E47E2-7648-4B65-A391-1EC54F2E63C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494839984"/>
                </p:ext>
              </p:extLst>
            </p:nvPr>
          </p:nvGraphicFramePr>
          <p:xfrm>
            <a:off x="864853" y="1993832"/>
            <a:ext cx="2839120" cy="287033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2D112F9-E4EA-4E18-81BF-3D66923B7D57}"/>
                </a:ext>
              </a:extLst>
            </p:cNvPr>
            <p:cNvSpPr/>
            <p:nvPr/>
          </p:nvSpPr>
          <p:spPr>
            <a:xfrm>
              <a:off x="1736448" y="2868803"/>
              <a:ext cx="1113692" cy="11136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5000"/>
                </a:lnSpc>
              </a:pPr>
              <a:endParaRPr lang="en-US" sz="2000">
                <a:cs typeface="Arial Narrow"/>
              </a:endParaRPr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F1F93F9A-0A93-448A-ACA2-9959C4E12B5E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989012" y="2133600"/>
              <a:ext cx="2590800" cy="2590800"/>
            </a:xfrm>
            <a:custGeom>
              <a:avLst/>
              <a:gdLst/>
              <a:ahLst/>
              <a:cxnLst>
                <a:cxn ang="0">
                  <a:pos x="3663" y="50"/>
                </a:cxn>
                <a:cxn ang="0">
                  <a:pos x="2835" y="263"/>
                </a:cxn>
                <a:cxn ang="0">
                  <a:pos x="2081" y="625"/>
                </a:cxn>
                <a:cxn ang="0">
                  <a:pos x="1416" y="1123"/>
                </a:cxn>
                <a:cxn ang="0">
                  <a:pos x="859" y="1735"/>
                </a:cxn>
                <a:cxn ang="0">
                  <a:pos x="427" y="2447"/>
                </a:cxn>
                <a:cxn ang="0">
                  <a:pos x="136" y="3241"/>
                </a:cxn>
                <a:cxn ang="0">
                  <a:pos x="6" y="4098"/>
                </a:cxn>
                <a:cxn ang="0">
                  <a:pos x="34" y="4870"/>
                </a:cxn>
                <a:cxn ang="0">
                  <a:pos x="228" y="5706"/>
                </a:cxn>
                <a:cxn ang="0">
                  <a:pos x="573" y="6470"/>
                </a:cxn>
                <a:cxn ang="0">
                  <a:pos x="1054" y="7147"/>
                </a:cxn>
                <a:cxn ang="0">
                  <a:pos x="1654" y="7718"/>
                </a:cxn>
                <a:cxn ang="0">
                  <a:pos x="2354" y="8167"/>
                </a:cxn>
                <a:cxn ang="0">
                  <a:pos x="3137" y="8475"/>
                </a:cxn>
                <a:cxn ang="0">
                  <a:pos x="3988" y="8627"/>
                </a:cxn>
                <a:cxn ang="0">
                  <a:pos x="4763" y="8617"/>
                </a:cxn>
                <a:cxn ang="0">
                  <a:pos x="5606" y="8446"/>
                </a:cxn>
                <a:cxn ang="0">
                  <a:pos x="6380" y="8119"/>
                </a:cxn>
                <a:cxn ang="0">
                  <a:pos x="7068" y="7653"/>
                </a:cxn>
                <a:cxn ang="0">
                  <a:pos x="7655" y="7068"/>
                </a:cxn>
                <a:cxn ang="0">
                  <a:pos x="8119" y="6378"/>
                </a:cxn>
                <a:cxn ang="0">
                  <a:pos x="8446" y="5604"/>
                </a:cxn>
                <a:cxn ang="0">
                  <a:pos x="8619" y="4761"/>
                </a:cxn>
                <a:cxn ang="0">
                  <a:pos x="4320" y="0"/>
                </a:cxn>
                <a:cxn ang="0">
                  <a:pos x="3804" y="8337"/>
                </a:cxn>
                <a:cxn ang="0">
                  <a:pos x="3022" y="8157"/>
                </a:cxn>
                <a:cxn ang="0">
                  <a:pos x="2306" y="7833"/>
                </a:cxn>
                <a:cxn ang="0">
                  <a:pos x="1671" y="7381"/>
                </a:cxn>
                <a:cxn ang="0">
                  <a:pos x="1135" y="6819"/>
                </a:cxn>
                <a:cxn ang="0">
                  <a:pos x="715" y="6164"/>
                </a:cxn>
                <a:cxn ang="0">
                  <a:pos x="425" y="5428"/>
                </a:cxn>
                <a:cxn ang="0">
                  <a:pos x="284" y="4632"/>
                </a:cxn>
                <a:cxn ang="0">
                  <a:pos x="293" y="3906"/>
                </a:cxn>
                <a:cxn ang="0">
                  <a:pos x="454" y="3116"/>
                </a:cxn>
                <a:cxn ang="0">
                  <a:pos x="761" y="2390"/>
                </a:cxn>
                <a:cxn ang="0">
                  <a:pos x="1196" y="1744"/>
                </a:cxn>
                <a:cxn ang="0">
                  <a:pos x="1746" y="1196"/>
                </a:cxn>
                <a:cxn ang="0">
                  <a:pos x="2390" y="759"/>
                </a:cxn>
                <a:cxn ang="0">
                  <a:pos x="3116" y="452"/>
                </a:cxn>
                <a:cxn ang="0">
                  <a:pos x="3906" y="291"/>
                </a:cxn>
                <a:cxn ang="0">
                  <a:pos x="4632" y="284"/>
                </a:cxn>
                <a:cxn ang="0">
                  <a:pos x="5430" y="425"/>
                </a:cxn>
                <a:cxn ang="0">
                  <a:pos x="6164" y="715"/>
                </a:cxn>
                <a:cxn ang="0">
                  <a:pos x="6821" y="1135"/>
                </a:cxn>
                <a:cxn ang="0">
                  <a:pos x="7383" y="1671"/>
                </a:cxn>
                <a:cxn ang="0">
                  <a:pos x="7833" y="2304"/>
                </a:cxn>
                <a:cxn ang="0">
                  <a:pos x="8157" y="3021"/>
                </a:cxn>
                <a:cxn ang="0">
                  <a:pos x="8337" y="3804"/>
                </a:cxn>
                <a:cxn ang="0">
                  <a:pos x="8364" y="4529"/>
                </a:cxn>
                <a:cxn ang="0">
                  <a:pos x="8241" y="5332"/>
                </a:cxn>
                <a:cxn ang="0">
                  <a:pos x="7971" y="6076"/>
                </a:cxn>
                <a:cxn ang="0">
                  <a:pos x="7565" y="6743"/>
                </a:cxn>
                <a:cxn ang="0">
                  <a:pos x="7043" y="7318"/>
                </a:cxn>
                <a:cxn ang="0">
                  <a:pos x="6421" y="7783"/>
                </a:cxn>
                <a:cxn ang="0">
                  <a:pos x="5713" y="8123"/>
                </a:cxn>
                <a:cxn ang="0">
                  <a:pos x="4937" y="8322"/>
                </a:cxn>
              </a:cxnLst>
              <a:rect l="0" t="0" r="r" b="b"/>
              <a:pathLst>
                <a:path w="8640" h="8640">
                  <a:moveTo>
                    <a:pt x="4320" y="0"/>
                  </a:moveTo>
                  <a:lnTo>
                    <a:pt x="4320" y="0"/>
                  </a:lnTo>
                  <a:lnTo>
                    <a:pt x="4209" y="2"/>
                  </a:lnTo>
                  <a:lnTo>
                    <a:pt x="4098" y="6"/>
                  </a:lnTo>
                  <a:lnTo>
                    <a:pt x="3988" y="13"/>
                  </a:lnTo>
                  <a:lnTo>
                    <a:pt x="3879" y="23"/>
                  </a:lnTo>
                  <a:lnTo>
                    <a:pt x="3770" y="34"/>
                  </a:lnTo>
                  <a:lnTo>
                    <a:pt x="3663" y="50"/>
                  </a:lnTo>
                  <a:lnTo>
                    <a:pt x="3555" y="67"/>
                  </a:lnTo>
                  <a:lnTo>
                    <a:pt x="3450" y="88"/>
                  </a:lnTo>
                  <a:lnTo>
                    <a:pt x="3344" y="111"/>
                  </a:lnTo>
                  <a:lnTo>
                    <a:pt x="3241" y="136"/>
                  </a:lnTo>
                  <a:lnTo>
                    <a:pt x="3137" y="165"/>
                  </a:lnTo>
                  <a:lnTo>
                    <a:pt x="3036" y="194"/>
                  </a:lnTo>
                  <a:lnTo>
                    <a:pt x="2934" y="226"/>
                  </a:lnTo>
                  <a:lnTo>
                    <a:pt x="2835" y="263"/>
                  </a:lnTo>
                  <a:lnTo>
                    <a:pt x="2737" y="299"/>
                  </a:lnTo>
                  <a:lnTo>
                    <a:pt x="2639" y="339"/>
                  </a:lnTo>
                  <a:lnTo>
                    <a:pt x="2543" y="381"/>
                  </a:lnTo>
                  <a:lnTo>
                    <a:pt x="2447" y="425"/>
                  </a:lnTo>
                  <a:lnTo>
                    <a:pt x="2354" y="473"/>
                  </a:lnTo>
                  <a:lnTo>
                    <a:pt x="2262" y="521"/>
                  </a:lnTo>
                  <a:lnTo>
                    <a:pt x="2170" y="573"/>
                  </a:lnTo>
                  <a:lnTo>
                    <a:pt x="2081" y="625"/>
                  </a:lnTo>
                  <a:lnTo>
                    <a:pt x="1991" y="680"/>
                  </a:lnTo>
                  <a:lnTo>
                    <a:pt x="1905" y="738"/>
                  </a:lnTo>
                  <a:lnTo>
                    <a:pt x="1821" y="797"/>
                  </a:lnTo>
                  <a:lnTo>
                    <a:pt x="1736" y="859"/>
                  </a:lnTo>
                  <a:lnTo>
                    <a:pt x="1654" y="922"/>
                  </a:lnTo>
                  <a:lnTo>
                    <a:pt x="1574" y="987"/>
                  </a:lnTo>
                  <a:lnTo>
                    <a:pt x="1493" y="1054"/>
                  </a:lnTo>
                  <a:lnTo>
                    <a:pt x="1416" y="1123"/>
                  </a:lnTo>
                  <a:lnTo>
                    <a:pt x="1340" y="1192"/>
                  </a:lnTo>
                  <a:lnTo>
                    <a:pt x="1267" y="1265"/>
                  </a:lnTo>
                  <a:lnTo>
                    <a:pt x="1194" y="1340"/>
                  </a:lnTo>
                  <a:lnTo>
                    <a:pt x="1123" y="1414"/>
                  </a:lnTo>
                  <a:lnTo>
                    <a:pt x="1054" y="1493"/>
                  </a:lnTo>
                  <a:lnTo>
                    <a:pt x="987" y="1572"/>
                  </a:lnTo>
                  <a:lnTo>
                    <a:pt x="922" y="1652"/>
                  </a:lnTo>
                  <a:lnTo>
                    <a:pt x="859" y="1735"/>
                  </a:lnTo>
                  <a:lnTo>
                    <a:pt x="797" y="1819"/>
                  </a:lnTo>
                  <a:lnTo>
                    <a:pt x="738" y="1905"/>
                  </a:lnTo>
                  <a:lnTo>
                    <a:pt x="680" y="1991"/>
                  </a:lnTo>
                  <a:lnTo>
                    <a:pt x="627" y="2080"/>
                  </a:lnTo>
                  <a:lnTo>
                    <a:pt x="573" y="2170"/>
                  </a:lnTo>
                  <a:lnTo>
                    <a:pt x="521" y="2262"/>
                  </a:lnTo>
                  <a:lnTo>
                    <a:pt x="473" y="2354"/>
                  </a:lnTo>
                  <a:lnTo>
                    <a:pt x="427" y="2447"/>
                  </a:lnTo>
                  <a:lnTo>
                    <a:pt x="381" y="2541"/>
                  </a:lnTo>
                  <a:lnTo>
                    <a:pt x="339" y="2639"/>
                  </a:lnTo>
                  <a:lnTo>
                    <a:pt x="301" y="2737"/>
                  </a:lnTo>
                  <a:lnTo>
                    <a:pt x="263" y="2835"/>
                  </a:lnTo>
                  <a:lnTo>
                    <a:pt x="228" y="2934"/>
                  </a:lnTo>
                  <a:lnTo>
                    <a:pt x="195" y="3036"/>
                  </a:lnTo>
                  <a:lnTo>
                    <a:pt x="165" y="3137"/>
                  </a:lnTo>
                  <a:lnTo>
                    <a:pt x="136" y="3241"/>
                  </a:lnTo>
                  <a:lnTo>
                    <a:pt x="111" y="3344"/>
                  </a:lnTo>
                  <a:lnTo>
                    <a:pt x="88" y="3450"/>
                  </a:lnTo>
                  <a:lnTo>
                    <a:pt x="69" y="3555"/>
                  </a:lnTo>
                  <a:lnTo>
                    <a:pt x="50" y="3663"/>
                  </a:lnTo>
                  <a:lnTo>
                    <a:pt x="34" y="3770"/>
                  </a:lnTo>
                  <a:lnTo>
                    <a:pt x="23" y="3879"/>
                  </a:lnTo>
                  <a:lnTo>
                    <a:pt x="13" y="3988"/>
                  </a:lnTo>
                  <a:lnTo>
                    <a:pt x="6" y="4098"/>
                  </a:lnTo>
                  <a:lnTo>
                    <a:pt x="2" y="4209"/>
                  </a:lnTo>
                  <a:lnTo>
                    <a:pt x="0" y="4320"/>
                  </a:lnTo>
                  <a:lnTo>
                    <a:pt x="0" y="4320"/>
                  </a:lnTo>
                  <a:lnTo>
                    <a:pt x="2" y="4431"/>
                  </a:lnTo>
                  <a:lnTo>
                    <a:pt x="6" y="4542"/>
                  </a:lnTo>
                  <a:lnTo>
                    <a:pt x="13" y="4652"/>
                  </a:lnTo>
                  <a:lnTo>
                    <a:pt x="23" y="4761"/>
                  </a:lnTo>
                  <a:lnTo>
                    <a:pt x="34" y="4870"/>
                  </a:lnTo>
                  <a:lnTo>
                    <a:pt x="50" y="4977"/>
                  </a:lnTo>
                  <a:lnTo>
                    <a:pt x="69" y="5085"/>
                  </a:lnTo>
                  <a:lnTo>
                    <a:pt x="88" y="5190"/>
                  </a:lnTo>
                  <a:lnTo>
                    <a:pt x="111" y="5296"/>
                  </a:lnTo>
                  <a:lnTo>
                    <a:pt x="136" y="5399"/>
                  </a:lnTo>
                  <a:lnTo>
                    <a:pt x="165" y="5503"/>
                  </a:lnTo>
                  <a:lnTo>
                    <a:pt x="195" y="5604"/>
                  </a:lnTo>
                  <a:lnTo>
                    <a:pt x="228" y="5706"/>
                  </a:lnTo>
                  <a:lnTo>
                    <a:pt x="263" y="5805"/>
                  </a:lnTo>
                  <a:lnTo>
                    <a:pt x="301" y="5903"/>
                  </a:lnTo>
                  <a:lnTo>
                    <a:pt x="339" y="6001"/>
                  </a:lnTo>
                  <a:lnTo>
                    <a:pt x="381" y="6099"/>
                  </a:lnTo>
                  <a:lnTo>
                    <a:pt x="427" y="6193"/>
                  </a:lnTo>
                  <a:lnTo>
                    <a:pt x="473" y="6286"/>
                  </a:lnTo>
                  <a:lnTo>
                    <a:pt x="521" y="6378"/>
                  </a:lnTo>
                  <a:lnTo>
                    <a:pt x="573" y="6470"/>
                  </a:lnTo>
                  <a:lnTo>
                    <a:pt x="627" y="6560"/>
                  </a:lnTo>
                  <a:lnTo>
                    <a:pt x="680" y="6649"/>
                  </a:lnTo>
                  <a:lnTo>
                    <a:pt x="738" y="6735"/>
                  </a:lnTo>
                  <a:lnTo>
                    <a:pt x="797" y="6821"/>
                  </a:lnTo>
                  <a:lnTo>
                    <a:pt x="859" y="6905"/>
                  </a:lnTo>
                  <a:lnTo>
                    <a:pt x="922" y="6988"/>
                  </a:lnTo>
                  <a:lnTo>
                    <a:pt x="987" y="7068"/>
                  </a:lnTo>
                  <a:lnTo>
                    <a:pt x="1054" y="7147"/>
                  </a:lnTo>
                  <a:lnTo>
                    <a:pt x="1123" y="7226"/>
                  </a:lnTo>
                  <a:lnTo>
                    <a:pt x="1194" y="7300"/>
                  </a:lnTo>
                  <a:lnTo>
                    <a:pt x="1267" y="7375"/>
                  </a:lnTo>
                  <a:lnTo>
                    <a:pt x="1340" y="7448"/>
                  </a:lnTo>
                  <a:lnTo>
                    <a:pt x="1416" y="7517"/>
                  </a:lnTo>
                  <a:lnTo>
                    <a:pt x="1493" y="7586"/>
                  </a:lnTo>
                  <a:lnTo>
                    <a:pt x="1574" y="7653"/>
                  </a:lnTo>
                  <a:lnTo>
                    <a:pt x="1654" y="7718"/>
                  </a:lnTo>
                  <a:lnTo>
                    <a:pt x="1736" y="7781"/>
                  </a:lnTo>
                  <a:lnTo>
                    <a:pt x="1821" y="7843"/>
                  </a:lnTo>
                  <a:lnTo>
                    <a:pt x="1905" y="7902"/>
                  </a:lnTo>
                  <a:lnTo>
                    <a:pt x="1991" y="7960"/>
                  </a:lnTo>
                  <a:lnTo>
                    <a:pt x="2081" y="8015"/>
                  </a:lnTo>
                  <a:lnTo>
                    <a:pt x="2170" y="8067"/>
                  </a:lnTo>
                  <a:lnTo>
                    <a:pt x="2262" y="8119"/>
                  </a:lnTo>
                  <a:lnTo>
                    <a:pt x="2354" y="8167"/>
                  </a:lnTo>
                  <a:lnTo>
                    <a:pt x="2447" y="8215"/>
                  </a:lnTo>
                  <a:lnTo>
                    <a:pt x="2543" y="8259"/>
                  </a:lnTo>
                  <a:lnTo>
                    <a:pt x="2639" y="8301"/>
                  </a:lnTo>
                  <a:lnTo>
                    <a:pt x="2737" y="8341"/>
                  </a:lnTo>
                  <a:lnTo>
                    <a:pt x="2835" y="8377"/>
                  </a:lnTo>
                  <a:lnTo>
                    <a:pt x="2934" y="8414"/>
                  </a:lnTo>
                  <a:lnTo>
                    <a:pt x="3036" y="8446"/>
                  </a:lnTo>
                  <a:lnTo>
                    <a:pt x="3137" y="8475"/>
                  </a:lnTo>
                  <a:lnTo>
                    <a:pt x="3241" y="8504"/>
                  </a:lnTo>
                  <a:lnTo>
                    <a:pt x="3344" y="8529"/>
                  </a:lnTo>
                  <a:lnTo>
                    <a:pt x="3450" y="8552"/>
                  </a:lnTo>
                  <a:lnTo>
                    <a:pt x="3555" y="8573"/>
                  </a:lnTo>
                  <a:lnTo>
                    <a:pt x="3663" y="8590"/>
                  </a:lnTo>
                  <a:lnTo>
                    <a:pt x="3770" y="8606"/>
                  </a:lnTo>
                  <a:lnTo>
                    <a:pt x="3879" y="8617"/>
                  </a:lnTo>
                  <a:lnTo>
                    <a:pt x="3988" y="8627"/>
                  </a:lnTo>
                  <a:lnTo>
                    <a:pt x="4098" y="8634"/>
                  </a:lnTo>
                  <a:lnTo>
                    <a:pt x="4209" y="8638"/>
                  </a:lnTo>
                  <a:lnTo>
                    <a:pt x="4320" y="8640"/>
                  </a:lnTo>
                  <a:lnTo>
                    <a:pt x="4320" y="8640"/>
                  </a:lnTo>
                  <a:lnTo>
                    <a:pt x="4431" y="8638"/>
                  </a:lnTo>
                  <a:lnTo>
                    <a:pt x="4542" y="8634"/>
                  </a:lnTo>
                  <a:lnTo>
                    <a:pt x="4653" y="8627"/>
                  </a:lnTo>
                  <a:lnTo>
                    <a:pt x="4763" y="8617"/>
                  </a:lnTo>
                  <a:lnTo>
                    <a:pt x="4870" y="8606"/>
                  </a:lnTo>
                  <a:lnTo>
                    <a:pt x="4979" y="8590"/>
                  </a:lnTo>
                  <a:lnTo>
                    <a:pt x="5085" y="8573"/>
                  </a:lnTo>
                  <a:lnTo>
                    <a:pt x="5192" y="8552"/>
                  </a:lnTo>
                  <a:lnTo>
                    <a:pt x="5296" y="8529"/>
                  </a:lnTo>
                  <a:lnTo>
                    <a:pt x="5401" y="8504"/>
                  </a:lnTo>
                  <a:lnTo>
                    <a:pt x="5503" y="8475"/>
                  </a:lnTo>
                  <a:lnTo>
                    <a:pt x="5606" y="8446"/>
                  </a:lnTo>
                  <a:lnTo>
                    <a:pt x="5706" y="8414"/>
                  </a:lnTo>
                  <a:lnTo>
                    <a:pt x="5805" y="8377"/>
                  </a:lnTo>
                  <a:lnTo>
                    <a:pt x="5905" y="8341"/>
                  </a:lnTo>
                  <a:lnTo>
                    <a:pt x="6003" y="8301"/>
                  </a:lnTo>
                  <a:lnTo>
                    <a:pt x="6099" y="8259"/>
                  </a:lnTo>
                  <a:lnTo>
                    <a:pt x="6194" y="8215"/>
                  </a:lnTo>
                  <a:lnTo>
                    <a:pt x="6286" y="8167"/>
                  </a:lnTo>
                  <a:lnTo>
                    <a:pt x="6380" y="8119"/>
                  </a:lnTo>
                  <a:lnTo>
                    <a:pt x="6470" y="8067"/>
                  </a:lnTo>
                  <a:lnTo>
                    <a:pt x="6560" y="8015"/>
                  </a:lnTo>
                  <a:lnTo>
                    <a:pt x="6649" y="7960"/>
                  </a:lnTo>
                  <a:lnTo>
                    <a:pt x="6737" y="7902"/>
                  </a:lnTo>
                  <a:lnTo>
                    <a:pt x="6821" y="7843"/>
                  </a:lnTo>
                  <a:lnTo>
                    <a:pt x="6905" y="7781"/>
                  </a:lnTo>
                  <a:lnTo>
                    <a:pt x="6988" y="7718"/>
                  </a:lnTo>
                  <a:lnTo>
                    <a:pt x="7068" y="7653"/>
                  </a:lnTo>
                  <a:lnTo>
                    <a:pt x="7147" y="7586"/>
                  </a:lnTo>
                  <a:lnTo>
                    <a:pt x="7226" y="7517"/>
                  </a:lnTo>
                  <a:lnTo>
                    <a:pt x="7300" y="7448"/>
                  </a:lnTo>
                  <a:lnTo>
                    <a:pt x="7375" y="7375"/>
                  </a:lnTo>
                  <a:lnTo>
                    <a:pt x="7448" y="7300"/>
                  </a:lnTo>
                  <a:lnTo>
                    <a:pt x="7519" y="7226"/>
                  </a:lnTo>
                  <a:lnTo>
                    <a:pt x="7588" y="7147"/>
                  </a:lnTo>
                  <a:lnTo>
                    <a:pt x="7655" y="7068"/>
                  </a:lnTo>
                  <a:lnTo>
                    <a:pt x="7720" y="6988"/>
                  </a:lnTo>
                  <a:lnTo>
                    <a:pt x="7783" y="6905"/>
                  </a:lnTo>
                  <a:lnTo>
                    <a:pt x="7843" y="6821"/>
                  </a:lnTo>
                  <a:lnTo>
                    <a:pt x="7902" y="6735"/>
                  </a:lnTo>
                  <a:lnTo>
                    <a:pt x="7960" y="6649"/>
                  </a:lnTo>
                  <a:lnTo>
                    <a:pt x="8015" y="6560"/>
                  </a:lnTo>
                  <a:lnTo>
                    <a:pt x="8069" y="6470"/>
                  </a:lnTo>
                  <a:lnTo>
                    <a:pt x="8119" y="6378"/>
                  </a:lnTo>
                  <a:lnTo>
                    <a:pt x="8169" y="6286"/>
                  </a:lnTo>
                  <a:lnTo>
                    <a:pt x="8215" y="6193"/>
                  </a:lnTo>
                  <a:lnTo>
                    <a:pt x="8259" y="6099"/>
                  </a:lnTo>
                  <a:lnTo>
                    <a:pt x="8301" y="6001"/>
                  </a:lnTo>
                  <a:lnTo>
                    <a:pt x="8341" y="5903"/>
                  </a:lnTo>
                  <a:lnTo>
                    <a:pt x="8379" y="5805"/>
                  </a:lnTo>
                  <a:lnTo>
                    <a:pt x="8414" y="5706"/>
                  </a:lnTo>
                  <a:lnTo>
                    <a:pt x="8446" y="5604"/>
                  </a:lnTo>
                  <a:lnTo>
                    <a:pt x="8477" y="5503"/>
                  </a:lnTo>
                  <a:lnTo>
                    <a:pt x="8504" y="5399"/>
                  </a:lnTo>
                  <a:lnTo>
                    <a:pt x="8531" y="5296"/>
                  </a:lnTo>
                  <a:lnTo>
                    <a:pt x="8554" y="5190"/>
                  </a:lnTo>
                  <a:lnTo>
                    <a:pt x="8573" y="5085"/>
                  </a:lnTo>
                  <a:lnTo>
                    <a:pt x="8590" y="4977"/>
                  </a:lnTo>
                  <a:lnTo>
                    <a:pt x="8606" y="4870"/>
                  </a:lnTo>
                  <a:lnTo>
                    <a:pt x="8619" y="4761"/>
                  </a:lnTo>
                  <a:lnTo>
                    <a:pt x="8629" y="4652"/>
                  </a:lnTo>
                  <a:lnTo>
                    <a:pt x="8634" y="4542"/>
                  </a:lnTo>
                  <a:lnTo>
                    <a:pt x="8640" y="4431"/>
                  </a:lnTo>
                  <a:lnTo>
                    <a:pt x="8640" y="4320"/>
                  </a:lnTo>
                  <a:lnTo>
                    <a:pt x="8640" y="4320"/>
                  </a:lnTo>
                  <a:lnTo>
                    <a:pt x="8640" y="0"/>
                  </a:lnTo>
                  <a:lnTo>
                    <a:pt x="8640" y="0"/>
                  </a:lnTo>
                  <a:lnTo>
                    <a:pt x="4320" y="0"/>
                  </a:lnTo>
                  <a:lnTo>
                    <a:pt x="4320" y="0"/>
                  </a:lnTo>
                  <a:close/>
                  <a:moveTo>
                    <a:pt x="4320" y="8370"/>
                  </a:moveTo>
                  <a:lnTo>
                    <a:pt x="4320" y="8370"/>
                  </a:lnTo>
                  <a:lnTo>
                    <a:pt x="4217" y="8368"/>
                  </a:lnTo>
                  <a:lnTo>
                    <a:pt x="4113" y="8364"/>
                  </a:lnTo>
                  <a:lnTo>
                    <a:pt x="4010" y="8356"/>
                  </a:lnTo>
                  <a:lnTo>
                    <a:pt x="3906" y="8349"/>
                  </a:lnTo>
                  <a:lnTo>
                    <a:pt x="3804" y="8337"/>
                  </a:lnTo>
                  <a:lnTo>
                    <a:pt x="3705" y="8322"/>
                  </a:lnTo>
                  <a:lnTo>
                    <a:pt x="3603" y="8307"/>
                  </a:lnTo>
                  <a:lnTo>
                    <a:pt x="3505" y="8287"/>
                  </a:lnTo>
                  <a:lnTo>
                    <a:pt x="3406" y="8264"/>
                  </a:lnTo>
                  <a:lnTo>
                    <a:pt x="3308" y="8241"/>
                  </a:lnTo>
                  <a:lnTo>
                    <a:pt x="3212" y="8215"/>
                  </a:lnTo>
                  <a:lnTo>
                    <a:pt x="3116" y="8188"/>
                  </a:lnTo>
                  <a:lnTo>
                    <a:pt x="3022" y="8157"/>
                  </a:lnTo>
                  <a:lnTo>
                    <a:pt x="2929" y="8123"/>
                  </a:lnTo>
                  <a:lnTo>
                    <a:pt x="2837" y="8088"/>
                  </a:lnTo>
                  <a:lnTo>
                    <a:pt x="2745" y="8052"/>
                  </a:lnTo>
                  <a:lnTo>
                    <a:pt x="2654" y="8011"/>
                  </a:lnTo>
                  <a:lnTo>
                    <a:pt x="2564" y="7969"/>
                  </a:lnTo>
                  <a:lnTo>
                    <a:pt x="2478" y="7925"/>
                  </a:lnTo>
                  <a:lnTo>
                    <a:pt x="2390" y="7881"/>
                  </a:lnTo>
                  <a:lnTo>
                    <a:pt x="2306" y="7833"/>
                  </a:lnTo>
                  <a:lnTo>
                    <a:pt x="2221" y="7783"/>
                  </a:lnTo>
                  <a:lnTo>
                    <a:pt x="2139" y="7732"/>
                  </a:lnTo>
                  <a:lnTo>
                    <a:pt x="2057" y="7678"/>
                  </a:lnTo>
                  <a:lnTo>
                    <a:pt x="1976" y="7622"/>
                  </a:lnTo>
                  <a:lnTo>
                    <a:pt x="1897" y="7565"/>
                  </a:lnTo>
                  <a:lnTo>
                    <a:pt x="1821" y="7505"/>
                  </a:lnTo>
                  <a:lnTo>
                    <a:pt x="1746" y="7444"/>
                  </a:lnTo>
                  <a:lnTo>
                    <a:pt x="1671" y="7381"/>
                  </a:lnTo>
                  <a:lnTo>
                    <a:pt x="1598" y="7318"/>
                  </a:lnTo>
                  <a:lnTo>
                    <a:pt x="1528" y="7250"/>
                  </a:lnTo>
                  <a:lnTo>
                    <a:pt x="1459" y="7183"/>
                  </a:lnTo>
                  <a:lnTo>
                    <a:pt x="1390" y="7114"/>
                  </a:lnTo>
                  <a:lnTo>
                    <a:pt x="1324" y="7042"/>
                  </a:lnTo>
                  <a:lnTo>
                    <a:pt x="1259" y="6969"/>
                  </a:lnTo>
                  <a:lnTo>
                    <a:pt x="1196" y="6896"/>
                  </a:lnTo>
                  <a:lnTo>
                    <a:pt x="1135" y="6819"/>
                  </a:lnTo>
                  <a:lnTo>
                    <a:pt x="1075" y="6743"/>
                  </a:lnTo>
                  <a:lnTo>
                    <a:pt x="1020" y="6664"/>
                  </a:lnTo>
                  <a:lnTo>
                    <a:pt x="964" y="6583"/>
                  </a:lnTo>
                  <a:lnTo>
                    <a:pt x="910" y="6503"/>
                  </a:lnTo>
                  <a:lnTo>
                    <a:pt x="859" y="6419"/>
                  </a:lnTo>
                  <a:lnTo>
                    <a:pt x="809" y="6336"/>
                  </a:lnTo>
                  <a:lnTo>
                    <a:pt x="761" y="6250"/>
                  </a:lnTo>
                  <a:lnTo>
                    <a:pt x="715" y="6164"/>
                  </a:lnTo>
                  <a:lnTo>
                    <a:pt x="671" y="6076"/>
                  </a:lnTo>
                  <a:lnTo>
                    <a:pt x="629" y="5986"/>
                  </a:lnTo>
                  <a:lnTo>
                    <a:pt x="590" y="5895"/>
                  </a:lnTo>
                  <a:lnTo>
                    <a:pt x="552" y="5805"/>
                  </a:lnTo>
                  <a:lnTo>
                    <a:pt x="517" y="5711"/>
                  </a:lnTo>
                  <a:lnTo>
                    <a:pt x="485" y="5619"/>
                  </a:lnTo>
                  <a:lnTo>
                    <a:pt x="454" y="5524"/>
                  </a:lnTo>
                  <a:lnTo>
                    <a:pt x="425" y="5428"/>
                  </a:lnTo>
                  <a:lnTo>
                    <a:pt x="399" y="5332"/>
                  </a:lnTo>
                  <a:lnTo>
                    <a:pt x="376" y="5234"/>
                  </a:lnTo>
                  <a:lnTo>
                    <a:pt x="355" y="5136"/>
                  </a:lnTo>
                  <a:lnTo>
                    <a:pt x="335" y="5037"/>
                  </a:lnTo>
                  <a:lnTo>
                    <a:pt x="318" y="4937"/>
                  </a:lnTo>
                  <a:lnTo>
                    <a:pt x="305" y="4836"/>
                  </a:lnTo>
                  <a:lnTo>
                    <a:pt x="293" y="4734"/>
                  </a:lnTo>
                  <a:lnTo>
                    <a:pt x="284" y="4632"/>
                  </a:lnTo>
                  <a:lnTo>
                    <a:pt x="278" y="4529"/>
                  </a:lnTo>
                  <a:lnTo>
                    <a:pt x="272" y="4425"/>
                  </a:lnTo>
                  <a:lnTo>
                    <a:pt x="272" y="4320"/>
                  </a:lnTo>
                  <a:lnTo>
                    <a:pt x="272" y="4320"/>
                  </a:lnTo>
                  <a:lnTo>
                    <a:pt x="272" y="4215"/>
                  </a:lnTo>
                  <a:lnTo>
                    <a:pt x="278" y="4111"/>
                  </a:lnTo>
                  <a:lnTo>
                    <a:pt x="284" y="4008"/>
                  </a:lnTo>
                  <a:lnTo>
                    <a:pt x="293" y="3906"/>
                  </a:lnTo>
                  <a:lnTo>
                    <a:pt x="305" y="3804"/>
                  </a:lnTo>
                  <a:lnTo>
                    <a:pt x="318" y="3703"/>
                  </a:lnTo>
                  <a:lnTo>
                    <a:pt x="335" y="3603"/>
                  </a:lnTo>
                  <a:lnTo>
                    <a:pt x="355" y="3504"/>
                  </a:lnTo>
                  <a:lnTo>
                    <a:pt x="376" y="3406"/>
                  </a:lnTo>
                  <a:lnTo>
                    <a:pt x="399" y="3308"/>
                  </a:lnTo>
                  <a:lnTo>
                    <a:pt x="425" y="3212"/>
                  </a:lnTo>
                  <a:lnTo>
                    <a:pt x="454" y="3116"/>
                  </a:lnTo>
                  <a:lnTo>
                    <a:pt x="485" y="3021"/>
                  </a:lnTo>
                  <a:lnTo>
                    <a:pt x="517" y="2929"/>
                  </a:lnTo>
                  <a:lnTo>
                    <a:pt x="552" y="2835"/>
                  </a:lnTo>
                  <a:lnTo>
                    <a:pt x="590" y="2745"/>
                  </a:lnTo>
                  <a:lnTo>
                    <a:pt x="629" y="2654"/>
                  </a:lnTo>
                  <a:lnTo>
                    <a:pt x="671" y="2564"/>
                  </a:lnTo>
                  <a:lnTo>
                    <a:pt x="715" y="2476"/>
                  </a:lnTo>
                  <a:lnTo>
                    <a:pt x="761" y="2390"/>
                  </a:lnTo>
                  <a:lnTo>
                    <a:pt x="809" y="2304"/>
                  </a:lnTo>
                  <a:lnTo>
                    <a:pt x="859" y="2221"/>
                  </a:lnTo>
                  <a:lnTo>
                    <a:pt x="910" y="2137"/>
                  </a:lnTo>
                  <a:lnTo>
                    <a:pt x="964" y="2057"/>
                  </a:lnTo>
                  <a:lnTo>
                    <a:pt x="1020" y="1976"/>
                  </a:lnTo>
                  <a:lnTo>
                    <a:pt x="1075" y="1897"/>
                  </a:lnTo>
                  <a:lnTo>
                    <a:pt x="1135" y="1821"/>
                  </a:lnTo>
                  <a:lnTo>
                    <a:pt x="1196" y="1744"/>
                  </a:lnTo>
                  <a:lnTo>
                    <a:pt x="1259" y="1671"/>
                  </a:lnTo>
                  <a:lnTo>
                    <a:pt x="1324" y="1598"/>
                  </a:lnTo>
                  <a:lnTo>
                    <a:pt x="1390" y="1526"/>
                  </a:lnTo>
                  <a:lnTo>
                    <a:pt x="1459" y="1457"/>
                  </a:lnTo>
                  <a:lnTo>
                    <a:pt x="1528" y="1390"/>
                  </a:lnTo>
                  <a:lnTo>
                    <a:pt x="1598" y="1322"/>
                  </a:lnTo>
                  <a:lnTo>
                    <a:pt x="1671" y="1259"/>
                  </a:lnTo>
                  <a:lnTo>
                    <a:pt x="1746" y="1196"/>
                  </a:lnTo>
                  <a:lnTo>
                    <a:pt x="1821" y="1135"/>
                  </a:lnTo>
                  <a:lnTo>
                    <a:pt x="1897" y="1075"/>
                  </a:lnTo>
                  <a:lnTo>
                    <a:pt x="1976" y="1018"/>
                  </a:lnTo>
                  <a:lnTo>
                    <a:pt x="2057" y="962"/>
                  </a:lnTo>
                  <a:lnTo>
                    <a:pt x="2139" y="908"/>
                  </a:lnTo>
                  <a:lnTo>
                    <a:pt x="2221" y="857"/>
                  </a:lnTo>
                  <a:lnTo>
                    <a:pt x="2306" y="807"/>
                  </a:lnTo>
                  <a:lnTo>
                    <a:pt x="2390" y="759"/>
                  </a:lnTo>
                  <a:lnTo>
                    <a:pt x="2478" y="715"/>
                  </a:lnTo>
                  <a:lnTo>
                    <a:pt x="2564" y="671"/>
                  </a:lnTo>
                  <a:lnTo>
                    <a:pt x="2654" y="629"/>
                  </a:lnTo>
                  <a:lnTo>
                    <a:pt x="2745" y="588"/>
                  </a:lnTo>
                  <a:lnTo>
                    <a:pt x="2837" y="552"/>
                  </a:lnTo>
                  <a:lnTo>
                    <a:pt x="2929" y="517"/>
                  </a:lnTo>
                  <a:lnTo>
                    <a:pt x="3022" y="483"/>
                  </a:lnTo>
                  <a:lnTo>
                    <a:pt x="3116" y="452"/>
                  </a:lnTo>
                  <a:lnTo>
                    <a:pt x="3212" y="425"/>
                  </a:lnTo>
                  <a:lnTo>
                    <a:pt x="3308" y="399"/>
                  </a:lnTo>
                  <a:lnTo>
                    <a:pt x="3406" y="376"/>
                  </a:lnTo>
                  <a:lnTo>
                    <a:pt x="3505" y="353"/>
                  </a:lnTo>
                  <a:lnTo>
                    <a:pt x="3603" y="333"/>
                  </a:lnTo>
                  <a:lnTo>
                    <a:pt x="3705" y="318"/>
                  </a:lnTo>
                  <a:lnTo>
                    <a:pt x="3804" y="303"/>
                  </a:lnTo>
                  <a:lnTo>
                    <a:pt x="3906" y="291"/>
                  </a:lnTo>
                  <a:lnTo>
                    <a:pt x="4010" y="284"/>
                  </a:lnTo>
                  <a:lnTo>
                    <a:pt x="4113" y="276"/>
                  </a:lnTo>
                  <a:lnTo>
                    <a:pt x="4217" y="272"/>
                  </a:lnTo>
                  <a:lnTo>
                    <a:pt x="4320" y="270"/>
                  </a:lnTo>
                  <a:lnTo>
                    <a:pt x="4320" y="270"/>
                  </a:lnTo>
                  <a:lnTo>
                    <a:pt x="4425" y="272"/>
                  </a:lnTo>
                  <a:lnTo>
                    <a:pt x="4529" y="276"/>
                  </a:lnTo>
                  <a:lnTo>
                    <a:pt x="4632" y="284"/>
                  </a:lnTo>
                  <a:lnTo>
                    <a:pt x="4734" y="291"/>
                  </a:lnTo>
                  <a:lnTo>
                    <a:pt x="4836" y="303"/>
                  </a:lnTo>
                  <a:lnTo>
                    <a:pt x="4937" y="318"/>
                  </a:lnTo>
                  <a:lnTo>
                    <a:pt x="5037" y="333"/>
                  </a:lnTo>
                  <a:lnTo>
                    <a:pt x="5136" y="353"/>
                  </a:lnTo>
                  <a:lnTo>
                    <a:pt x="5234" y="376"/>
                  </a:lnTo>
                  <a:lnTo>
                    <a:pt x="5332" y="399"/>
                  </a:lnTo>
                  <a:lnTo>
                    <a:pt x="5430" y="425"/>
                  </a:lnTo>
                  <a:lnTo>
                    <a:pt x="5526" y="452"/>
                  </a:lnTo>
                  <a:lnTo>
                    <a:pt x="5619" y="483"/>
                  </a:lnTo>
                  <a:lnTo>
                    <a:pt x="5713" y="517"/>
                  </a:lnTo>
                  <a:lnTo>
                    <a:pt x="5805" y="552"/>
                  </a:lnTo>
                  <a:lnTo>
                    <a:pt x="5897" y="588"/>
                  </a:lnTo>
                  <a:lnTo>
                    <a:pt x="5987" y="629"/>
                  </a:lnTo>
                  <a:lnTo>
                    <a:pt x="6076" y="671"/>
                  </a:lnTo>
                  <a:lnTo>
                    <a:pt x="6164" y="715"/>
                  </a:lnTo>
                  <a:lnTo>
                    <a:pt x="6250" y="759"/>
                  </a:lnTo>
                  <a:lnTo>
                    <a:pt x="6336" y="807"/>
                  </a:lnTo>
                  <a:lnTo>
                    <a:pt x="6421" y="857"/>
                  </a:lnTo>
                  <a:lnTo>
                    <a:pt x="6503" y="908"/>
                  </a:lnTo>
                  <a:lnTo>
                    <a:pt x="6583" y="962"/>
                  </a:lnTo>
                  <a:lnTo>
                    <a:pt x="6664" y="1018"/>
                  </a:lnTo>
                  <a:lnTo>
                    <a:pt x="6743" y="1075"/>
                  </a:lnTo>
                  <a:lnTo>
                    <a:pt x="6821" y="1135"/>
                  </a:lnTo>
                  <a:lnTo>
                    <a:pt x="6896" y="1196"/>
                  </a:lnTo>
                  <a:lnTo>
                    <a:pt x="6971" y="1259"/>
                  </a:lnTo>
                  <a:lnTo>
                    <a:pt x="7043" y="1322"/>
                  </a:lnTo>
                  <a:lnTo>
                    <a:pt x="7114" y="1390"/>
                  </a:lnTo>
                  <a:lnTo>
                    <a:pt x="7183" y="1457"/>
                  </a:lnTo>
                  <a:lnTo>
                    <a:pt x="7252" y="1526"/>
                  </a:lnTo>
                  <a:lnTo>
                    <a:pt x="7318" y="1598"/>
                  </a:lnTo>
                  <a:lnTo>
                    <a:pt x="7383" y="1671"/>
                  </a:lnTo>
                  <a:lnTo>
                    <a:pt x="7444" y="1744"/>
                  </a:lnTo>
                  <a:lnTo>
                    <a:pt x="7505" y="1821"/>
                  </a:lnTo>
                  <a:lnTo>
                    <a:pt x="7565" y="1897"/>
                  </a:lnTo>
                  <a:lnTo>
                    <a:pt x="7622" y="1976"/>
                  </a:lnTo>
                  <a:lnTo>
                    <a:pt x="7678" y="2057"/>
                  </a:lnTo>
                  <a:lnTo>
                    <a:pt x="7732" y="2137"/>
                  </a:lnTo>
                  <a:lnTo>
                    <a:pt x="7783" y="2221"/>
                  </a:lnTo>
                  <a:lnTo>
                    <a:pt x="7833" y="2304"/>
                  </a:lnTo>
                  <a:lnTo>
                    <a:pt x="7881" y="2390"/>
                  </a:lnTo>
                  <a:lnTo>
                    <a:pt x="7927" y="2476"/>
                  </a:lnTo>
                  <a:lnTo>
                    <a:pt x="7971" y="2564"/>
                  </a:lnTo>
                  <a:lnTo>
                    <a:pt x="8011" y="2654"/>
                  </a:lnTo>
                  <a:lnTo>
                    <a:pt x="8052" y="2745"/>
                  </a:lnTo>
                  <a:lnTo>
                    <a:pt x="8088" y="2835"/>
                  </a:lnTo>
                  <a:lnTo>
                    <a:pt x="8124" y="2929"/>
                  </a:lnTo>
                  <a:lnTo>
                    <a:pt x="8157" y="3021"/>
                  </a:lnTo>
                  <a:lnTo>
                    <a:pt x="8188" y="3116"/>
                  </a:lnTo>
                  <a:lnTo>
                    <a:pt x="8216" y="3212"/>
                  </a:lnTo>
                  <a:lnTo>
                    <a:pt x="8241" y="3308"/>
                  </a:lnTo>
                  <a:lnTo>
                    <a:pt x="8266" y="3406"/>
                  </a:lnTo>
                  <a:lnTo>
                    <a:pt x="8287" y="3504"/>
                  </a:lnTo>
                  <a:lnTo>
                    <a:pt x="8307" y="3603"/>
                  </a:lnTo>
                  <a:lnTo>
                    <a:pt x="8322" y="3703"/>
                  </a:lnTo>
                  <a:lnTo>
                    <a:pt x="8337" y="3804"/>
                  </a:lnTo>
                  <a:lnTo>
                    <a:pt x="8349" y="3906"/>
                  </a:lnTo>
                  <a:lnTo>
                    <a:pt x="8358" y="4008"/>
                  </a:lnTo>
                  <a:lnTo>
                    <a:pt x="8364" y="4111"/>
                  </a:lnTo>
                  <a:lnTo>
                    <a:pt x="8368" y="4215"/>
                  </a:lnTo>
                  <a:lnTo>
                    <a:pt x="8370" y="4320"/>
                  </a:lnTo>
                  <a:lnTo>
                    <a:pt x="8370" y="4320"/>
                  </a:lnTo>
                  <a:lnTo>
                    <a:pt x="8368" y="4425"/>
                  </a:lnTo>
                  <a:lnTo>
                    <a:pt x="8364" y="4529"/>
                  </a:lnTo>
                  <a:lnTo>
                    <a:pt x="8358" y="4632"/>
                  </a:lnTo>
                  <a:lnTo>
                    <a:pt x="8349" y="4734"/>
                  </a:lnTo>
                  <a:lnTo>
                    <a:pt x="8337" y="4836"/>
                  </a:lnTo>
                  <a:lnTo>
                    <a:pt x="8322" y="4937"/>
                  </a:lnTo>
                  <a:lnTo>
                    <a:pt x="8307" y="5037"/>
                  </a:lnTo>
                  <a:lnTo>
                    <a:pt x="8287" y="5136"/>
                  </a:lnTo>
                  <a:lnTo>
                    <a:pt x="8266" y="5234"/>
                  </a:lnTo>
                  <a:lnTo>
                    <a:pt x="8241" y="5332"/>
                  </a:lnTo>
                  <a:lnTo>
                    <a:pt x="8216" y="5428"/>
                  </a:lnTo>
                  <a:lnTo>
                    <a:pt x="8188" y="5524"/>
                  </a:lnTo>
                  <a:lnTo>
                    <a:pt x="8157" y="5619"/>
                  </a:lnTo>
                  <a:lnTo>
                    <a:pt x="8124" y="5711"/>
                  </a:lnTo>
                  <a:lnTo>
                    <a:pt x="8088" y="5805"/>
                  </a:lnTo>
                  <a:lnTo>
                    <a:pt x="8052" y="5895"/>
                  </a:lnTo>
                  <a:lnTo>
                    <a:pt x="8011" y="5986"/>
                  </a:lnTo>
                  <a:lnTo>
                    <a:pt x="7971" y="6076"/>
                  </a:lnTo>
                  <a:lnTo>
                    <a:pt x="7927" y="6164"/>
                  </a:lnTo>
                  <a:lnTo>
                    <a:pt x="7881" y="6250"/>
                  </a:lnTo>
                  <a:lnTo>
                    <a:pt x="7833" y="6336"/>
                  </a:lnTo>
                  <a:lnTo>
                    <a:pt x="7783" y="6419"/>
                  </a:lnTo>
                  <a:lnTo>
                    <a:pt x="7732" y="6503"/>
                  </a:lnTo>
                  <a:lnTo>
                    <a:pt x="7678" y="6583"/>
                  </a:lnTo>
                  <a:lnTo>
                    <a:pt x="7622" y="6664"/>
                  </a:lnTo>
                  <a:lnTo>
                    <a:pt x="7565" y="6743"/>
                  </a:lnTo>
                  <a:lnTo>
                    <a:pt x="7505" y="6819"/>
                  </a:lnTo>
                  <a:lnTo>
                    <a:pt x="7444" y="6896"/>
                  </a:lnTo>
                  <a:lnTo>
                    <a:pt x="7383" y="6969"/>
                  </a:lnTo>
                  <a:lnTo>
                    <a:pt x="7318" y="7042"/>
                  </a:lnTo>
                  <a:lnTo>
                    <a:pt x="7252" y="7114"/>
                  </a:lnTo>
                  <a:lnTo>
                    <a:pt x="7183" y="7183"/>
                  </a:lnTo>
                  <a:lnTo>
                    <a:pt x="7114" y="7250"/>
                  </a:lnTo>
                  <a:lnTo>
                    <a:pt x="7043" y="7318"/>
                  </a:lnTo>
                  <a:lnTo>
                    <a:pt x="6971" y="7381"/>
                  </a:lnTo>
                  <a:lnTo>
                    <a:pt x="6896" y="7444"/>
                  </a:lnTo>
                  <a:lnTo>
                    <a:pt x="6821" y="7505"/>
                  </a:lnTo>
                  <a:lnTo>
                    <a:pt x="6743" y="7565"/>
                  </a:lnTo>
                  <a:lnTo>
                    <a:pt x="6664" y="7622"/>
                  </a:lnTo>
                  <a:lnTo>
                    <a:pt x="6583" y="7678"/>
                  </a:lnTo>
                  <a:lnTo>
                    <a:pt x="6503" y="7732"/>
                  </a:lnTo>
                  <a:lnTo>
                    <a:pt x="6421" y="7783"/>
                  </a:lnTo>
                  <a:lnTo>
                    <a:pt x="6336" y="7833"/>
                  </a:lnTo>
                  <a:lnTo>
                    <a:pt x="6250" y="7881"/>
                  </a:lnTo>
                  <a:lnTo>
                    <a:pt x="6164" y="7925"/>
                  </a:lnTo>
                  <a:lnTo>
                    <a:pt x="6076" y="7969"/>
                  </a:lnTo>
                  <a:lnTo>
                    <a:pt x="5987" y="8011"/>
                  </a:lnTo>
                  <a:lnTo>
                    <a:pt x="5897" y="8052"/>
                  </a:lnTo>
                  <a:lnTo>
                    <a:pt x="5805" y="8088"/>
                  </a:lnTo>
                  <a:lnTo>
                    <a:pt x="5713" y="8123"/>
                  </a:lnTo>
                  <a:lnTo>
                    <a:pt x="5619" y="8157"/>
                  </a:lnTo>
                  <a:lnTo>
                    <a:pt x="5526" y="8188"/>
                  </a:lnTo>
                  <a:lnTo>
                    <a:pt x="5430" y="8215"/>
                  </a:lnTo>
                  <a:lnTo>
                    <a:pt x="5332" y="8241"/>
                  </a:lnTo>
                  <a:lnTo>
                    <a:pt x="5234" y="8264"/>
                  </a:lnTo>
                  <a:lnTo>
                    <a:pt x="5136" y="8287"/>
                  </a:lnTo>
                  <a:lnTo>
                    <a:pt x="5037" y="8307"/>
                  </a:lnTo>
                  <a:lnTo>
                    <a:pt x="4937" y="8322"/>
                  </a:lnTo>
                  <a:lnTo>
                    <a:pt x="4836" y="8337"/>
                  </a:lnTo>
                  <a:lnTo>
                    <a:pt x="4734" y="8349"/>
                  </a:lnTo>
                  <a:lnTo>
                    <a:pt x="4632" y="8356"/>
                  </a:lnTo>
                  <a:lnTo>
                    <a:pt x="4529" y="8364"/>
                  </a:lnTo>
                  <a:lnTo>
                    <a:pt x="4425" y="8368"/>
                  </a:lnTo>
                  <a:lnTo>
                    <a:pt x="4320" y="8370"/>
                  </a:lnTo>
                  <a:lnTo>
                    <a:pt x="4320" y="8370"/>
                  </a:lnTo>
                  <a:close/>
                </a:path>
              </a:pathLst>
            </a:custGeom>
            <a:solidFill>
              <a:srgbClr val="46464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09734C6-78B9-46DB-81FD-C6512CFD4F87}"/>
                </a:ext>
              </a:extLst>
            </p:cNvPr>
            <p:cNvSpPr txBox="1"/>
            <p:nvPr/>
          </p:nvSpPr>
          <p:spPr>
            <a:xfrm>
              <a:off x="2635808" y="4299417"/>
              <a:ext cx="858716" cy="40368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r">
                <a:lnSpc>
                  <a:spcPct val="85000"/>
                </a:lnSpc>
              </a:pPr>
              <a:r>
                <a:rPr lang="en-US" sz="1800">
                  <a:solidFill>
                    <a:srgbClr val="FFFFFF"/>
                  </a:solidFill>
                  <a:latin typeface="+mn-lt"/>
                  <a:cs typeface="Arial Narrow"/>
                </a:rPr>
                <a:t>A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35E8A3C-3426-4F1B-A281-37DAB7CCB8D6}"/>
              </a:ext>
            </a:extLst>
          </p:cNvPr>
          <p:cNvGrpSpPr/>
          <p:nvPr/>
        </p:nvGrpSpPr>
        <p:grpSpPr>
          <a:xfrm>
            <a:off x="2236537" y="3429000"/>
            <a:ext cx="1704641" cy="1723383"/>
            <a:chOff x="864853" y="1993832"/>
            <a:chExt cx="2839120" cy="2870336"/>
          </a:xfrm>
        </p:grpSpPr>
        <p:graphicFrame>
          <p:nvGraphicFramePr>
            <p:cNvPr id="24" name="Chart 23">
              <a:extLst>
                <a:ext uri="{FF2B5EF4-FFF2-40B4-BE49-F238E27FC236}">
                  <a16:creationId xmlns:a16="http://schemas.microsoft.com/office/drawing/2014/main" id="{49F762AB-81D8-479C-909A-D1FFC070AED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746981750"/>
                </p:ext>
              </p:extLst>
            </p:nvPr>
          </p:nvGraphicFramePr>
          <p:xfrm>
            <a:off x="864853" y="1993832"/>
            <a:ext cx="2839120" cy="287033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ABDC462-D022-4D6A-8C89-4CDDEDB1DFFF}"/>
                </a:ext>
              </a:extLst>
            </p:cNvPr>
            <p:cNvSpPr/>
            <p:nvPr/>
          </p:nvSpPr>
          <p:spPr>
            <a:xfrm>
              <a:off x="1736448" y="2868803"/>
              <a:ext cx="1113692" cy="11136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5000"/>
                </a:lnSpc>
              </a:pPr>
              <a:endParaRPr lang="en-US" sz="2000">
                <a:cs typeface="Arial Narrow"/>
              </a:endParaRPr>
            </a:p>
          </p:txBody>
        </p:sp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784CBD3B-DC8A-4646-9EC5-8B28D04FBC5E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989012" y="2133600"/>
              <a:ext cx="2590800" cy="2590800"/>
            </a:xfrm>
            <a:custGeom>
              <a:avLst/>
              <a:gdLst/>
              <a:ahLst/>
              <a:cxnLst>
                <a:cxn ang="0">
                  <a:pos x="3663" y="50"/>
                </a:cxn>
                <a:cxn ang="0">
                  <a:pos x="2835" y="263"/>
                </a:cxn>
                <a:cxn ang="0">
                  <a:pos x="2081" y="625"/>
                </a:cxn>
                <a:cxn ang="0">
                  <a:pos x="1416" y="1123"/>
                </a:cxn>
                <a:cxn ang="0">
                  <a:pos x="859" y="1735"/>
                </a:cxn>
                <a:cxn ang="0">
                  <a:pos x="427" y="2447"/>
                </a:cxn>
                <a:cxn ang="0">
                  <a:pos x="136" y="3241"/>
                </a:cxn>
                <a:cxn ang="0">
                  <a:pos x="6" y="4098"/>
                </a:cxn>
                <a:cxn ang="0">
                  <a:pos x="34" y="4870"/>
                </a:cxn>
                <a:cxn ang="0">
                  <a:pos x="228" y="5706"/>
                </a:cxn>
                <a:cxn ang="0">
                  <a:pos x="573" y="6470"/>
                </a:cxn>
                <a:cxn ang="0">
                  <a:pos x="1054" y="7147"/>
                </a:cxn>
                <a:cxn ang="0">
                  <a:pos x="1654" y="7718"/>
                </a:cxn>
                <a:cxn ang="0">
                  <a:pos x="2354" y="8167"/>
                </a:cxn>
                <a:cxn ang="0">
                  <a:pos x="3137" y="8475"/>
                </a:cxn>
                <a:cxn ang="0">
                  <a:pos x="3988" y="8627"/>
                </a:cxn>
                <a:cxn ang="0">
                  <a:pos x="4763" y="8617"/>
                </a:cxn>
                <a:cxn ang="0">
                  <a:pos x="5606" y="8446"/>
                </a:cxn>
                <a:cxn ang="0">
                  <a:pos x="6380" y="8119"/>
                </a:cxn>
                <a:cxn ang="0">
                  <a:pos x="7068" y="7653"/>
                </a:cxn>
                <a:cxn ang="0">
                  <a:pos x="7655" y="7068"/>
                </a:cxn>
                <a:cxn ang="0">
                  <a:pos x="8119" y="6378"/>
                </a:cxn>
                <a:cxn ang="0">
                  <a:pos x="8446" y="5604"/>
                </a:cxn>
                <a:cxn ang="0">
                  <a:pos x="8619" y="4761"/>
                </a:cxn>
                <a:cxn ang="0">
                  <a:pos x="4320" y="0"/>
                </a:cxn>
                <a:cxn ang="0">
                  <a:pos x="3804" y="8337"/>
                </a:cxn>
                <a:cxn ang="0">
                  <a:pos x="3022" y="8157"/>
                </a:cxn>
                <a:cxn ang="0">
                  <a:pos x="2306" y="7833"/>
                </a:cxn>
                <a:cxn ang="0">
                  <a:pos x="1671" y="7381"/>
                </a:cxn>
                <a:cxn ang="0">
                  <a:pos x="1135" y="6819"/>
                </a:cxn>
                <a:cxn ang="0">
                  <a:pos x="715" y="6164"/>
                </a:cxn>
                <a:cxn ang="0">
                  <a:pos x="425" y="5428"/>
                </a:cxn>
                <a:cxn ang="0">
                  <a:pos x="284" y="4632"/>
                </a:cxn>
                <a:cxn ang="0">
                  <a:pos x="293" y="3906"/>
                </a:cxn>
                <a:cxn ang="0">
                  <a:pos x="454" y="3116"/>
                </a:cxn>
                <a:cxn ang="0">
                  <a:pos x="761" y="2390"/>
                </a:cxn>
                <a:cxn ang="0">
                  <a:pos x="1196" y="1744"/>
                </a:cxn>
                <a:cxn ang="0">
                  <a:pos x="1746" y="1196"/>
                </a:cxn>
                <a:cxn ang="0">
                  <a:pos x="2390" y="759"/>
                </a:cxn>
                <a:cxn ang="0">
                  <a:pos x="3116" y="452"/>
                </a:cxn>
                <a:cxn ang="0">
                  <a:pos x="3906" y="291"/>
                </a:cxn>
                <a:cxn ang="0">
                  <a:pos x="4632" y="284"/>
                </a:cxn>
                <a:cxn ang="0">
                  <a:pos x="5430" y="425"/>
                </a:cxn>
                <a:cxn ang="0">
                  <a:pos x="6164" y="715"/>
                </a:cxn>
                <a:cxn ang="0">
                  <a:pos x="6821" y="1135"/>
                </a:cxn>
                <a:cxn ang="0">
                  <a:pos x="7383" y="1671"/>
                </a:cxn>
                <a:cxn ang="0">
                  <a:pos x="7833" y="2304"/>
                </a:cxn>
                <a:cxn ang="0">
                  <a:pos x="8157" y="3021"/>
                </a:cxn>
                <a:cxn ang="0">
                  <a:pos x="8337" y="3804"/>
                </a:cxn>
                <a:cxn ang="0">
                  <a:pos x="8364" y="4529"/>
                </a:cxn>
                <a:cxn ang="0">
                  <a:pos x="8241" y="5332"/>
                </a:cxn>
                <a:cxn ang="0">
                  <a:pos x="7971" y="6076"/>
                </a:cxn>
                <a:cxn ang="0">
                  <a:pos x="7565" y="6743"/>
                </a:cxn>
                <a:cxn ang="0">
                  <a:pos x="7043" y="7318"/>
                </a:cxn>
                <a:cxn ang="0">
                  <a:pos x="6421" y="7783"/>
                </a:cxn>
                <a:cxn ang="0">
                  <a:pos x="5713" y="8123"/>
                </a:cxn>
                <a:cxn ang="0">
                  <a:pos x="4937" y="8322"/>
                </a:cxn>
              </a:cxnLst>
              <a:rect l="0" t="0" r="r" b="b"/>
              <a:pathLst>
                <a:path w="8640" h="8640">
                  <a:moveTo>
                    <a:pt x="4320" y="0"/>
                  </a:moveTo>
                  <a:lnTo>
                    <a:pt x="4320" y="0"/>
                  </a:lnTo>
                  <a:lnTo>
                    <a:pt x="4209" y="2"/>
                  </a:lnTo>
                  <a:lnTo>
                    <a:pt x="4098" y="6"/>
                  </a:lnTo>
                  <a:lnTo>
                    <a:pt x="3988" y="13"/>
                  </a:lnTo>
                  <a:lnTo>
                    <a:pt x="3879" y="23"/>
                  </a:lnTo>
                  <a:lnTo>
                    <a:pt x="3770" y="34"/>
                  </a:lnTo>
                  <a:lnTo>
                    <a:pt x="3663" y="50"/>
                  </a:lnTo>
                  <a:lnTo>
                    <a:pt x="3555" y="67"/>
                  </a:lnTo>
                  <a:lnTo>
                    <a:pt x="3450" y="88"/>
                  </a:lnTo>
                  <a:lnTo>
                    <a:pt x="3344" y="111"/>
                  </a:lnTo>
                  <a:lnTo>
                    <a:pt x="3241" y="136"/>
                  </a:lnTo>
                  <a:lnTo>
                    <a:pt x="3137" y="165"/>
                  </a:lnTo>
                  <a:lnTo>
                    <a:pt x="3036" y="194"/>
                  </a:lnTo>
                  <a:lnTo>
                    <a:pt x="2934" y="226"/>
                  </a:lnTo>
                  <a:lnTo>
                    <a:pt x="2835" y="263"/>
                  </a:lnTo>
                  <a:lnTo>
                    <a:pt x="2737" y="299"/>
                  </a:lnTo>
                  <a:lnTo>
                    <a:pt x="2639" y="339"/>
                  </a:lnTo>
                  <a:lnTo>
                    <a:pt x="2543" y="381"/>
                  </a:lnTo>
                  <a:lnTo>
                    <a:pt x="2447" y="425"/>
                  </a:lnTo>
                  <a:lnTo>
                    <a:pt x="2354" y="473"/>
                  </a:lnTo>
                  <a:lnTo>
                    <a:pt x="2262" y="521"/>
                  </a:lnTo>
                  <a:lnTo>
                    <a:pt x="2170" y="573"/>
                  </a:lnTo>
                  <a:lnTo>
                    <a:pt x="2081" y="625"/>
                  </a:lnTo>
                  <a:lnTo>
                    <a:pt x="1991" y="680"/>
                  </a:lnTo>
                  <a:lnTo>
                    <a:pt x="1905" y="738"/>
                  </a:lnTo>
                  <a:lnTo>
                    <a:pt x="1821" y="797"/>
                  </a:lnTo>
                  <a:lnTo>
                    <a:pt x="1736" y="859"/>
                  </a:lnTo>
                  <a:lnTo>
                    <a:pt x="1654" y="922"/>
                  </a:lnTo>
                  <a:lnTo>
                    <a:pt x="1574" y="987"/>
                  </a:lnTo>
                  <a:lnTo>
                    <a:pt x="1493" y="1054"/>
                  </a:lnTo>
                  <a:lnTo>
                    <a:pt x="1416" y="1123"/>
                  </a:lnTo>
                  <a:lnTo>
                    <a:pt x="1340" y="1192"/>
                  </a:lnTo>
                  <a:lnTo>
                    <a:pt x="1267" y="1265"/>
                  </a:lnTo>
                  <a:lnTo>
                    <a:pt x="1194" y="1340"/>
                  </a:lnTo>
                  <a:lnTo>
                    <a:pt x="1123" y="1414"/>
                  </a:lnTo>
                  <a:lnTo>
                    <a:pt x="1054" y="1493"/>
                  </a:lnTo>
                  <a:lnTo>
                    <a:pt x="987" y="1572"/>
                  </a:lnTo>
                  <a:lnTo>
                    <a:pt x="922" y="1652"/>
                  </a:lnTo>
                  <a:lnTo>
                    <a:pt x="859" y="1735"/>
                  </a:lnTo>
                  <a:lnTo>
                    <a:pt x="797" y="1819"/>
                  </a:lnTo>
                  <a:lnTo>
                    <a:pt x="738" y="1905"/>
                  </a:lnTo>
                  <a:lnTo>
                    <a:pt x="680" y="1991"/>
                  </a:lnTo>
                  <a:lnTo>
                    <a:pt x="627" y="2080"/>
                  </a:lnTo>
                  <a:lnTo>
                    <a:pt x="573" y="2170"/>
                  </a:lnTo>
                  <a:lnTo>
                    <a:pt x="521" y="2262"/>
                  </a:lnTo>
                  <a:lnTo>
                    <a:pt x="473" y="2354"/>
                  </a:lnTo>
                  <a:lnTo>
                    <a:pt x="427" y="2447"/>
                  </a:lnTo>
                  <a:lnTo>
                    <a:pt x="381" y="2541"/>
                  </a:lnTo>
                  <a:lnTo>
                    <a:pt x="339" y="2639"/>
                  </a:lnTo>
                  <a:lnTo>
                    <a:pt x="301" y="2737"/>
                  </a:lnTo>
                  <a:lnTo>
                    <a:pt x="263" y="2835"/>
                  </a:lnTo>
                  <a:lnTo>
                    <a:pt x="228" y="2934"/>
                  </a:lnTo>
                  <a:lnTo>
                    <a:pt x="195" y="3036"/>
                  </a:lnTo>
                  <a:lnTo>
                    <a:pt x="165" y="3137"/>
                  </a:lnTo>
                  <a:lnTo>
                    <a:pt x="136" y="3241"/>
                  </a:lnTo>
                  <a:lnTo>
                    <a:pt x="111" y="3344"/>
                  </a:lnTo>
                  <a:lnTo>
                    <a:pt x="88" y="3450"/>
                  </a:lnTo>
                  <a:lnTo>
                    <a:pt x="69" y="3555"/>
                  </a:lnTo>
                  <a:lnTo>
                    <a:pt x="50" y="3663"/>
                  </a:lnTo>
                  <a:lnTo>
                    <a:pt x="34" y="3770"/>
                  </a:lnTo>
                  <a:lnTo>
                    <a:pt x="23" y="3879"/>
                  </a:lnTo>
                  <a:lnTo>
                    <a:pt x="13" y="3988"/>
                  </a:lnTo>
                  <a:lnTo>
                    <a:pt x="6" y="4098"/>
                  </a:lnTo>
                  <a:lnTo>
                    <a:pt x="2" y="4209"/>
                  </a:lnTo>
                  <a:lnTo>
                    <a:pt x="0" y="4320"/>
                  </a:lnTo>
                  <a:lnTo>
                    <a:pt x="0" y="4320"/>
                  </a:lnTo>
                  <a:lnTo>
                    <a:pt x="2" y="4431"/>
                  </a:lnTo>
                  <a:lnTo>
                    <a:pt x="6" y="4542"/>
                  </a:lnTo>
                  <a:lnTo>
                    <a:pt x="13" y="4652"/>
                  </a:lnTo>
                  <a:lnTo>
                    <a:pt x="23" y="4761"/>
                  </a:lnTo>
                  <a:lnTo>
                    <a:pt x="34" y="4870"/>
                  </a:lnTo>
                  <a:lnTo>
                    <a:pt x="50" y="4977"/>
                  </a:lnTo>
                  <a:lnTo>
                    <a:pt x="69" y="5085"/>
                  </a:lnTo>
                  <a:lnTo>
                    <a:pt x="88" y="5190"/>
                  </a:lnTo>
                  <a:lnTo>
                    <a:pt x="111" y="5296"/>
                  </a:lnTo>
                  <a:lnTo>
                    <a:pt x="136" y="5399"/>
                  </a:lnTo>
                  <a:lnTo>
                    <a:pt x="165" y="5503"/>
                  </a:lnTo>
                  <a:lnTo>
                    <a:pt x="195" y="5604"/>
                  </a:lnTo>
                  <a:lnTo>
                    <a:pt x="228" y="5706"/>
                  </a:lnTo>
                  <a:lnTo>
                    <a:pt x="263" y="5805"/>
                  </a:lnTo>
                  <a:lnTo>
                    <a:pt x="301" y="5903"/>
                  </a:lnTo>
                  <a:lnTo>
                    <a:pt x="339" y="6001"/>
                  </a:lnTo>
                  <a:lnTo>
                    <a:pt x="381" y="6099"/>
                  </a:lnTo>
                  <a:lnTo>
                    <a:pt x="427" y="6193"/>
                  </a:lnTo>
                  <a:lnTo>
                    <a:pt x="473" y="6286"/>
                  </a:lnTo>
                  <a:lnTo>
                    <a:pt x="521" y="6378"/>
                  </a:lnTo>
                  <a:lnTo>
                    <a:pt x="573" y="6470"/>
                  </a:lnTo>
                  <a:lnTo>
                    <a:pt x="627" y="6560"/>
                  </a:lnTo>
                  <a:lnTo>
                    <a:pt x="680" y="6649"/>
                  </a:lnTo>
                  <a:lnTo>
                    <a:pt x="738" y="6735"/>
                  </a:lnTo>
                  <a:lnTo>
                    <a:pt x="797" y="6821"/>
                  </a:lnTo>
                  <a:lnTo>
                    <a:pt x="859" y="6905"/>
                  </a:lnTo>
                  <a:lnTo>
                    <a:pt x="922" y="6988"/>
                  </a:lnTo>
                  <a:lnTo>
                    <a:pt x="987" y="7068"/>
                  </a:lnTo>
                  <a:lnTo>
                    <a:pt x="1054" y="7147"/>
                  </a:lnTo>
                  <a:lnTo>
                    <a:pt x="1123" y="7226"/>
                  </a:lnTo>
                  <a:lnTo>
                    <a:pt x="1194" y="7300"/>
                  </a:lnTo>
                  <a:lnTo>
                    <a:pt x="1267" y="7375"/>
                  </a:lnTo>
                  <a:lnTo>
                    <a:pt x="1340" y="7448"/>
                  </a:lnTo>
                  <a:lnTo>
                    <a:pt x="1416" y="7517"/>
                  </a:lnTo>
                  <a:lnTo>
                    <a:pt x="1493" y="7586"/>
                  </a:lnTo>
                  <a:lnTo>
                    <a:pt x="1574" y="7653"/>
                  </a:lnTo>
                  <a:lnTo>
                    <a:pt x="1654" y="7718"/>
                  </a:lnTo>
                  <a:lnTo>
                    <a:pt x="1736" y="7781"/>
                  </a:lnTo>
                  <a:lnTo>
                    <a:pt x="1821" y="7843"/>
                  </a:lnTo>
                  <a:lnTo>
                    <a:pt x="1905" y="7902"/>
                  </a:lnTo>
                  <a:lnTo>
                    <a:pt x="1991" y="7960"/>
                  </a:lnTo>
                  <a:lnTo>
                    <a:pt x="2081" y="8015"/>
                  </a:lnTo>
                  <a:lnTo>
                    <a:pt x="2170" y="8067"/>
                  </a:lnTo>
                  <a:lnTo>
                    <a:pt x="2262" y="8119"/>
                  </a:lnTo>
                  <a:lnTo>
                    <a:pt x="2354" y="8167"/>
                  </a:lnTo>
                  <a:lnTo>
                    <a:pt x="2447" y="8215"/>
                  </a:lnTo>
                  <a:lnTo>
                    <a:pt x="2543" y="8259"/>
                  </a:lnTo>
                  <a:lnTo>
                    <a:pt x="2639" y="8301"/>
                  </a:lnTo>
                  <a:lnTo>
                    <a:pt x="2737" y="8341"/>
                  </a:lnTo>
                  <a:lnTo>
                    <a:pt x="2835" y="8377"/>
                  </a:lnTo>
                  <a:lnTo>
                    <a:pt x="2934" y="8414"/>
                  </a:lnTo>
                  <a:lnTo>
                    <a:pt x="3036" y="8446"/>
                  </a:lnTo>
                  <a:lnTo>
                    <a:pt x="3137" y="8475"/>
                  </a:lnTo>
                  <a:lnTo>
                    <a:pt x="3241" y="8504"/>
                  </a:lnTo>
                  <a:lnTo>
                    <a:pt x="3344" y="8529"/>
                  </a:lnTo>
                  <a:lnTo>
                    <a:pt x="3450" y="8552"/>
                  </a:lnTo>
                  <a:lnTo>
                    <a:pt x="3555" y="8573"/>
                  </a:lnTo>
                  <a:lnTo>
                    <a:pt x="3663" y="8590"/>
                  </a:lnTo>
                  <a:lnTo>
                    <a:pt x="3770" y="8606"/>
                  </a:lnTo>
                  <a:lnTo>
                    <a:pt x="3879" y="8617"/>
                  </a:lnTo>
                  <a:lnTo>
                    <a:pt x="3988" y="8627"/>
                  </a:lnTo>
                  <a:lnTo>
                    <a:pt x="4098" y="8634"/>
                  </a:lnTo>
                  <a:lnTo>
                    <a:pt x="4209" y="8638"/>
                  </a:lnTo>
                  <a:lnTo>
                    <a:pt x="4320" y="8640"/>
                  </a:lnTo>
                  <a:lnTo>
                    <a:pt x="4320" y="8640"/>
                  </a:lnTo>
                  <a:lnTo>
                    <a:pt x="4431" y="8638"/>
                  </a:lnTo>
                  <a:lnTo>
                    <a:pt x="4542" y="8634"/>
                  </a:lnTo>
                  <a:lnTo>
                    <a:pt x="4653" y="8627"/>
                  </a:lnTo>
                  <a:lnTo>
                    <a:pt x="4763" y="8617"/>
                  </a:lnTo>
                  <a:lnTo>
                    <a:pt x="4870" y="8606"/>
                  </a:lnTo>
                  <a:lnTo>
                    <a:pt x="4979" y="8590"/>
                  </a:lnTo>
                  <a:lnTo>
                    <a:pt x="5085" y="8573"/>
                  </a:lnTo>
                  <a:lnTo>
                    <a:pt x="5192" y="8552"/>
                  </a:lnTo>
                  <a:lnTo>
                    <a:pt x="5296" y="8529"/>
                  </a:lnTo>
                  <a:lnTo>
                    <a:pt x="5401" y="8504"/>
                  </a:lnTo>
                  <a:lnTo>
                    <a:pt x="5503" y="8475"/>
                  </a:lnTo>
                  <a:lnTo>
                    <a:pt x="5606" y="8446"/>
                  </a:lnTo>
                  <a:lnTo>
                    <a:pt x="5706" y="8414"/>
                  </a:lnTo>
                  <a:lnTo>
                    <a:pt x="5805" y="8377"/>
                  </a:lnTo>
                  <a:lnTo>
                    <a:pt x="5905" y="8341"/>
                  </a:lnTo>
                  <a:lnTo>
                    <a:pt x="6003" y="8301"/>
                  </a:lnTo>
                  <a:lnTo>
                    <a:pt x="6099" y="8259"/>
                  </a:lnTo>
                  <a:lnTo>
                    <a:pt x="6194" y="8215"/>
                  </a:lnTo>
                  <a:lnTo>
                    <a:pt x="6286" y="8167"/>
                  </a:lnTo>
                  <a:lnTo>
                    <a:pt x="6380" y="8119"/>
                  </a:lnTo>
                  <a:lnTo>
                    <a:pt x="6470" y="8067"/>
                  </a:lnTo>
                  <a:lnTo>
                    <a:pt x="6560" y="8015"/>
                  </a:lnTo>
                  <a:lnTo>
                    <a:pt x="6649" y="7960"/>
                  </a:lnTo>
                  <a:lnTo>
                    <a:pt x="6737" y="7902"/>
                  </a:lnTo>
                  <a:lnTo>
                    <a:pt x="6821" y="7843"/>
                  </a:lnTo>
                  <a:lnTo>
                    <a:pt x="6905" y="7781"/>
                  </a:lnTo>
                  <a:lnTo>
                    <a:pt x="6988" y="7718"/>
                  </a:lnTo>
                  <a:lnTo>
                    <a:pt x="7068" y="7653"/>
                  </a:lnTo>
                  <a:lnTo>
                    <a:pt x="7147" y="7586"/>
                  </a:lnTo>
                  <a:lnTo>
                    <a:pt x="7226" y="7517"/>
                  </a:lnTo>
                  <a:lnTo>
                    <a:pt x="7300" y="7448"/>
                  </a:lnTo>
                  <a:lnTo>
                    <a:pt x="7375" y="7375"/>
                  </a:lnTo>
                  <a:lnTo>
                    <a:pt x="7448" y="7300"/>
                  </a:lnTo>
                  <a:lnTo>
                    <a:pt x="7519" y="7226"/>
                  </a:lnTo>
                  <a:lnTo>
                    <a:pt x="7588" y="7147"/>
                  </a:lnTo>
                  <a:lnTo>
                    <a:pt x="7655" y="7068"/>
                  </a:lnTo>
                  <a:lnTo>
                    <a:pt x="7720" y="6988"/>
                  </a:lnTo>
                  <a:lnTo>
                    <a:pt x="7783" y="6905"/>
                  </a:lnTo>
                  <a:lnTo>
                    <a:pt x="7843" y="6821"/>
                  </a:lnTo>
                  <a:lnTo>
                    <a:pt x="7902" y="6735"/>
                  </a:lnTo>
                  <a:lnTo>
                    <a:pt x="7960" y="6649"/>
                  </a:lnTo>
                  <a:lnTo>
                    <a:pt x="8015" y="6560"/>
                  </a:lnTo>
                  <a:lnTo>
                    <a:pt x="8069" y="6470"/>
                  </a:lnTo>
                  <a:lnTo>
                    <a:pt x="8119" y="6378"/>
                  </a:lnTo>
                  <a:lnTo>
                    <a:pt x="8169" y="6286"/>
                  </a:lnTo>
                  <a:lnTo>
                    <a:pt x="8215" y="6193"/>
                  </a:lnTo>
                  <a:lnTo>
                    <a:pt x="8259" y="6099"/>
                  </a:lnTo>
                  <a:lnTo>
                    <a:pt x="8301" y="6001"/>
                  </a:lnTo>
                  <a:lnTo>
                    <a:pt x="8341" y="5903"/>
                  </a:lnTo>
                  <a:lnTo>
                    <a:pt x="8379" y="5805"/>
                  </a:lnTo>
                  <a:lnTo>
                    <a:pt x="8414" y="5706"/>
                  </a:lnTo>
                  <a:lnTo>
                    <a:pt x="8446" y="5604"/>
                  </a:lnTo>
                  <a:lnTo>
                    <a:pt x="8477" y="5503"/>
                  </a:lnTo>
                  <a:lnTo>
                    <a:pt x="8504" y="5399"/>
                  </a:lnTo>
                  <a:lnTo>
                    <a:pt x="8531" y="5296"/>
                  </a:lnTo>
                  <a:lnTo>
                    <a:pt x="8554" y="5190"/>
                  </a:lnTo>
                  <a:lnTo>
                    <a:pt x="8573" y="5085"/>
                  </a:lnTo>
                  <a:lnTo>
                    <a:pt x="8590" y="4977"/>
                  </a:lnTo>
                  <a:lnTo>
                    <a:pt x="8606" y="4870"/>
                  </a:lnTo>
                  <a:lnTo>
                    <a:pt x="8619" y="4761"/>
                  </a:lnTo>
                  <a:lnTo>
                    <a:pt x="8629" y="4652"/>
                  </a:lnTo>
                  <a:lnTo>
                    <a:pt x="8634" y="4542"/>
                  </a:lnTo>
                  <a:lnTo>
                    <a:pt x="8640" y="4431"/>
                  </a:lnTo>
                  <a:lnTo>
                    <a:pt x="8640" y="4320"/>
                  </a:lnTo>
                  <a:lnTo>
                    <a:pt x="8640" y="4320"/>
                  </a:lnTo>
                  <a:lnTo>
                    <a:pt x="8640" y="0"/>
                  </a:lnTo>
                  <a:lnTo>
                    <a:pt x="8640" y="0"/>
                  </a:lnTo>
                  <a:lnTo>
                    <a:pt x="4320" y="0"/>
                  </a:lnTo>
                  <a:lnTo>
                    <a:pt x="4320" y="0"/>
                  </a:lnTo>
                  <a:close/>
                  <a:moveTo>
                    <a:pt x="4320" y="8370"/>
                  </a:moveTo>
                  <a:lnTo>
                    <a:pt x="4320" y="8370"/>
                  </a:lnTo>
                  <a:lnTo>
                    <a:pt x="4217" y="8368"/>
                  </a:lnTo>
                  <a:lnTo>
                    <a:pt x="4113" y="8364"/>
                  </a:lnTo>
                  <a:lnTo>
                    <a:pt x="4010" y="8356"/>
                  </a:lnTo>
                  <a:lnTo>
                    <a:pt x="3906" y="8349"/>
                  </a:lnTo>
                  <a:lnTo>
                    <a:pt x="3804" y="8337"/>
                  </a:lnTo>
                  <a:lnTo>
                    <a:pt x="3705" y="8322"/>
                  </a:lnTo>
                  <a:lnTo>
                    <a:pt x="3603" y="8307"/>
                  </a:lnTo>
                  <a:lnTo>
                    <a:pt x="3505" y="8287"/>
                  </a:lnTo>
                  <a:lnTo>
                    <a:pt x="3406" y="8264"/>
                  </a:lnTo>
                  <a:lnTo>
                    <a:pt x="3308" y="8241"/>
                  </a:lnTo>
                  <a:lnTo>
                    <a:pt x="3212" y="8215"/>
                  </a:lnTo>
                  <a:lnTo>
                    <a:pt x="3116" y="8188"/>
                  </a:lnTo>
                  <a:lnTo>
                    <a:pt x="3022" y="8157"/>
                  </a:lnTo>
                  <a:lnTo>
                    <a:pt x="2929" y="8123"/>
                  </a:lnTo>
                  <a:lnTo>
                    <a:pt x="2837" y="8088"/>
                  </a:lnTo>
                  <a:lnTo>
                    <a:pt x="2745" y="8052"/>
                  </a:lnTo>
                  <a:lnTo>
                    <a:pt x="2654" y="8011"/>
                  </a:lnTo>
                  <a:lnTo>
                    <a:pt x="2564" y="7969"/>
                  </a:lnTo>
                  <a:lnTo>
                    <a:pt x="2478" y="7925"/>
                  </a:lnTo>
                  <a:lnTo>
                    <a:pt x="2390" y="7881"/>
                  </a:lnTo>
                  <a:lnTo>
                    <a:pt x="2306" y="7833"/>
                  </a:lnTo>
                  <a:lnTo>
                    <a:pt x="2221" y="7783"/>
                  </a:lnTo>
                  <a:lnTo>
                    <a:pt x="2139" y="7732"/>
                  </a:lnTo>
                  <a:lnTo>
                    <a:pt x="2057" y="7678"/>
                  </a:lnTo>
                  <a:lnTo>
                    <a:pt x="1976" y="7622"/>
                  </a:lnTo>
                  <a:lnTo>
                    <a:pt x="1897" y="7565"/>
                  </a:lnTo>
                  <a:lnTo>
                    <a:pt x="1821" y="7505"/>
                  </a:lnTo>
                  <a:lnTo>
                    <a:pt x="1746" y="7444"/>
                  </a:lnTo>
                  <a:lnTo>
                    <a:pt x="1671" y="7381"/>
                  </a:lnTo>
                  <a:lnTo>
                    <a:pt x="1598" y="7318"/>
                  </a:lnTo>
                  <a:lnTo>
                    <a:pt x="1528" y="7250"/>
                  </a:lnTo>
                  <a:lnTo>
                    <a:pt x="1459" y="7183"/>
                  </a:lnTo>
                  <a:lnTo>
                    <a:pt x="1390" y="7114"/>
                  </a:lnTo>
                  <a:lnTo>
                    <a:pt x="1324" y="7042"/>
                  </a:lnTo>
                  <a:lnTo>
                    <a:pt x="1259" y="6969"/>
                  </a:lnTo>
                  <a:lnTo>
                    <a:pt x="1196" y="6896"/>
                  </a:lnTo>
                  <a:lnTo>
                    <a:pt x="1135" y="6819"/>
                  </a:lnTo>
                  <a:lnTo>
                    <a:pt x="1075" y="6743"/>
                  </a:lnTo>
                  <a:lnTo>
                    <a:pt x="1020" y="6664"/>
                  </a:lnTo>
                  <a:lnTo>
                    <a:pt x="964" y="6583"/>
                  </a:lnTo>
                  <a:lnTo>
                    <a:pt x="910" y="6503"/>
                  </a:lnTo>
                  <a:lnTo>
                    <a:pt x="859" y="6419"/>
                  </a:lnTo>
                  <a:lnTo>
                    <a:pt x="809" y="6336"/>
                  </a:lnTo>
                  <a:lnTo>
                    <a:pt x="761" y="6250"/>
                  </a:lnTo>
                  <a:lnTo>
                    <a:pt x="715" y="6164"/>
                  </a:lnTo>
                  <a:lnTo>
                    <a:pt x="671" y="6076"/>
                  </a:lnTo>
                  <a:lnTo>
                    <a:pt x="629" y="5986"/>
                  </a:lnTo>
                  <a:lnTo>
                    <a:pt x="590" y="5895"/>
                  </a:lnTo>
                  <a:lnTo>
                    <a:pt x="552" y="5805"/>
                  </a:lnTo>
                  <a:lnTo>
                    <a:pt x="517" y="5711"/>
                  </a:lnTo>
                  <a:lnTo>
                    <a:pt x="485" y="5619"/>
                  </a:lnTo>
                  <a:lnTo>
                    <a:pt x="454" y="5524"/>
                  </a:lnTo>
                  <a:lnTo>
                    <a:pt x="425" y="5428"/>
                  </a:lnTo>
                  <a:lnTo>
                    <a:pt x="399" y="5332"/>
                  </a:lnTo>
                  <a:lnTo>
                    <a:pt x="376" y="5234"/>
                  </a:lnTo>
                  <a:lnTo>
                    <a:pt x="355" y="5136"/>
                  </a:lnTo>
                  <a:lnTo>
                    <a:pt x="335" y="5037"/>
                  </a:lnTo>
                  <a:lnTo>
                    <a:pt x="318" y="4937"/>
                  </a:lnTo>
                  <a:lnTo>
                    <a:pt x="305" y="4836"/>
                  </a:lnTo>
                  <a:lnTo>
                    <a:pt x="293" y="4734"/>
                  </a:lnTo>
                  <a:lnTo>
                    <a:pt x="284" y="4632"/>
                  </a:lnTo>
                  <a:lnTo>
                    <a:pt x="278" y="4529"/>
                  </a:lnTo>
                  <a:lnTo>
                    <a:pt x="272" y="4425"/>
                  </a:lnTo>
                  <a:lnTo>
                    <a:pt x="272" y="4320"/>
                  </a:lnTo>
                  <a:lnTo>
                    <a:pt x="272" y="4320"/>
                  </a:lnTo>
                  <a:lnTo>
                    <a:pt x="272" y="4215"/>
                  </a:lnTo>
                  <a:lnTo>
                    <a:pt x="278" y="4111"/>
                  </a:lnTo>
                  <a:lnTo>
                    <a:pt x="284" y="4008"/>
                  </a:lnTo>
                  <a:lnTo>
                    <a:pt x="293" y="3906"/>
                  </a:lnTo>
                  <a:lnTo>
                    <a:pt x="305" y="3804"/>
                  </a:lnTo>
                  <a:lnTo>
                    <a:pt x="318" y="3703"/>
                  </a:lnTo>
                  <a:lnTo>
                    <a:pt x="335" y="3603"/>
                  </a:lnTo>
                  <a:lnTo>
                    <a:pt x="355" y="3504"/>
                  </a:lnTo>
                  <a:lnTo>
                    <a:pt x="376" y="3406"/>
                  </a:lnTo>
                  <a:lnTo>
                    <a:pt x="399" y="3308"/>
                  </a:lnTo>
                  <a:lnTo>
                    <a:pt x="425" y="3212"/>
                  </a:lnTo>
                  <a:lnTo>
                    <a:pt x="454" y="3116"/>
                  </a:lnTo>
                  <a:lnTo>
                    <a:pt x="485" y="3021"/>
                  </a:lnTo>
                  <a:lnTo>
                    <a:pt x="517" y="2929"/>
                  </a:lnTo>
                  <a:lnTo>
                    <a:pt x="552" y="2835"/>
                  </a:lnTo>
                  <a:lnTo>
                    <a:pt x="590" y="2745"/>
                  </a:lnTo>
                  <a:lnTo>
                    <a:pt x="629" y="2654"/>
                  </a:lnTo>
                  <a:lnTo>
                    <a:pt x="671" y="2564"/>
                  </a:lnTo>
                  <a:lnTo>
                    <a:pt x="715" y="2476"/>
                  </a:lnTo>
                  <a:lnTo>
                    <a:pt x="761" y="2390"/>
                  </a:lnTo>
                  <a:lnTo>
                    <a:pt x="809" y="2304"/>
                  </a:lnTo>
                  <a:lnTo>
                    <a:pt x="859" y="2221"/>
                  </a:lnTo>
                  <a:lnTo>
                    <a:pt x="910" y="2137"/>
                  </a:lnTo>
                  <a:lnTo>
                    <a:pt x="964" y="2057"/>
                  </a:lnTo>
                  <a:lnTo>
                    <a:pt x="1020" y="1976"/>
                  </a:lnTo>
                  <a:lnTo>
                    <a:pt x="1075" y="1897"/>
                  </a:lnTo>
                  <a:lnTo>
                    <a:pt x="1135" y="1821"/>
                  </a:lnTo>
                  <a:lnTo>
                    <a:pt x="1196" y="1744"/>
                  </a:lnTo>
                  <a:lnTo>
                    <a:pt x="1259" y="1671"/>
                  </a:lnTo>
                  <a:lnTo>
                    <a:pt x="1324" y="1598"/>
                  </a:lnTo>
                  <a:lnTo>
                    <a:pt x="1390" y="1526"/>
                  </a:lnTo>
                  <a:lnTo>
                    <a:pt x="1459" y="1457"/>
                  </a:lnTo>
                  <a:lnTo>
                    <a:pt x="1528" y="1390"/>
                  </a:lnTo>
                  <a:lnTo>
                    <a:pt x="1598" y="1322"/>
                  </a:lnTo>
                  <a:lnTo>
                    <a:pt x="1671" y="1259"/>
                  </a:lnTo>
                  <a:lnTo>
                    <a:pt x="1746" y="1196"/>
                  </a:lnTo>
                  <a:lnTo>
                    <a:pt x="1821" y="1135"/>
                  </a:lnTo>
                  <a:lnTo>
                    <a:pt x="1897" y="1075"/>
                  </a:lnTo>
                  <a:lnTo>
                    <a:pt x="1976" y="1018"/>
                  </a:lnTo>
                  <a:lnTo>
                    <a:pt x="2057" y="962"/>
                  </a:lnTo>
                  <a:lnTo>
                    <a:pt x="2139" y="908"/>
                  </a:lnTo>
                  <a:lnTo>
                    <a:pt x="2221" y="857"/>
                  </a:lnTo>
                  <a:lnTo>
                    <a:pt x="2306" y="807"/>
                  </a:lnTo>
                  <a:lnTo>
                    <a:pt x="2390" y="759"/>
                  </a:lnTo>
                  <a:lnTo>
                    <a:pt x="2478" y="715"/>
                  </a:lnTo>
                  <a:lnTo>
                    <a:pt x="2564" y="671"/>
                  </a:lnTo>
                  <a:lnTo>
                    <a:pt x="2654" y="629"/>
                  </a:lnTo>
                  <a:lnTo>
                    <a:pt x="2745" y="588"/>
                  </a:lnTo>
                  <a:lnTo>
                    <a:pt x="2837" y="552"/>
                  </a:lnTo>
                  <a:lnTo>
                    <a:pt x="2929" y="517"/>
                  </a:lnTo>
                  <a:lnTo>
                    <a:pt x="3022" y="483"/>
                  </a:lnTo>
                  <a:lnTo>
                    <a:pt x="3116" y="452"/>
                  </a:lnTo>
                  <a:lnTo>
                    <a:pt x="3212" y="425"/>
                  </a:lnTo>
                  <a:lnTo>
                    <a:pt x="3308" y="399"/>
                  </a:lnTo>
                  <a:lnTo>
                    <a:pt x="3406" y="376"/>
                  </a:lnTo>
                  <a:lnTo>
                    <a:pt x="3505" y="353"/>
                  </a:lnTo>
                  <a:lnTo>
                    <a:pt x="3603" y="333"/>
                  </a:lnTo>
                  <a:lnTo>
                    <a:pt x="3705" y="318"/>
                  </a:lnTo>
                  <a:lnTo>
                    <a:pt x="3804" y="303"/>
                  </a:lnTo>
                  <a:lnTo>
                    <a:pt x="3906" y="291"/>
                  </a:lnTo>
                  <a:lnTo>
                    <a:pt x="4010" y="284"/>
                  </a:lnTo>
                  <a:lnTo>
                    <a:pt x="4113" y="276"/>
                  </a:lnTo>
                  <a:lnTo>
                    <a:pt x="4217" y="272"/>
                  </a:lnTo>
                  <a:lnTo>
                    <a:pt x="4320" y="270"/>
                  </a:lnTo>
                  <a:lnTo>
                    <a:pt x="4320" y="270"/>
                  </a:lnTo>
                  <a:lnTo>
                    <a:pt x="4425" y="272"/>
                  </a:lnTo>
                  <a:lnTo>
                    <a:pt x="4529" y="276"/>
                  </a:lnTo>
                  <a:lnTo>
                    <a:pt x="4632" y="284"/>
                  </a:lnTo>
                  <a:lnTo>
                    <a:pt x="4734" y="291"/>
                  </a:lnTo>
                  <a:lnTo>
                    <a:pt x="4836" y="303"/>
                  </a:lnTo>
                  <a:lnTo>
                    <a:pt x="4937" y="318"/>
                  </a:lnTo>
                  <a:lnTo>
                    <a:pt x="5037" y="333"/>
                  </a:lnTo>
                  <a:lnTo>
                    <a:pt x="5136" y="353"/>
                  </a:lnTo>
                  <a:lnTo>
                    <a:pt x="5234" y="376"/>
                  </a:lnTo>
                  <a:lnTo>
                    <a:pt x="5332" y="399"/>
                  </a:lnTo>
                  <a:lnTo>
                    <a:pt x="5430" y="425"/>
                  </a:lnTo>
                  <a:lnTo>
                    <a:pt x="5526" y="452"/>
                  </a:lnTo>
                  <a:lnTo>
                    <a:pt x="5619" y="483"/>
                  </a:lnTo>
                  <a:lnTo>
                    <a:pt x="5713" y="517"/>
                  </a:lnTo>
                  <a:lnTo>
                    <a:pt x="5805" y="552"/>
                  </a:lnTo>
                  <a:lnTo>
                    <a:pt x="5897" y="588"/>
                  </a:lnTo>
                  <a:lnTo>
                    <a:pt x="5987" y="629"/>
                  </a:lnTo>
                  <a:lnTo>
                    <a:pt x="6076" y="671"/>
                  </a:lnTo>
                  <a:lnTo>
                    <a:pt x="6164" y="715"/>
                  </a:lnTo>
                  <a:lnTo>
                    <a:pt x="6250" y="759"/>
                  </a:lnTo>
                  <a:lnTo>
                    <a:pt x="6336" y="807"/>
                  </a:lnTo>
                  <a:lnTo>
                    <a:pt x="6421" y="857"/>
                  </a:lnTo>
                  <a:lnTo>
                    <a:pt x="6503" y="908"/>
                  </a:lnTo>
                  <a:lnTo>
                    <a:pt x="6583" y="962"/>
                  </a:lnTo>
                  <a:lnTo>
                    <a:pt x="6664" y="1018"/>
                  </a:lnTo>
                  <a:lnTo>
                    <a:pt x="6743" y="1075"/>
                  </a:lnTo>
                  <a:lnTo>
                    <a:pt x="6821" y="1135"/>
                  </a:lnTo>
                  <a:lnTo>
                    <a:pt x="6896" y="1196"/>
                  </a:lnTo>
                  <a:lnTo>
                    <a:pt x="6971" y="1259"/>
                  </a:lnTo>
                  <a:lnTo>
                    <a:pt x="7043" y="1322"/>
                  </a:lnTo>
                  <a:lnTo>
                    <a:pt x="7114" y="1390"/>
                  </a:lnTo>
                  <a:lnTo>
                    <a:pt x="7183" y="1457"/>
                  </a:lnTo>
                  <a:lnTo>
                    <a:pt x="7252" y="1526"/>
                  </a:lnTo>
                  <a:lnTo>
                    <a:pt x="7318" y="1598"/>
                  </a:lnTo>
                  <a:lnTo>
                    <a:pt x="7383" y="1671"/>
                  </a:lnTo>
                  <a:lnTo>
                    <a:pt x="7444" y="1744"/>
                  </a:lnTo>
                  <a:lnTo>
                    <a:pt x="7505" y="1821"/>
                  </a:lnTo>
                  <a:lnTo>
                    <a:pt x="7565" y="1897"/>
                  </a:lnTo>
                  <a:lnTo>
                    <a:pt x="7622" y="1976"/>
                  </a:lnTo>
                  <a:lnTo>
                    <a:pt x="7678" y="2057"/>
                  </a:lnTo>
                  <a:lnTo>
                    <a:pt x="7732" y="2137"/>
                  </a:lnTo>
                  <a:lnTo>
                    <a:pt x="7783" y="2221"/>
                  </a:lnTo>
                  <a:lnTo>
                    <a:pt x="7833" y="2304"/>
                  </a:lnTo>
                  <a:lnTo>
                    <a:pt x="7881" y="2390"/>
                  </a:lnTo>
                  <a:lnTo>
                    <a:pt x="7927" y="2476"/>
                  </a:lnTo>
                  <a:lnTo>
                    <a:pt x="7971" y="2564"/>
                  </a:lnTo>
                  <a:lnTo>
                    <a:pt x="8011" y="2654"/>
                  </a:lnTo>
                  <a:lnTo>
                    <a:pt x="8052" y="2745"/>
                  </a:lnTo>
                  <a:lnTo>
                    <a:pt x="8088" y="2835"/>
                  </a:lnTo>
                  <a:lnTo>
                    <a:pt x="8124" y="2929"/>
                  </a:lnTo>
                  <a:lnTo>
                    <a:pt x="8157" y="3021"/>
                  </a:lnTo>
                  <a:lnTo>
                    <a:pt x="8188" y="3116"/>
                  </a:lnTo>
                  <a:lnTo>
                    <a:pt x="8216" y="3212"/>
                  </a:lnTo>
                  <a:lnTo>
                    <a:pt x="8241" y="3308"/>
                  </a:lnTo>
                  <a:lnTo>
                    <a:pt x="8266" y="3406"/>
                  </a:lnTo>
                  <a:lnTo>
                    <a:pt x="8287" y="3504"/>
                  </a:lnTo>
                  <a:lnTo>
                    <a:pt x="8307" y="3603"/>
                  </a:lnTo>
                  <a:lnTo>
                    <a:pt x="8322" y="3703"/>
                  </a:lnTo>
                  <a:lnTo>
                    <a:pt x="8337" y="3804"/>
                  </a:lnTo>
                  <a:lnTo>
                    <a:pt x="8349" y="3906"/>
                  </a:lnTo>
                  <a:lnTo>
                    <a:pt x="8358" y="4008"/>
                  </a:lnTo>
                  <a:lnTo>
                    <a:pt x="8364" y="4111"/>
                  </a:lnTo>
                  <a:lnTo>
                    <a:pt x="8368" y="4215"/>
                  </a:lnTo>
                  <a:lnTo>
                    <a:pt x="8370" y="4320"/>
                  </a:lnTo>
                  <a:lnTo>
                    <a:pt x="8370" y="4320"/>
                  </a:lnTo>
                  <a:lnTo>
                    <a:pt x="8368" y="4425"/>
                  </a:lnTo>
                  <a:lnTo>
                    <a:pt x="8364" y="4529"/>
                  </a:lnTo>
                  <a:lnTo>
                    <a:pt x="8358" y="4632"/>
                  </a:lnTo>
                  <a:lnTo>
                    <a:pt x="8349" y="4734"/>
                  </a:lnTo>
                  <a:lnTo>
                    <a:pt x="8337" y="4836"/>
                  </a:lnTo>
                  <a:lnTo>
                    <a:pt x="8322" y="4937"/>
                  </a:lnTo>
                  <a:lnTo>
                    <a:pt x="8307" y="5037"/>
                  </a:lnTo>
                  <a:lnTo>
                    <a:pt x="8287" y="5136"/>
                  </a:lnTo>
                  <a:lnTo>
                    <a:pt x="8266" y="5234"/>
                  </a:lnTo>
                  <a:lnTo>
                    <a:pt x="8241" y="5332"/>
                  </a:lnTo>
                  <a:lnTo>
                    <a:pt x="8216" y="5428"/>
                  </a:lnTo>
                  <a:lnTo>
                    <a:pt x="8188" y="5524"/>
                  </a:lnTo>
                  <a:lnTo>
                    <a:pt x="8157" y="5619"/>
                  </a:lnTo>
                  <a:lnTo>
                    <a:pt x="8124" y="5711"/>
                  </a:lnTo>
                  <a:lnTo>
                    <a:pt x="8088" y="5805"/>
                  </a:lnTo>
                  <a:lnTo>
                    <a:pt x="8052" y="5895"/>
                  </a:lnTo>
                  <a:lnTo>
                    <a:pt x="8011" y="5986"/>
                  </a:lnTo>
                  <a:lnTo>
                    <a:pt x="7971" y="6076"/>
                  </a:lnTo>
                  <a:lnTo>
                    <a:pt x="7927" y="6164"/>
                  </a:lnTo>
                  <a:lnTo>
                    <a:pt x="7881" y="6250"/>
                  </a:lnTo>
                  <a:lnTo>
                    <a:pt x="7833" y="6336"/>
                  </a:lnTo>
                  <a:lnTo>
                    <a:pt x="7783" y="6419"/>
                  </a:lnTo>
                  <a:lnTo>
                    <a:pt x="7732" y="6503"/>
                  </a:lnTo>
                  <a:lnTo>
                    <a:pt x="7678" y="6583"/>
                  </a:lnTo>
                  <a:lnTo>
                    <a:pt x="7622" y="6664"/>
                  </a:lnTo>
                  <a:lnTo>
                    <a:pt x="7565" y="6743"/>
                  </a:lnTo>
                  <a:lnTo>
                    <a:pt x="7505" y="6819"/>
                  </a:lnTo>
                  <a:lnTo>
                    <a:pt x="7444" y="6896"/>
                  </a:lnTo>
                  <a:lnTo>
                    <a:pt x="7383" y="6969"/>
                  </a:lnTo>
                  <a:lnTo>
                    <a:pt x="7318" y="7042"/>
                  </a:lnTo>
                  <a:lnTo>
                    <a:pt x="7252" y="7114"/>
                  </a:lnTo>
                  <a:lnTo>
                    <a:pt x="7183" y="7183"/>
                  </a:lnTo>
                  <a:lnTo>
                    <a:pt x="7114" y="7250"/>
                  </a:lnTo>
                  <a:lnTo>
                    <a:pt x="7043" y="7318"/>
                  </a:lnTo>
                  <a:lnTo>
                    <a:pt x="6971" y="7381"/>
                  </a:lnTo>
                  <a:lnTo>
                    <a:pt x="6896" y="7444"/>
                  </a:lnTo>
                  <a:lnTo>
                    <a:pt x="6821" y="7505"/>
                  </a:lnTo>
                  <a:lnTo>
                    <a:pt x="6743" y="7565"/>
                  </a:lnTo>
                  <a:lnTo>
                    <a:pt x="6664" y="7622"/>
                  </a:lnTo>
                  <a:lnTo>
                    <a:pt x="6583" y="7678"/>
                  </a:lnTo>
                  <a:lnTo>
                    <a:pt x="6503" y="7732"/>
                  </a:lnTo>
                  <a:lnTo>
                    <a:pt x="6421" y="7783"/>
                  </a:lnTo>
                  <a:lnTo>
                    <a:pt x="6336" y="7833"/>
                  </a:lnTo>
                  <a:lnTo>
                    <a:pt x="6250" y="7881"/>
                  </a:lnTo>
                  <a:lnTo>
                    <a:pt x="6164" y="7925"/>
                  </a:lnTo>
                  <a:lnTo>
                    <a:pt x="6076" y="7969"/>
                  </a:lnTo>
                  <a:lnTo>
                    <a:pt x="5987" y="8011"/>
                  </a:lnTo>
                  <a:lnTo>
                    <a:pt x="5897" y="8052"/>
                  </a:lnTo>
                  <a:lnTo>
                    <a:pt x="5805" y="8088"/>
                  </a:lnTo>
                  <a:lnTo>
                    <a:pt x="5713" y="8123"/>
                  </a:lnTo>
                  <a:lnTo>
                    <a:pt x="5619" y="8157"/>
                  </a:lnTo>
                  <a:lnTo>
                    <a:pt x="5526" y="8188"/>
                  </a:lnTo>
                  <a:lnTo>
                    <a:pt x="5430" y="8215"/>
                  </a:lnTo>
                  <a:lnTo>
                    <a:pt x="5332" y="8241"/>
                  </a:lnTo>
                  <a:lnTo>
                    <a:pt x="5234" y="8264"/>
                  </a:lnTo>
                  <a:lnTo>
                    <a:pt x="5136" y="8287"/>
                  </a:lnTo>
                  <a:lnTo>
                    <a:pt x="5037" y="8307"/>
                  </a:lnTo>
                  <a:lnTo>
                    <a:pt x="4937" y="8322"/>
                  </a:lnTo>
                  <a:lnTo>
                    <a:pt x="4836" y="8337"/>
                  </a:lnTo>
                  <a:lnTo>
                    <a:pt x="4734" y="8349"/>
                  </a:lnTo>
                  <a:lnTo>
                    <a:pt x="4632" y="8356"/>
                  </a:lnTo>
                  <a:lnTo>
                    <a:pt x="4529" y="8364"/>
                  </a:lnTo>
                  <a:lnTo>
                    <a:pt x="4425" y="8368"/>
                  </a:lnTo>
                  <a:lnTo>
                    <a:pt x="4320" y="8370"/>
                  </a:lnTo>
                  <a:lnTo>
                    <a:pt x="4320" y="8370"/>
                  </a:lnTo>
                  <a:close/>
                </a:path>
              </a:pathLst>
            </a:custGeom>
            <a:solidFill>
              <a:srgbClr val="46464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F6BE7EF-03CE-4C8A-8A23-6FAB7DCBC407}"/>
                </a:ext>
              </a:extLst>
            </p:cNvPr>
            <p:cNvSpPr txBox="1"/>
            <p:nvPr/>
          </p:nvSpPr>
          <p:spPr>
            <a:xfrm>
              <a:off x="2635808" y="4299417"/>
              <a:ext cx="858716" cy="40368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r">
                <a:lnSpc>
                  <a:spcPct val="85000"/>
                </a:lnSpc>
              </a:pPr>
              <a:r>
                <a:rPr lang="en-US" sz="1800">
                  <a:solidFill>
                    <a:srgbClr val="FFFFFF"/>
                  </a:solidFill>
                  <a:latin typeface="+mn-lt"/>
                  <a:cs typeface="Arial Narrow"/>
                </a:rPr>
                <a:t>B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BA858FF-32FB-4575-9962-38983A922572}"/>
              </a:ext>
            </a:extLst>
          </p:cNvPr>
          <p:cNvGrpSpPr/>
          <p:nvPr/>
        </p:nvGrpSpPr>
        <p:grpSpPr>
          <a:xfrm>
            <a:off x="4168274" y="3429000"/>
            <a:ext cx="1704641" cy="1723383"/>
            <a:chOff x="864852" y="1993834"/>
            <a:chExt cx="2839121" cy="2870338"/>
          </a:xfrm>
        </p:grpSpPr>
        <p:graphicFrame>
          <p:nvGraphicFramePr>
            <p:cNvPr id="29" name="Chart 28">
              <a:extLst>
                <a:ext uri="{FF2B5EF4-FFF2-40B4-BE49-F238E27FC236}">
                  <a16:creationId xmlns:a16="http://schemas.microsoft.com/office/drawing/2014/main" id="{38177325-E11A-4C73-8C0B-2DB4B3C7449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092569957"/>
                </p:ext>
              </p:extLst>
            </p:nvPr>
          </p:nvGraphicFramePr>
          <p:xfrm>
            <a:off x="864852" y="1993834"/>
            <a:ext cx="2839121" cy="287033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C44BB50-765A-47C0-9622-E29AF86A5B60}"/>
                </a:ext>
              </a:extLst>
            </p:cNvPr>
            <p:cNvSpPr/>
            <p:nvPr/>
          </p:nvSpPr>
          <p:spPr>
            <a:xfrm>
              <a:off x="1736448" y="2868806"/>
              <a:ext cx="1113693" cy="111369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5000"/>
                </a:lnSpc>
              </a:pPr>
              <a:endParaRPr lang="en-US" sz="2000">
                <a:cs typeface="Arial Narrow"/>
              </a:endParaRPr>
            </a:p>
          </p:txBody>
        </p:sp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0EE52C6B-C59F-4315-AE7F-EE60B663D098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989012" y="2133602"/>
              <a:ext cx="2590801" cy="2590801"/>
            </a:xfrm>
            <a:custGeom>
              <a:avLst/>
              <a:gdLst/>
              <a:ahLst/>
              <a:cxnLst>
                <a:cxn ang="0">
                  <a:pos x="3663" y="50"/>
                </a:cxn>
                <a:cxn ang="0">
                  <a:pos x="2835" y="263"/>
                </a:cxn>
                <a:cxn ang="0">
                  <a:pos x="2081" y="625"/>
                </a:cxn>
                <a:cxn ang="0">
                  <a:pos x="1416" y="1123"/>
                </a:cxn>
                <a:cxn ang="0">
                  <a:pos x="859" y="1735"/>
                </a:cxn>
                <a:cxn ang="0">
                  <a:pos x="427" y="2447"/>
                </a:cxn>
                <a:cxn ang="0">
                  <a:pos x="136" y="3241"/>
                </a:cxn>
                <a:cxn ang="0">
                  <a:pos x="6" y="4098"/>
                </a:cxn>
                <a:cxn ang="0">
                  <a:pos x="34" y="4870"/>
                </a:cxn>
                <a:cxn ang="0">
                  <a:pos x="228" y="5706"/>
                </a:cxn>
                <a:cxn ang="0">
                  <a:pos x="573" y="6470"/>
                </a:cxn>
                <a:cxn ang="0">
                  <a:pos x="1054" y="7147"/>
                </a:cxn>
                <a:cxn ang="0">
                  <a:pos x="1654" y="7718"/>
                </a:cxn>
                <a:cxn ang="0">
                  <a:pos x="2354" y="8167"/>
                </a:cxn>
                <a:cxn ang="0">
                  <a:pos x="3137" y="8475"/>
                </a:cxn>
                <a:cxn ang="0">
                  <a:pos x="3988" y="8627"/>
                </a:cxn>
                <a:cxn ang="0">
                  <a:pos x="4763" y="8617"/>
                </a:cxn>
                <a:cxn ang="0">
                  <a:pos x="5606" y="8446"/>
                </a:cxn>
                <a:cxn ang="0">
                  <a:pos x="6380" y="8119"/>
                </a:cxn>
                <a:cxn ang="0">
                  <a:pos x="7068" y="7653"/>
                </a:cxn>
                <a:cxn ang="0">
                  <a:pos x="7655" y="7068"/>
                </a:cxn>
                <a:cxn ang="0">
                  <a:pos x="8119" y="6378"/>
                </a:cxn>
                <a:cxn ang="0">
                  <a:pos x="8446" y="5604"/>
                </a:cxn>
                <a:cxn ang="0">
                  <a:pos x="8619" y="4761"/>
                </a:cxn>
                <a:cxn ang="0">
                  <a:pos x="4320" y="0"/>
                </a:cxn>
                <a:cxn ang="0">
                  <a:pos x="3804" y="8337"/>
                </a:cxn>
                <a:cxn ang="0">
                  <a:pos x="3022" y="8157"/>
                </a:cxn>
                <a:cxn ang="0">
                  <a:pos x="2306" y="7833"/>
                </a:cxn>
                <a:cxn ang="0">
                  <a:pos x="1671" y="7381"/>
                </a:cxn>
                <a:cxn ang="0">
                  <a:pos x="1135" y="6819"/>
                </a:cxn>
                <a:cxn ang="0">
                  <a:pos x="715" y="6164"/>
                </a:cxn>
                <a:cxn ang="0">
                  <a:pos x="425" y="5428"/>
                </a:cxn>
                <a:cxn ang="0">
                  <a:pos x="284" y="4632"/>
                </a:cxn>
                <a:cxn ang="0">
                  <a:pos x="293" y="3906"/>
                </a:cxn>
                <a:cxn ang="0">
                  <a:pos x="454" y="3116"/>
                </a:cxn>
                <a:cxn ang="0">
                  <a:pos x="761" y="2390"/>
                </a:cxn>
                <a:cxn ang="0">
                  <a:pos x="1196" y="1744"/>
                </a:cxn>
                <a:cxn ang="0">
                  <a:pos x="1746" y="1196"/>
                </a:cxn>
                <a:cxn ang="0">
                  <a:pos x="2390" y="759"/>
                </a:cxn>
                <a:cxn ang="0">
                  <a:pos x="3116" y="452"/>
                </a:cxn>
                <a:cxn ang="0">
                  <a:pos x="3906" y="291"/>
                </a:cxn>
                <a:cxn ang="0">
                  <a:pos x="4632" y="284"/>
                </a:cxn>
                <a:cxn ang="0">
                  <a:pos x="5430" y="425"/>
                </a:cxn>
                <a:cxn ang="0">
                  <a:pos x="6164" y="715"/>
                </a:cxn>
                <a:cxn ang="0">
                  <a:pos x="6821" y="1135"/>
                </a:cxn>
                <a:cxn ang="0">
                  <a:pos x="7383" y="1671"/>
                </a:cxn>
                <a:cxn ang="0">
                  <a:pos x="7833" y="2304"/>
                </a:cxn>
                <a:cxn ang="0">
                  <a:pos x="8157" y="3021"/>
                </a:cxn>
                <a:cxn ang="0">
                  <a:pos x="8337" y="3804"/>
                </a:cxn>
                <a:cxn ang="0">
                  <a:pos x="8364" y="4529"/>
                </a:cxn>
                <a:cxn ang="0">
                  <a:pos x="8241" y="5332"/>
                </a:cxn>
                <a:cxn ang="0">
                  <a:pos x="7971" y="6076"/>
                </a:cxn>
                <a:cxn ang="0">
                  <a:pos x="7565" y="6743"/>
                </a:cxn>
                <a:cxn ang="0">
                  <a:pos x="7043" y="7318"/>
                </a:cxn>
                <a:cxn ang="0">
                  <a:pos x="6421" y="7783"/>
                </a:cxn>
                <a:cxn ang="0">
                  <a:pos x="5713" y="8123"/>
                </a:cxn>
                <a:cxn ang="0">
                  <a:pos x="4937" y="8322"/>
                </a:cxn>
              </a:cxnLst>
              <a:rect l="0" t="0" r="r" b="b"/>
              <a:pathLst>
                <a:path w="8640" h="8640">
                  <a:moveTo>
                    <a:pt x="4320" y="0"/>
                  </a:moveTo>
                  <a:lnTo>
                    <a:pt x="4320" y="0"/>
                  </a:lnTo>
                  <a:lnTo>
                    <a:pt x="4209" y="2"/>
                  </a:lnTo>
                  <a:lnTo>
                    <a:pt x="4098" y="6"/>
                  </a:lnTo>
                  <a:lnTo>
                    <a:pt x="3988" y="13"/>
                  </a:lnTo>
                  <a:lnTo>
                    <a:pt x="3879" y="23"/>
                  </a:lnTo>
                  <a:lnTo>
                    <a:pt x="3770" y="34"/>
                  </a:lnTo>
                  <a:lnTo>
                    <a:pt x="3663" y="50"/>
                  </a:lnTo>
                  <a:lnTo>
                    <a:pt x="3555" y="67"/>
                  </a:lnTo>
                  <a:lnTo>
                    <a:pt x="3450" y="88"/>
                  </a:lnTo>
                  <a:lnTo>
                    <a:pt x="3344" y="111"/>
                  </a:lnTo>
                  <a:lnTo>
                    <a:pt x="3241" y="136"/>
                  </a:lnTo>
                  <a:lnTo>
                    <a:pt x="3137" y="165"/>
                  </a:lnTo>
                  <a:lnTo>
                    <a:pt x="3036" y="194"/>
                  </a:lnTo>
                  <a:lnTo>
                    <a:pt x="2934" y="226"/>
                  </a:lnTo>
                  <a:lnTo>
                    <a:pt x="2835" y="263"/>
                  </a:lnTo>
                  <a:lnTo>
                    <a:pt x="2737" y="299"/>
                  </a:lnTo>
                  <a:lnTo>
                    <a:pt x="2639" y="339"/>
                  </a:lnTo>
                  <a:lnTo>
                    <a:pt x="2543" y="381"/>
                  </a:lnTo>
                  <a:lnTo>
                    <a:pt x="2447" y="425"/>
                  </a:lnTo>
                  <a:lnTo>
                    <a:pt x="2354" y="473"/>
                  </a:lnTo>
                  <a:lnTo>
                    <a:pt x="2262" y="521"/>
                  </a:lnTo>
                  <a:lnTo>
                    <a:pt x="2170" y="573"/>
                  </a:lnTo>
                  <a:lnTo>
                    <a:pt x="2081" y="625"/>
                  </a:lnTo>
                  <a:lnTo>
                    <a:pt x="1991" y="680"/>
                  </a:lnTo>
                  <a:lnTo>
                    <a:pt x="1905" y="738"/>
                  </a:lnTo>
                  <a:lnTo>
                    <a:pt x="1821" y="797"/>
                  </a:lnTo>
                  <a:lnTo>
                    <a:pt x="1736" y="859"/>
                  </a:lnTo>
                  <a:lnTo>
                    <a:pt x="1654" y="922"/>
                  </a:lnTo>
                  <a:lnTo>
                    <a:pt x="1574" y="987"/>
                  </a:lnTo>
                  <a:lnTo>
                    <a:pt x="1493" y="1054"/>
                  </a:lnTo>
                  <a:lnTo>
                    <a:pt x="1416" y="1123"/>
                  </a:lnTo>
                  <a:lnTo>
                    <a:pt x="1340" y="1192"/>
                  </a:lnTo>
                  <a:lnTo>
                    <a:pt x="1267" y="1265"/>
                  </a:lnTo>
                  <a:lnTo>
                    <a:pt x="1194" y="1340"/>
                  </a:lnTo>
                  <a:lnTo>
                    <a:pt x="1123" y="1414"/>
                  </a:lnTo>
                  <a:lnTo>
                    <a:pt x="1054" y="1493"/>
                  </a:lnTo>
                  <a:lnTo>
                    <a:pt x="987" y="1572"/>
                  </a:lnTo>
                  <a:lnTo>
                    <a:pt x="922" y="1652"/>
                  </a:lnTo>
                  <a:lnTo>
                    <a:pt x="859" y="1735"/>
                  </a:lnTo>
                  <a:lnTo>
                    <a:pt x="797" y="1819"/>
                  </a:lnTo>
                  <a:lnTo>
                    <a:pt x="738" y="1905"/>
                  </a:lnTo>
                  <a:lnTo>
                    <a:pt x="680" y="1991"/>
                  </a:lnTo>
                  <a:lnTo>
                    <a:pt x="627" y="2080"/>
                  </a:lnTo>
                  <a:lnTo>
                    <a:pt x="573" y="2170"/>
                  </a:lnTo>
                  <a:lnTo>
                    <a:pt x="521" y="2262"/>
                  </a:lnTo>
                  <a:lnTo>
                    <a:pt x="473" y="2354"/>
                  </a:lnTo>
                  <a:lnTo>
                    <a:pt x="427" y="2447"/>
                  </a:lnTo>
                  <a:lnTo>
                    <a:pt x="381" y="2541"/>
                  </a:lnTo>
                  <a:lnTo>
                    <a:pt x="339" y="2639"/>
                  </a:lnTo>
                  <a:lnTo>
                    <a:pt x="301" y="2737"/>
                  </a:lnTo>
                  <a:lnTo>
                    <a:pt x="263" y="2835"/>
                  </a:lnTo>
                  <a:lnTo>
                    <a:pt x="228" y="2934"/>
                  </a:lnTo>
                  <a:lnTo>
                    <a:pt x="195" y="3036"/>
                  </a:lnTo>
                  <a:lnTo>
                    <a:pt x="165" y="3137"/>
                  </a:lnTo>
                  <a:lnTo>
                    <a:pt x="136" y="3241"/>
                  </a:lnTo>
                  <a:lnTo>
                    <a:pt x="111" y="3344"/>
                  </a:lnTo>
                  <a:lnTo>
                    <a:pt x="88" y="3450"/>
                  </a:lnTo>
                  <a:lnTo>
                    <a:pt x="69" y="3555"/>
                  </a:lnTo>
                  <a:lnTo>
                    <a:pt x="50" y="3663"/>
                  </a:lnTo>
                  <a:lnTo>
                    <a:pt x="34" y="3770"/>
                  </a:lnTo>
                  <a:lnTo>
                    <a:pt x="23" y="3879"/>
                  </a:lnTo>
                  <a:lnTo>
                    <a:pt x="13" y="3988"/>
                  </a:lnTo>
                  <a:lnTo>
                    <a:pt x="6" y="4098"/>
                  </a:lnTo>
                  <a:lnTo>
                    <a:pt x="2" y="4209"/>
                  </a:lnTo>
                  <a:lnTo>
                    <a:pt x="0" y="4320"/>
                  </a:lnTo>
                  <a:lnTo>
                    <a:pt x="0" y="4320"/>
                  </a:lnTo>
                  <a:lnTo>
                    <a:pt x="2" y="4431"/>
                  </a:lnTo>
                  <a:lnTo>
                    <a:pt x="6" y="4542"/>
                  </a:lnTo>
                  <a:lnTo>
                    <a:pt x="13" y="4652"/>
                  </a:lnTo>
                  <a:lnTo>
                    <a:pt x="23" y="4761"/>
                  </a:lnTo>
                  <a:lnTo>
                    <a:pt x="34" y="4870"/>
                  </a:lnTo>
                  <a:lnTo>
                    <a:pt x="50" y="4977"/>
                  </a:lnTo>
                  <a:lnTo>
                    <a:pt x="69" y="5085"/>
                  </a:lnTo>
                  <a:lnTo>
                    <a:pt x="88" y="5190"/>
                  </a:lnTo>
                  <a:lnTo>
                    <a:pt x="111" y="5296"/>
                  </a:lnTo>
                  <a:lnTo>
                    <a:pt x="136" y="5399"/>
                  </a:lnTo>
                  <a:lnTo>
                    <a:pt x="165" y="5503"/>
                  </a:lnTo>
                  <a:lnTo>
                    <a:pt x="195" y="5604"/>
                  </a:lnTo>
                  <a:lnTo>
                    <a:pt x="228" y="5706"/>
                  </a:lnTo>
                  <a:lnTo>
                    <a:pt x="263" y="5805"/>
                  </a:lnTo>
                  <a:lnTo>
                    <a:pt x="301" y="5903"/>
                  </a:lnTo>
                  <a:lnTo>
                    <a:pt x="339" y="6001"/>
                  </a:lnTo>
                  <a:lnTo>
                    <a:pt x="381" y="6099"/>
                  </a:lnTo>
                  <a:lnTo>
                    <a:pt x="427" y="6193"/>
                  </a:lnTo>
                  <a:lnTo>
                    <a:pt x="473" y="6286"/>
                  </a:lnTo>
                  <a:lnTo>
                    <a:pt x="521" y="6378"/>
                  </a:lnTo>
                  <a:lnTo>
                    <a:pt x="573" y="6470"/>
                  </a:lnTo>
                  <a:lnTo>
                    <a:pt x="627" y="6560"/>
                  </a:lnTo>
                  <a:lnTo>
                    <a:pt x="680" y="6649"/>
                  </a:lnTo>
                  <a:lnTo>
                    <a:pt x="738" y="6735"/>
                  </a:lnTo>
                  <a:lnTo>
                    <a:pt x="797" y="6821"/>
                  </a:lnTo>
                  <a:lnTo>
                    <a:pt x="859" y="6905"/>
                  </a:lnTo>
                  <a:lnTo>
                    <a:pt x="922" y="6988"/>
                  </a:lnTo>
                  <a:lnTo>
                    <a:pt x="987" y="7068"/>
                  </a:lnTo>
                  <a:lnTo>
                    <a:pt x="1054" y="7147"/>
                  </a:lnTo>
                  <a:lnTo>
                    <a:pt x="1123" y="7226"/>
                  </a:lnTo>
                  <a:lnTo>
                    <a:pt x="1194" y="7300"/>
                  </a:lnTo>
                  <a:lnTo>
                    <a:pt x="1267" y="7375"/>
                  </a:lnTo>
                  <a:lnTo>
                    <a:pt x="1340" y="7448"/>
                  </a:lnTo>
                  <a:lnTo>
                    <a:pt x="1416" y="7517"/>
                  </a:lnTo>
                  <a:lnTo>
                    <a:pt x="1493" y="7586"/>
                  </a:lnTo>
                  <a:lnTo>
                    <a:pt x="1574" y="7653"/>
                  </a:lnTo>
                  <a:lnTo>
                    <a:pt x="1654" y="7718"/>
                  </a:lnTo>
                  <a:lnTo>
                    <a:pt x="1736" y="7781"/>
                  </a:lnTo>
                  <a:lnTo>
                    <a:pt x="1821" y="7843"/>
                  </a:lnTo>
                  <a:lnTo>
                    <a:pt x="1905" y="7902"/>
                  </a:lnTo>
                  <a:lnTo>
                    <a:pt x="1991" y="7960"/>
                  </a:lnTo>
                  <a:lnTo>
                    <a:pt x="2081" y="8015"/>
                  </a:lnTo>
                  <a:lnTo>
                    <a:pt x="2170" y="8067"/>
                  </a:lnTo>
                  <a:lnTo>
                    <a:pt x="2262" y="8119"/>
                  </a:lnTo>
                  <a:lnTo>
                    <a:pt x="2354" y="8167"/>
                  </a:lnTo>
                  <a:lnTo>
                    <a:pt x="2447" y="8215"/>
                  </a:lnTo>
                  <a:lnTo>
                    <a:pt x="2543" y="8259"/>
                  </a:lnTo>
                  <a:lnTo>
                    <a:pt x="2639" y="8301"/>
                  </a:lnTo>
                  <a:lnTo>
                    <a:pt x="2737" y="8341"/>
                  </a:lnTo>
                  <a:lnTo>
                    <a:pt x="2835" y="8377"/>
                  </a:lnTo>
                  <a:lnTo>
                    <a:pt x="2934" y="8414"/>
                  </a:lnTo>
                  <a:lnTo>
                    <a:pt x="3036" y="8446"/>
                  </a:lnTo>
                  <a:lnTo>
                    <a:pt x="3137" y="8475"/>
                  </a:lnTo>
                  <a:lnTo>
                    <a:pt x="3241" y="8504"/>
                  </a:lnTo>
                  <a:lnTo>
                    <a:pt x="3344" y="8529"/>
                  </a:lnTo>
                  <a:lnTo>
                    <a:pt x="3450" y="8552"/>
                  </a:lnTo>
                  <a:lnTo>
                    <a:pt x="3555" y="8573"/>
                  </a:lnTo>
                  <a:lnTo>
                    <a:pt x="3663" y="8590"/>
                  </a:lnTo>
                  <a:lnTo>
                    <a:pt x="3770" y="8606"/>
                  </a:lnTo>
                  <a:lnTo>
                    <a:pt x="3879" y="8617"/>
                  </a:lnTo>
                  <a:lnTo>
                    <a:pt x="3988" y="8627"/>
                  </a:lnTo>
                  <a:lnTo>
                    <a:pt x="4098" y="8634"/>
                  </a:lnTo>
                  <a:lnTo>
                    <a:pt x="4209" y="8638"/>
                  </a:lnTo>
                  <a:lnTo>
                    <a:pt x="4320" y="8640"/>
                  </a:lnTo>
                  <a:lnTo>
                    <a:pt x="4320" y="8640"/>
                  </a:lnTo>
                  <a:lnTo>
                    <a:pt x="4431" y="8638"/>
                  </a:lnTo>
                  <a:lnTo>
                    <a:pt x="4542" y="8634"/>
                  </a:lnTo>
                  <a:lnTo>
                    <a:pt x="4653" y="8627"/>
                  </a:lnTo>
                  <a:lnTo>
                    <a:pt x="4763" y="8617"/>
                  </a:lnTo>
                  <a:lnTo>
                    <a:pt x="4870" y="8606"/>
                  </a:lnTo>
                  <a:lnTo>
                    <a:pt x="4979" y="8590"/>
                  </a:lnTo>
                  <a:lnTo>
                    <a:pt x="5085" y="8573"/>
                  </a:lnTo>
                  <a:lnTo>
                    <a:pt x="5192" y="8552"/>
                  </a:lnTo>
                  <a:lnTo>
                    <a:pt x="5296" y="8529"/>
                  </a:lnTo>
                  <a:lnTo>
                    <a:pt x="5401" y="8504"/>
                  </a:lnTo>
                  <a:lnTo>
                    <a:pt x="5503" y="8475"/>
                  </a:lnTo>
                  <a:lnTo>
                    <a:pt x="5606" y="8446"/>
                  </a:lnTo>
                  <a:lnTo>
                    <a:pt x="5706" y="8414"/>
                  </a:lnTo>
                  <a:lnTo>
                    <a:pt x="5805" y="8377"/>
                  </a:lnTo>
                  <a:lnTo>
                    <a:pt x="5905" y="8341"/>
                  </a:lnTo>
                  <a:lnTo>
                    <a:pt x="6003" y="8301"/>
                  </a:lnTo>
                  <a:lnTo>
                    <a:pt x="6099" y="8259"/>
                  </a:lnTo>
                  <a:lnTo>
                    <a:pt x="6194" y="8215"/>
                  </a:lnTo>
                  <a:lnTo>
                    <a:pt x="6286" y="8167"/>
                  </a:lnTo>
                  <a:lnTo>
                    <a:pt x="6380" y="8119"/>
                  </a:lnTo>
                  <a:lnTo>
                    <a:pt x="6470" y="8067"/>
                  </a:lnTo>
                  <a:lnTo>
                    <a:pt x="6560" y="8015"/>
                  </a:lnTo>
                  <a:lnTo>
                    <a:pt x="6649" y="7960"/>
                  </a:lnTo>
                  <a:lnTo>
                    <a:pt x="6737" y="7902"/>
                  </a:lnTo>
                  <a:lnTo>
                    <a:pt x="6821" y="7843"/>
                  </a:lnTo>
                  <a:lnTo>
                    <a:pt x="6905" y="7781"/>
                  </a:lnTo>
                  <a:lnTo>
                    <a:pt x="6988" y="7718"/>
                  </a:lnTo>
                  <a:lnTo>
                    <a:pt x="7068" y="7653"/>
                  </a:lnTo>
                  <a:lnTo>
                    <a:pt x="7147" y="7586"/>
                  </a:lnTo>
                  <a:lnTo>
                    <a:pt x="7226" y="7517"/>
                  </a:lnTo>
                  <a:lnTo>
                    <a:pt x="7300" y="7448"/>
                  </a:lnTo>
                  <a:lnTo>
                    <a:pt x="7375" y="7375"/>
                  </a:lnTo>
                  <a:lnTo>
                    <a:pt x="7448" y="7300"/>
                  </a:lnTo>
                  <a:lnTo>
                    <a:pt x="7519" y="7226"/>
                  </a:lnTo>
                  <a:lnTo>
                    <a:pt x="7588" y="7147"/>
                  </a:lnTo>
                  <a:lnTo>
                    <a:pt x="7655" y="7068"/>
                  </a:lnTo>
                  <a:lnTo>
                    <a:pt x="7720" y="6988"/>
                  </a:lnTo>
                  <a:lnTo>
                    <a:pt x="7783" y="6905"/>
                  </a:lnTo>
                  <a:lnTo>
                    <a:pt x="7843" y="6821"/>
                  </a:lnTo>
                  <a:lnTo>
                    <a:pt x="7902" y="6735"/>
                  </a:lnTo>
                  <a:lnTo>
                    <a:pt x="7960" y="6649"/>
                  </a:lnTo>
                  <a:lnTo>
                    <a:pt x="8015" y="6560"/>
                  </a:lnTo>
                  <a:lnTo>
                    <a:pt x="8069" y="6470"/>
                  </a:lnTo>
                  <a:lnTo>
                    <a:pt x="8119" y="6378"/>
                  </a:lnTo>
                  <a:lnTo>
                    <a:pt x="8169" y="6286"/>
                  </a:lnTo>
                  <a:lnTo>
                    <a:pt x="8215" y="6193"/>
                  </a:lnTo>
                  <a:lnTo>
                    <a:pt x="8259" y="6099"/>
                  </a:lnTo>
                  <a:lnTo>
                    <a:pt x="8301" y="6001"/>
                  </a:lnTo>
                  <a:lnTo>
                    <a:pt x="8341" y="5903"/>
                  </a:lnTo>
                  <a:lnTo>
                    <a:pt x="8379" y="5805"/>
                  </a:lnTo>
                  <a:lnTo>
                    <a:pt x="8414" y="5706"/>
                  </a:lnTo>
                  <a:lnTo>
                    <a:pt x="8446" y="5604"/>
                  </a:lnTo>
                  <a:lnTo>
                    <a:pt x="8477" y="5503"/>
                  </a:lnTo>
                  <a:lnTo>
                    <a:pt x="8504" y="5399"/>
                  </a:lnTo>
                  <a:lnTo>
                    <a:pt x="8531" y="5296"/>
                  </a:lnTo>
                  <a:lnTo>
                    <a:pt x="8554" y="5190"/>
                  </a:lnTo>
                  <a:lnTo>
                    <a:pt x="8573" y="5085"/>
                  </a:lnTo>
                  <a:lnTo>
                    <a:pt x="8590" y="4977"/>
                  </a:lnTo>
                  <a:lnTo>
                    <a:pt x="8606" y="4870"/>
                  </a:lnTo>
                  <a:lnTo>
                    <a:pt x="8619" y="4761"/>
                  </a:lnTo>
                  <a:lnTo>
                    <a:pt x="8629" y="4652"/>
                  </a:lnTo>
                  <a:lnTo>
                    <a:pt x="8634" y="4542"/>
                  </a:lnTo>
                  <a:lnTo>
                    <a:pt x="8640" y="4431"/>
                  </a:lnTo>
                  <a:lnTo>
                    <a:pt x="8640" y="4320"/>
                  </a:lnTo>
                  <a:lnTo>
                    <a:pt x="8640" y="4320"/>
                  </a:lnTo>
                  <a:lnTo>
                    <a:pt x="8640" y="0"/>
                  </a:lnTo>
                  <a:lnTo>
                    <a:pt x="8640" y="0"/>
                  </a:lnTo>
                  <a:lnTo>
                    <a:pt x="4320" y="0"/>
                  </a:lnTo>
                  <a:lnTo>
                    <a:pt x="4320" y="0"/>
                  </a:lnTo>
                  <a:close/>
                  <a:moveTo>
                    <a:pt x="4320" y="8370"/>
                  </a:moveTo>
                  <a:lnTo>
                    <a:pt x="4320" y="8370"/>
                  </a:lnTo>
                  <a:lnTo>
                    <a:pt x="4217" y="8368"/>
                  </a:lnTo>
                  <a:lnTo>
                    <a:pt x="4113" y="8364"/>
                  </a:lnTo>
                  <a:lnTo>
                    <a:pt x="4010" y="8356"/>
                  </a:lnTo>
                  <a:lnTo>
                    <a:pt x="3906" y="8349"/>
                  </a:lnTo>
                  <a:lnTo>
                    <a:pt x="3804" y="8337"/>
                  </a:lnTo>
                  <a:lnTo>
                    <a:pt x="3705" y="8322"/>
                  </a:lnTo>
                  <a:lnTo>
                    <a:pt x="3603" y="8307"/>
                  </a:lnTo>
                  <a:lnTo>
                    <a:pt x="3505" y="8287"/>
                  </a:lnTo>
                  <a:lnTo>
                    <a:pt x="3406" y="8264"/>
                  </a:lnTo>
                  <a:lnTo>
                    <a:pt x="3308" y="8241"/>
                  </a:lnTo>
                  <a:lnTo>
                    <a:pt x="3212" y="8215"/>
                  </a:lnTo>
                  <a:lnTo>
                    <a:pt x="3116" y="8188"/>
                  </a:lnTo>
                  <a:lnTo>
                    <a:pt x="3022" y="8157"/>
                  </a:lnTo>
                  <a:lnTo>
                    <a:pt x="2929" y="8123"/>
                  </a:lnTo>
                  <a:lnTo>
                    <a:pt x="2837" y="8088"/>
                  </a:lnTo>
                  <a:lnTo>
                    <a:pt x="2745" y="8052"/>
                  </a:lnTo>
                  <a:lnTo>
                    <a:pt x="2654" y="8011"/>
                  </a:lnTo>
                  <a:lnTo>
                    <a:pt x="2564" y="7969"/>
                  </a:lnTo>
                  <a:lnTo>
                    <a:pt x="2478" y="7925"/>
                  </a:lnTo>
                  <a:lnTo>
                    <a:pt x="2390" y="7881"/>
                  </a:lnTo>
                  <a:lnTo>
                    <a:pt x="2306" y="7833"/>
                  </a:lnTo>
                  <a:lnTo>
                    <a:pt x="2221" y="7783"/>
                  </a:lnTo>
                  <a:lnTo>
                    <a:pt x="2139" y="7732"/>
                  </a:lnTo>
                  <a:lnTo>
                    <a:pt x="2057" y="7678"/>
                  </a:lnTo>
                  <a:lnTo>
                    <a:pt x="1976" y="7622"/>
                  </a:lnTo>
                  <a:lnTo>
                    <a:pt x="1897" y="7565"/>
                  </a:lnTo>
                  <a:lnTo>
                    <a:pt x="1821" y="7505"/>
                  </a:lnTo>
                  <a:lnTo>
                    <a:pt x="1746" y="7444"/>
                  </a:lnTo>
                  <a:lnTo>
                    <a:pt x="1671" y="7381"/>
                  </a:lnTo>
                  <a:lnTo>
                    <a:pt x="1598" y="7318"/>
                  </a:lnTo>
                  <a:lnTo>
                    <a:pt x="1528" y="7250"/>
                  </a:lnTo>
                  <a:lnTo>
                    <a:pt x="1459" y="7183"/>
                  </a:lnTo>
                  <a:lnTo>
                    <a:pt x="1390" y="7114"/>
                  </a:lnTo>
                  <a:lnTo>
                    <a:pt x="1324" y="7042"/>
                  </a:lnTo>
                  <a:lnTo>
                    <a:pt x="1259" y="6969"/>
                  </a:lnTo>
                  <a:lnTo>
                    <a:pt x="1196" y="6896"/>
                  </a:lnTo>
                  <a:lnTo>
                    <a:pt x="1135" y="6819"/>
                  </a:lnTo>
                  <a:lnTo>
                    <a:pt x="1075" y="6743"/>
                  </a:lnTo>
                  <a:lnTo>
                    <a:pt x="1020" y="6664"/>
                  </a:lnTo>
                  <a:lnTo>
                    <a:pt x="964" y="6583"/>
                  </a:lnTo>
                  <a:lnTo>
                    <a:pt x="910" y="6503"/>
                  </a:lnTo>
                  <a:lnTo>
                    <a:pt x="859" y="6419"/>
                  </a:lnTo>
                  <a:lnTo>
                    <a:pt x="809" y="6336"/>
                  </a:lnTo>
                  <a:lnTo>
                    <a:pt x="761" y="6250"/>
                  </a:lnTo>
                  <a:lnTo>
                    <a:pt x="715" y="6164"/>
                  </a:lnTo>
                  <a:lnTo>
                    <a:pt x="671" y="6076"/>
                  </a:lnTo>
                  <a:lnTo>
                    <a:pt x="629" y="5986"/>
                  </a:lnTo>
                  <a:lnTo>
                    <a:pt x="590" y="5895"/>
                  </a:lnTo>
                  <a:lnTo>
                    <a:pt x="552" y="5805"/>
                  </a:lnTo>
                  <a:lnTo>
                    <a:pt x="517" y="5711"/>
                  </a:lnTo>
                  <a:lnTo>
                    <a:pt x="485" y="5619"/>
                  </a:lnTo>
                  <a:lnTo>
                    <a:pt x="454" y="5524"/>
                  </a:lnTo>
                  <a:lnTo>
                    <a:pt x="425" y="5428"/>
                  </a:lnTo>
                  <a:lnTo>
                    <a:pt x="399" y="5332"/>
                  </a:lnTo>
                  <a:lnTo>
                    <a:pt x="376" y="5234"/>
                  </a:lnTo>
                  <a:lnTo>
                    <a:pt x="355" y="5136"/>
                  </a:lnTo>
                  <a:lnTo>
                    <a:pt x="335" y="5037"/>
                  </a:lnTo>
                  <a:lnTo>
                    <a:pt x="318" y="4937"/>
                  </a:lnTo>
                  <a:lnTo>
                    <a:pt x="305" y="4836"/>
                  </a:lnTo>
                  <a:lnTo>
                    <a:pt x="293" y="4734"/>
                  </a:lnTo>
                  <a:lnTo>
                    <a:pt x="284" y="4632"/>
                  </a:lnTo>
                  <a:lnTo>
                    <a:pt x="278" y="4529"/>
                  </a:lnTo>
                  <a:lnTo>
                    <a:pt x="272" y="4425"/>
                  </a:lnTo>
                  <a:lnTo>
                    <a:pt x="272" y="4320"/>
                  </a:lnTo>
                  <a:lnTo>
                    <a:pt x="272" y="4320"/>
                  </a:lnTo>
                  <a:lnTo>
                    <a:pt x="272" y="4215"/>
                  </a:lnTo>
                  <a:lnTo>
                    <a:pt x="278" y="4111"/>
                  </a:lnTo>
                  <a:lnTo>
                    <a:pt x="284" y="4008"/>
                  </a:lnTo>
                  <a:lnTo>
                    <a:pt x="293" y="3906"/>
                  </a:lnTo>
                  <a:lnTo>
                    <a:pt x="305" y="3804"/>
                  </a:lnTo>
                  <a:lnTo>
                    <a:pt x="318" y="3703"/>
                  </a:lnTo>
                  <a:lnTo>
                    <a:pt x="335" y="3603"/>
                  </a:lnTo>
                  <a:lnTo>
                    <a:pt x="355" y="3504"/>
                  </a:lnTo>
                  <a:lnTo>
                    <a:pt x="376" y="3406"/>
                  </a:lnTo>
                  <a:lnTo>
                    <a:pt x="399" y="3308"/>
                  </a:lnTo>
                  <a:lnTo>
                    <a:pt x="425" y="3212"/>
                  </a:lnTo>
                  <a:lnTo>
                    <a:pt x="454" y="3116"/>
                  </a:lnTo>
                  <a:lnTo>
                    <a:pt x="485" y="3021"/>
                  </a:lnTo>
                  <a:lnTo>
                    <a:pt x="517" y="2929"/>
                  </a:lnTo>
                  <a:lnTo>
                    <a:pt x="552" y="2835"/>
                  </a:lnTo>
                  <a:lnTo>
                    <a:pt x="590" y="2745"/>
                  </a:lnTo>
                  <a:lnTo>
                    <a:pt x="629" y="2654"/>
                  </a:lnTo>
                  <a:lnTo>
                    <a:pt x="671" y="2564"/>
                  </a:lnTo>
                  <a:lnTo>
                    <a:pt x="715" y="2476"/>
                  </a:lnTo>
                  <a:lnTo>
                    <a:pt x="761" y="2390"/>
                  </a:lnTo>
                  <a:lnTo>
                    <a:pt x="809" y="2304"/>
                  </a:lnTo>
                  <a:lnTo>
                    <a:pt x="859" y="2221"/>
                  </a:lnTo>
                  <a:lnTo>
                    <a:pt x="910" y="2137"/>
                  </a:lnTo>
                  <a:lnTo>
                    <a:pt x="964" y="2057"/>
                  </a:lnTo>
                  <a:lnTo>
                    <a:pt x="1020" y="1976"/>
                  </a:lnTo>
                  <a:lnTo>
                    <a:pt x="1075" y="1897"/>
                  </a:lnTo>
                  <a:lnTo>
                    <a:pt x="1135" y="1821"/>
                  </a:lnTo>
                  <a:lnTo>
                    <a:pt x="1196" y="1744"/>
                  </a:lnTo>
                  <a:lnTo>
                    <a:pt x="1259" y="1671"/>
                  </a:lnTo>
                  <a:lnTo>
                    <a:pt x="1324" y="1598"/>
                  </a:lnTo>
                  <a:lnTo>
                    <a:pt x="1390" y="1526"/>
                  </a:lnTo>
                  <a:lnTo>
                    <a:pt x="1459" y="1457"/>
                  </a:lnTo>
                  <a:lnTo>
                    <a:pt x="1528" y="1390"/>
                  </a:lnTo>
                  <a:lnTo>
                    <a:pt x="1598" y="1322"/>
                  </a:lnTo>
                  <a:lnTo>
                    <a:pt x="1671" y="1259"/>
                  </a:lnTo>
                  <a:lnTo>
                    <a:pt x="1746" y="1196"/>
                  </a:lnTo>
                  <a:lnTo>
                    <a:pt x="1821" y="1135"/>
                  </a:lnTo>
                  <a:lnTo>
                    <a:pt x="1897" y="1075"/>
                  </a:lnTo>
                  <a:lnTo>
                    <a:pt x="1976" y="1018"/>
                  </a:lnTo>
                  <a:lnTo>
                    <a:pt x="2057" y="962"/>
                  </a:lnTo>
                  <a:lnTo>
                    <a:pt x="2139" y="908"/>
                  </a:lnTo>
                  <a:lnTo>
                    <a:pt x="2221" y="857"/>
                  </a:lnTo>
                  <a:lnTo>
                    <a:pt x="2306" y="807"/>
                  </a:lnTo>
                  <a:lnTo>
                    <a:pt x="2390" y="759"/>
                  </a:lnTo>
                  <a:lnTo>
                    <a:pt x="2478" y="715"/>
                  </a:lnTo>
                  <a:lnTo>
                    <a:pt x="2564" y="671"/>
                  </a:lnTo>
                  <a:lnTo>
                    <a:pt x="2654" y="629"/>
                  </a:lnTo>
                  <a:lnTo>
                    <a:pt x="2745" y="588"/>
                  </a:lnTo>
                  <a:lnTo>
                    <a:pt x="2837" y="552"/>
                  </a:lnTo>
                  <a:lnTo>
                    <a:pt x="2929" y="517"/>
                  </a:lnTo>
                  <a:lnTo>
                    <a:pt x="3022" y="483"/>
                  </a:lnTo>
                  <a:lnTo>
                    <a:pt x="3116" y="452"/>
                  </a:lnTo>
                  <a:lnTo>
                    <a:pt x="3212" y="425"/>
                  </a:lnTo>
                  <a:lnTo>
                    <a:pt x="3308" y="399"/>
                  </a:lnTo>
                  <a:lnTo>
                    <a:pt x="3406" y="376"/>
                  </a:lnTo>
                  <a:lnTo>
                    <a:pt x="3505" y="353"/>
                  </a:lnTo>
                  <a:lnTo>
                    <a:pt x="3603" y="333"/>
                  </a:lnTo>
                  <a:lnTo>
                    <a:pt x="3705" y="318"/>
                  </a:lnTo>
                  <a:lnTo>
                    <a:pt x="3804" y="303"/>
                  </a:lnTo>
                  <a:lnTo>
                    <a:pt x="3906" y="291"/>
                  </a:lnTo>
                  <a:lnTo>
                    <a:pt x="4010" y="284"/>
                  </a:lnTo>
                  <a:lnTo>
                    <a:pt x="4113" y="276"/>
                  </a:lnTo>
                  <a:lnTo>
                    <a:pt x="4217" y="272"/>
                  </a:lnTo>
                  <a:lnTo>
                    <a:pt x="4320" y="270"/>
                  </a:lnTo>
                  <a:lnTo>
                    <a:pt x="4320" y="270"/>
                  </a:lnTo>
                  <a:lnTo>
                    <a:pt x="4425" y="272"/>
                  </a:lnTo>
                  <a:lnTo>
                    <a:pt x="4529" y="276"/>
                  </a:lnTo>
                  <a:lnTo>
                    <a:pt x="4632" y="284"/>
                  </a:lnTo>
                  <a:lnTo>
                    <a:pt x="4734" y="291"/>
                  </a:lnTo>
                  <a:lnTo>
                    <a:pt x="4836" y="303"/>
                  </a:lnTo>
                  <a:lnTo>
                    <a:pt x="4937" y="318"/>
                  </a:lnTo>
                  <a:lnTo>
                    <a:pt x="5037" y="333"/>
                  </a:lnTo>
                  <a:lnTo>
                    <a:pt x="5136" y="353"/>
                  </a:lnTo>
                  <a:lnTo>
                    <a:pt x="5234" y="376"/>
                  </a:lnTo>
                  <a:lnTo>
                    <a:pt x="5332" y="399"/>
                  </a:lnTo>
                  <a:lnTo>
                    <a:pt x="5430" y="425"/>
                  </a:lnTo>
                  <a:lnTo>
                    <a:pt x="5526" y="452"/>
                  </a:lnTo>
                  <a:lnTo>
                    <a:pt x="5619" y="483"/>
                  </a:lnTo>
                  <a:lnTo>
                    <a:pt x="5713" y="517"/>
                  </a:lnTo>
                  <a:lnTo>
                    <a:pt x="5805" y="552"/>
                  </a:lnTo>
                  <a:lnTo>
                    <a:pt x="5897" y="588"/>
                  </a:lnTo>
                  <a:lnTo>
                    <a:pt x="5987" y="629"/>
                  </a:lnTo>
                  <a:lnTo>
                    <a:pt x="6076" y="671"/>
                  </a:lnTo>
                  <a:lnTo>
                    <a:pt x="6164" y="715"/>
                  </a:lnTo>
                  <a:lnTo>
                    <a:pt x="6250" y="759"/>
                  </a:lnTo>
                  <a:lnTo>
                    <a:pt x="6336" y="807"/>
                  </a:lnTo>
                  <a:lnTo>
                    <a:pt x="6421" y="857"/>
                  </a:lnTo>
                  <a:lnTo>
                    <a:pt x="6503" y="908"/>
                  </a:lnTo>
                  <a:lnTo>
                    <a:pt x="6583" y="962"/>
                  </a:lnTo>
                  <a:lnTo>
                    <a:pt x="6664" y="1018"/>
                  </a:lnTo>
                  <a:lnTo>
                    <a:pt x="6743" y="1075"/>
                  </a:lnTo>
                  <a:lnTo>
                    <a:pt x="6821" y="1135"/>
                  </a:lnTo>
                  <a:lnTo>
                    <a:pt x="6896" y="1196"/>
                  </a:lnTo>
                  <a:lnTo>
                    <a:pt x="6971" y="1259"/>
                  </a:lnTo>
                  <a:lnTo>
                    <a:pt x="7043" y="1322"/>
                  </a:lnTo>
                  <a:lnTo>
                    <a:pt x="7114" y="1390"/>
                  </a:lnTo>
                  <a:lnTo>
                    <a:pt x="7183" y="1457"/>
                  </a:lnTo>
                  <a:lnTo>
                    <a:pt x="7252" y="1526"/>
                  </a:lnTo>
                  <a:lnTo>
                    <a:pt x="7318" y="1598"/>
                  </a:lnTo>
                  <a:lnTo>
                    <a:pt x="7383" y="1671"/>
                  </a:lnTo>
                  <a:lnTo>
                    <a:pt x="7444" y="1744"/>
                  </a:lnTo>
                  <a:lnTo>
                    <a:pt x="7505" y="1821"/>
                  </a:lnTo>
                  <a:lnTo>
                    <a:pt x="7565" y="1897"/>
                  </a:lnTo>
                  <a:lnTo>
                    <a:pt x="7622" y="1976"/>
                  </a:lnTo>
                  <a:lnTo>
                    <a:pt x="7678" y="2057"/>
                  </a:lnTo>
                  <a:lnTo>
                    <a:pt x="7732" y="2137"/>
                  </a:lnTo>
                  <a:lnTo>
                    <a:pt x="7783" y="2221"/>
                  </a:lnTo>
                  <a:lnTo>
                    <a:pt x="7833" y="2304"/>
                  </a:lnTo>
                  <a:lnTo>
                    <a:pt x="7881" y="2390"/>
                  </a:lnTo>
                  <a:lnTo>
                    <a:pt x="7927" y="2476"/>
                  </a:lnTo>
                  <a:lnTo>
                    <a:pt x="7971" y="2564"/>
                  </a:lnTo>
                  <a:lnTo>
                    <a:pt x="8011" y="2654"/>
                  </a:lnTo>
                  <a:lnTo>
                    <a:pt x="8052" y="2745"/>
                  </a:lnTo>
                  <a:lnTo>
                    <a:pt x="8088" y="2835"/>
                  </a:lnTo>
                  <a:lnTo>
                    <a:pt x="8124" y="2929"/>
                  </a:lnTo>
                  <a:lnTo>
                    <a:pt x="8157" y="3021"/>
                  </a:lnTo>
                  <a:lnTo>
                    <a:pt x="8188" y="3116"/>
                  </a:lnTo>
                  <a:lnTo>
                    <a:pt x="8216" y="3212"/>
                  </a:lnTo>
                  <a:lnTo>
                    <a:pt x="8241" y="3308"/>
                  </a:lnTo>
                  <a:lnTo>
                    <a:pt x="8266" y="3406"/>
                  </a:lnTo>
                  <a:lnTo>
                    <a:pt x="8287" y="3504"/>
                  </a:lnTo>
                  <a:lnTo>
                    <a:pt x="8307" y="3603"/>
                  </a:lnTo>
                  <a:lnTo>
                    <a:pt x="8322" y="3703"/>
                  </a:lnTo>
                  <a:lnTo>
                    <a:pt x="8337" y="3804"/>
                  </a:lnTo>
                  <a:lnTo>
                    <a:pt x="8349" y="3906"/>
                  </a:lnTo>
                  <a:lnTo>
                    <a:pt x="8358" y="4008"/>
                  </a:lnTo>
                  <a:lnTo>
                    <a:pt x="8364" y="4111"/>
                  </a:lnTo>
                  <a:lnTo>
                    <a:pt x="8368" y="4215"/>
                  </a:lnTo>
                  <a:lnTo>
                    <a:pt x="8370" y="4320"/>
                  </a:lnTo>
                  <a:lnTo>
                    <a:pt x="8370" y="4320"/>
                  </a:lnTo>
                  <a:lnTo>
                    <a:pt x="8368" y="4425"/>
                  </a:lnTo>
                  <a:lnTo>
                    <a:pt x="8364" y="4529"/>
                  </a:lnTo>
                  <a:lnTo>
                    <a:pt x="8358" y="4632"/>
                  </a:lnTo>
                  <a:lnTo>
                    <a:pt x="8349" y="4734"/>
                  </a:lnTo>
                  <a:lnTo>
                    <a:pt x="8337" y="4836"/>
                  </a:lnTo>
                  <a:lnTo>
                    <a:pt x="8322" y="4937"/>
                  </a:lnTo>
                  <a:lnTo>
                    <a:pt x="8307" y="5037"/>
                  </a:lnTo>
                  <a:lnTo>
                    <a:pt x="8287" y="5136"/>
                  </a:lnTo>
                  <a:lnTo>
                    <a:pt x="8266" y="5234"/>
                  </a:lnTo>
                  <a:lnTo>
                    <a:pt x="8241" y="5332"/>
                  </a:lnTo>
                  <a:lnTo>
                    <a:pt x="8216" y="5428"/>
                  </a:lnTo>
                  <a:lnTo>
                    <a:pt x="8188" y="5524"/>
                  </a:lnTo>
                  <a:lnTo>
                    <a:pt x="8157" y="5619"/>
                  </a:lnTo>
                  <a:lnTo>
                    <a:pt x="8124" y="5711"/>
                  </a:lnTo>
                  <a:lnTo>
                    <a:pt x="8088" y="5805"/>
                  </a:lnTo>
                  <a:lnTo>
                    <a:pt x="8052" y="5895"/>
                  </a:lnTo>
                  <a:lnTo>
                    <a:pt x="8011" y="5986"/>
                  </a:lnTo>
                  <a:lnTo>
                    <a:pt x="7971" y="6076"/>
                  </a:lnTo>
                  <a:lnTo>
                    <a:pt x="7927" y="6164"/>
                  </a:lnTo>
                  <a:lnTo>
                    <a:pt x="7881" y="6250"/>
                  </a:lnTo>
                  <a:lnTo>
                    <a:pt x="7833" y="6336"/>
                  </a:lnTo>
                  <a:lnTo>
                    <a:pt x="7783" y="6419"/>
                  </a:lnTo>
                  <a:lnTo>
                    <a:pt x="7732" y="6503"/>
                  </a:lnTo>
                  <a:lnTo>
                    <a:pt x="7678" y="6583"/>
                  </a:lnTo>
                  <a:lnTo>
                    <a:pt x="7622" y="6664"/>
                  </a:lnTo>
                  <a:lnTo>
                    <a:pt x="7565" y="6743"/>
                  </a:lnTo>
                  <a:lnTo>
                    <a:pt x="7505" y="6819"/>
                  </a:lnTo>
                  <a:lnTo>
                    <a:pt x="7444" y="6896"/>
                  </a:lnTo>
                  <a:lnTo>
                    <a:pt x="7383" y="6969"/>
                  </a:lnTo>
                  <a:lnTo>
                    <a:pt x="7318" y="7042"/>
                  </a:lnTo>
                  <a:lnTo>
                    <a:pt x="7252" y="7114"/>
                  </a:lnTo>
                  <a:lnTo>
                    <a:pt x="7183" y="7183"/>
                  </a:lnTo>
                  <a:lnTo>
                    <a:pt x="7114" y="7250"/>
                  </a:lnTo>
                  <a:lnTo>
                    <a:pt x="7043" y="7318"/>
                  </a:lnTo>
                  <a:lnTo>
                    <a:pt x="6971" y="7381"/>
                  </a:lnTo>
                  <a:lnTo>
                    <a:pt x="6896" y="7444"/>
                  </a:lnTo>
                  <a:lnTo>
                    <a:pt x="6821" y="7505"/>
                  </a:lnTo>
                  <a:lnTo>
                    <a:pt x="6743" y="7565"/>
                  </a:lnTo>
                  <a:lnTo>
                    <a:pt x="6664" y="7622"/>
                  </a:lnTo>
                  <a:lnTo>
                    <a:pt x="6583" y="7678"/>
                  </a:lnTo>
                  <a:lnTo>
                    <a:pt x="6503" y="7732"/>
                  </a:lnTo>
                  <a:lnTo>
                    <a:pt x="6421" y="7783"/>
                  </a:lnTo>
                  <a:lnTo>
                    <a:pt x="6336" y="7833"/>
                  </a:lnTo>
                  <a:lnTo>
                    <a:pt x="6250" y="7881"/>
                  </a:lnTo>
                  <a:lnTo>
                    <a:pt x="6164" y="7925"/>
                  </a:lnTo>
                  <a:lnTo>
                    <a:pt x="6076" y="7969"/>
                  </a:lnTo>
                  <a:lnTo>
                    <a:pt x="5987" y="8011"/>
                  </a:lnTo>
                  <a:lnTo>
                    <a:pt x="5897" y="8052"/>
                  </a:lnTo>
                  <a:lnTo>
                    <a:pt x="5805" y="8088"/>
                  </a:lnTo>
                  <a:lnTo>
                    <a:pt x="5713" y="8123"/>
                  </a:lnTo>
                  <a:lnTo>
                    <a:pt x="5619" y="8157"/>
                  </a:lnTo>
                  <a:lnTo>
                    <a:pt x="5526" y="8188"/>
                  </a:lnTo>
                  <a:lnTo>
                    <a:pt x="5430" y="8215"/>
                  </a:lnTo>
                  <a:lnTo>
                    <a:pt x="5332" y="8241"/>
                  </a:lnTo>
                  <a:lnTo>
                    <a:pt x="5234" y="8264"/>
                  </a:lnTo>
                  <a:lnTo>
                    <a:pt x="5136" y="8287"/>
                  </a:lnTo>
                  <a:lnTo>
                    <a:pt x="5037" y="8307"/>
                  </a:lnTo>
                  <a:lnTo>
                    <a:pt x="4937" y="8322"/>
                  </a:lnTo>
                  <a:lnTo>
                    <a:pt x="4836" y="8337"/>
                  </a:lnTo>
                  <a:lnTo>
                    <a:pt x="4734" y="8349"/>
                  </a:lnTo>
                  <a:lnTo>
                    <a:pt x="4632" y="8356"/>
                  </a:lnTo>
                  <a:lnTo>
                    <a:pt x="4529" y="8364"/>
                  </a:lnTo>
                  <a:lnTo>
                    <a:pt x="4425" y="8368"/>
                  </a:lnTo>
                  <a:lnTo>
                    <a:pt x="4320" y="8370"/>
                  </a:lnTo>
                  <a:lnTo>
                    <a:pt x="4320" y="8370"/>
                  </a:lnTo>
                  <a:close/>
                </a:path>
              </a:pathLst>
            </a:custGeom>
            <a:solidFill>
              <a:srgbClr val="46464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D87172F-5152-4125-B1C5-D2AD5B00A987}"/>
                </a:ext>
              </a:extLst>
            </p:cNvPr>
            <p:cNvSpPr txBox="1"/>
            <p:nvPr/>
          </p:nvSpPr>
          <p:spPr>
            <a:xfrm>
              <a:off x="2635808" y="4299417"/>
              <a:ext cx="858716" cy="40368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r">
                <a:lnSpc>
                  <a:spcPct val="85000"/>
                </a:lnSpc>
              </a:pPr>
              <a:r>
                <a:rPr lang="en-US" sz="1800">
                  <a:solidFill>
                    <a:srgbClr val="FFFFFF"/>
                  </a:solidFill>
                  <a:latin typeface="+mn-lt"/>
                  <a:cs typeface="Arial Narrow"/>
                </a:rPr>
                <a:t>C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325F366-11A1-433F-BFB8-BC1D2CB24DA6}"/>
              </a:ext>
            </a:extLst>
          </p:cNvPr>
          <p:cNvGrpSpPr/>
          <p:nvPr/>
        </p:nvGrpSpPr>
        <p:grpSpPr>
          <a:xfrm>
            <a:off x="415925" y="152400"/>
            <a:ext cx="5410200" cy="3484878"/>
            <a:chOff x="744538" y="963613"/>
            <a:chExt cx="7654925" cy="4930775"/>
          </a:xfrm>
          <a:solidFill>
            <a:schemeClr val="accent3">
              <a:lumMod val="60000"/>
              <a:lumOff val="40000"/>
            </a:schemeClr>
          </a:solidFill>
          <a:effectLst/>
        </p:grpSpPr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E61328C1-3230-4657-81E4-D08A70EB1F6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8663" y="2700338"/>
              <a:ext cx="50800" cy="34925"/>
            </a:xfrm>
            <a:custGeom>
              <a:avLst/>
              <a:gdLst/>
              <a:ahLst/>
              <a:cxnLst>
                <a:cxn ang="0">
                  <a:pos x="32" y="22"/>
                </a:cxn>
                <a:cxn ang="0">
                  <a:pos x="28" y="22"/>
                </a:cxn>
                <a:cxn ang="0">
                  <a:pos x="14" y="14"/>
                </a:cxn>
                <a:cxn ang="0">
                  <a:pos x="4" y="14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12" y="6"/>
                </a:cxn>
                <a:cxn ang="0">
                  <a:pos x="20" y="4"/>
                </a:cxn>
                <a:cxn ang="0">
                  <a:pos x="32" y="14"/>
                </a:cxn>
                <a:cxn ang="0">
                  <a:pos x="32" y="22"/>
                </a:cxn>
                <a:cxn ang="0">
                  <a:pos x="32" y="22"/>
                </a:cxn>
              </a:cxnLst>
              <a:rect l="0" t="0" r="r" b="b"/>
              <a:pathLst>
                <a:path w="32" h="22">
                  <a:moveTo>
                    <a:pt x="32" y="22"/>
                  </a:moveTo>
                  <a:lnTo>
                    <a:pt x="28" y="22"/>
                  </a:lnTo>
                  <a:lnTo>
                    <a:pt x="14" y="14"/>
                  </a:lnTo>
                  <a:lnTo>
                    <a:pt x="4" y="14"/>
                  </a:lnTo>
                  <a:lnTo>
                    <a:pt x="0" y="8"/>
                  </a:lnTo>
                  <a:lnTo>
                    <a:pt x="0" y="0"/>
                  </a:lnTo>
                  <a:lnTo>
                    <a:pt x="12" y="6"/>
                  </a:lnTo>
                  <a:lnTo>
                    <a:pt x="20" y="4"/>
                  </a:lnTo>
                  <a:lnTo>
                    <a:pt x="32" y="14"/>
                  </a:lnTo>
                  <a:lnTo>
                    <a:pt x="32" y="22"/>
                  </a:lnTo>
                  <a:lnTo>
                    <a:pt x="32" y="2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2CBD1144-D36B-41C5-8544-865E6D7B57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4613" y="4021138"/>
              <a:ext cx="168275" cy="327025"/>
            </a:xfrm>
            <a:custGeom>
              <a:avLst/>
              <a:gdLst/>
              <a:ahLst/>
              <a:cxnLst>
                <a:cxn ang="0">
                  <a:pos x="68" y="120"/>
                </a:cxn>
                <a:cxn ang="0">
                  <a:pos x="58" y="112"/>
                </a:cxn>
                <a:cxn ang="0">
                  <a:pos x="44" y="100"/>
                </a:cxn>
                <a:cxn ang="0">
                  <a:pos x="32" y="102"/>
                </a:cxn>
                <a:cxn ang="0">
                  <a:pos x="32" y="118"/>
                </a:cxn>
                <a:cxn ang="0">
                  <a:pos x="26" y="136"/>
                </a:cxn>
                <a:cxn ang="0">
                  <a:pos x="24" y="158"/>
                </a:cxn>
                <a:cxn ang="0">
                  <a:pos x="34" y="168"/>
                </a:cxn>
                <a:cxn ang="0">
                  <a:pos x="40" y="184"/>
                </a:cxn>
                <a:cxn ang="0">
                  <a:pos x="54" y="190"/>
                </a:cxn>
                <a:cxn ang="0">
                  <a:pos x="60" y="202"/>
                </a:cxn>
                <a:cxn ang="0">
                  <a:pos x="50" y="206"/>
                </a:cxn>
                <a:cxn ang="0">
                  <a:pos x="46" y="196"/>
                </a:cxn>
                <a:cxn ang="0">
                  <a:pos x="36" y="196"/>
                </a:cxn>
                <a:cxn ang="0">
                  <a:pos x="16" y="172"/>
                </a:cxn>
                <a:cxn ang="0">
                  <a:pos x="10" y="162"/>
                </a:cxn>
                <a:cxn ang="0">
                  <a:pos x="18" y="136"/>
                </a:cxn>
                <a:cxn ang="0">
                  <a:pos x="28" y="122"/>
                </a:cxn>
                <a:cxn ang="0">
                  <a:pos x="20" y="94"/>
                </a:cxn>
                <a:cxn ang="0">
                  <a:pos x="8" y="82"/>
                </a:cxn>
                <a:cxn ang="0">
                  <a:pos x="12" y="74"/>
                </a:cxn>
                <a:cxn ang="0">
                  <a:pos x="16" y="64"/>
                </a:cxn>
                <a:cxn ang="0">
                  <a:pos x="14" y="62"/>
                </a:cxn>
                <a:cxn ang="0">
                  <a:pos x="4" y="44"/>
                </a:cxn>
                <a:cxn ang="0">
                  <a:pos x="2" y="32"/>
                </a:cxn>
                <a:cxn ang="0">
                  <a:pos x="6" y="16"/>
                </a:cxn>
                <a:cxn ang="0">
                  <a:pos x="26" y="8"/>
                </a:cxn>
                <a:cxn ang="0">
                  <a:pos x="36" y="0"/>
                </a:cxn>
                <a:cxn ang="0">
                  <a:pos x="36" y="2"/>
                </a:cxn>
                <a:cxn ang="0">
                  <a:pos x="40" y="12"/>
                </a:cxn>
                <a:cxn ang="0">
                  <a:pos x="48" y="16"/>
                </a:cxn>
                <a:cxn ang="0">
                  <a:pos x="44" y="40"/>
                </a:cxn>
                <a:cxn ang="0">
                  <a:pos x="58" y="36"/>
                </a:cxn>
                <a:cxn ang="0">
                  <a:pos x="64" y="38"/>
                </a:cxn>
                <a:cxn ang="0">
                  <a:pos x="72" y="38"/>
                </a:cxn>
                <a:cxn ang="0">
                  <a:pos x="80" y="32"/>
                </a:cxn>
                <a:cxn ang="0">
                  <a:pos x="92" y="44"/>
                </a:cxn>
                <a:cxn ang="0">
                  <a:pos x="96" y="62"/>
                </a:cxn>
                <a:cxn ang="0">
                  <a:pos x="102" y="66"/>
                </a:cxn>
                <a:cxn ang="0">
                  <a:pos x="106" y="76"/>
                </a:cxn>
                <a:cxn ang="0">
                  <a:pos x="102" y="90"/>
                </a:cxn>
                <a:cxn ang="0">
                  <a:pos x="98" y="88"/>
                </a:cxn>
                <a:cxn ang="0">
                  <a:pos x="76" y="88"/>
                </a:cxn>
                <a:cxn ang="0">
                  <a:pos x="64" y="100"/>
                </a:cxn>
                <a:cxn ang="0">
                  <a:pos x="66" y="112"/>
                </a:cxn>
                <a:cxn ang="0">
                  <a:pos x="72" y="126"/>
                </a:cxn>
              </a:cxnLst>
              <a:rect l="0" t="0" r="r" b="b"/>
              <a:pathLst>
                <a:path w="106" h="206">
                  <a:moveTo>
                    <a:pt x="72" y="126"/>
                  </a:moveTo>
                  <a:lnTo>
                    <a:pt x="68" y="120"/>
                  </a:lnTo>
                  <a:lnTo>
                    <a:pt x="64" y="118"/>
                  </a:lnTo>
                  <a:lnTo>
                    <a:pt x="58" y="112"/>
                  </a:lnTo>
                  <a:lnTo>
                    <a:pt x="46" y="112"/>
                  </a:lnTo>
                  <a:lnTo>
                    <a:pt x="44" y="100"/>
                  </a:lnTo>
                  <a:lnTo>
                    <a:pt x="36" y="100"/>
                  </a:lnTo>
                  <a:lnTo>
                    <a:pt x="32" y="102"/>
                  </a:lnTo>
                  <a:lnTo>
                    <a:pt x="34" y="108"/>
                  </a:lnTo>
                  <a:lnTo>
                    <a:pt x="32" y="118"/>
                  </a:lnTo>
                  <a:lnTo>
                    <a:pt x="28" y="126"/>
                  </a:lnTo>
                  <a:lnTo>
                    <a:pt x="26" y="136"/>
                  </a:lnTo>
                  <a:lnTo>
                    <a:pt x="22" y="144"/>
                  </a:lnTo>
                  <a:lnTo>
                    <a:pt x="24" y="158"/>
                  </a:lnTo>
                  <a:lnTo>
                    <a:pt x="30" y="158"/>
                  </a:lnTo>
                  <a:lnTo>
                    <a:pt x="34" y="168"/>
                  </a:lnTo>
                  <a:lnTo>
                    <a:pt x="38" y="174"/>
                  </a:lnTo>
                  <a:lnTo>
                    <a:pt x="40" y="184"/>
                  </a:lnTo>
                  <a:lnTo>
                    <a:pt x="44" y="188"/>
                  </a:lnTo>
                  <a:lnTo>
                    <a:pt x="54" y="190"/>
                  </a:lnTo>
                  <a:lnTo>
                    <a:pt x="62" y="200"/>
                  </a:lnTo>
                  <a:lnTo>
                    <a:pt x="60" y="202"/>
                  </a:lnTo>
                  <a:lnTo>
                    <a:pt x="54" y="202"/>
                  </a:lnTo>
                  <a:lnTo>
                    <a:pt x="50" y="206"/>
                  </a:lnTo>
                  <a:lnTo>
                    <a:pt x="48" y="200"/>
                  </a:lnTo>
                  <a:lnTo>
                    <a:pt x="46" y="196"/>
                  </a:lnTo>
                  <a:lnTo>
                    <a:pt x="34" y="192"/>
                  </a:lnTo>
                  <a:lnTo>
                    <a:pt x="36" y="196"/>
                  </a:lnTo>
                  <a:lnTo>
                    <a:pt x="22" y="178"/>
                  </a:lnTo>
                  <a:lnTo>
                    <a:pt x="16" y="172"/>
                  </a:lnTo>
                  <a:lnTo>
                    <a:pt x="10" y="172"/>
                  </a:lnTo>
                  <a:lnTo>
                    <a:pt x="10" y="162"/>
                  </a:lnTo>
                  <a:lnTo>
                    <a:pt x="16" y="146"/>
                  </a:lnTo>
                  <a:lnTo>
                    <a:pt x="18" y="136"/>
                  </a:lnTo>
                  <a:lnTo>
                    <a:pt x="22" y="132"/>
                  </a:lnTo>
                  <a:lnTo>
                    <a:pt x="28" y="122"/>
                  </a:lnTo>
                  <a:lnTo>
                    <a:pt x="20" y="106"/>
                  </a:lnTo>
                  <a:lnTo>
                    <a:pt x="20" y="94"/>
                  </a:lnTo>
                  <a:lnTo>
                    <a:pt x="10" y="86"/>
                  </a:lnTo>
                  <a:lnTo>
                    <a:pt x="8" y="82"/>
                  </a:lnTo>
                  <a:lnTo>
                    <a:pt x="8" y="78"/>
                  </a:lnTo>
                  <a:lnTo>
                    <a:pt x="12" y="74"/>
                  </a:lnTo>
                  <a:lnTo>
                    <a:pt x="14" y="70"/>
                  </a:lnTo>
                  <a:lnTo>
                    <a:pt x="16" y="64"/>
                  </a:lnTo>
                  <a:lnTo>
                    <a:pt x="16" y="62"/>
                  </a:lnTo>
                  <a:lnTo>
                    <a:pt x="14" y="62"/>
                  </a:lnTo>
                  <a:lnTo>
                    <a:pt x="12" y="50"/>
                  </a:lnTo>
                  <a:lnTo>
                    <a:pt x="4" y="44"/>
                  </a:lnTo>
                  <a:lnTo>
                    <a:pt x="0" y="34"/>
                  </a:lnTo>
                  <a:lnTo>
                    <a:pt x="2" y="32"/>
                  </a:lnTo>
                  <a:lnTo>
                    <a:pt x="2" y="26"/>
                  </a:lnTo>
                  <a:lnTo>
                    <a:pt x="6" y="16"/>
                  </a:lnTo>
                  <a:lnTo>
                    <a:pt x="16" y="14"/>
                  </a:lnTo>
                  <a:lnTo>
                    <a:pt x="26" y="8"/>
                  </a:lnTo>
                  <a:lnTo>
                    <a:pt x="32" y="6"/>
                  </a:lnTo>
                  <a:lnTo>
                    <a:pt x="36" y="0"/>
                  </a:lnTo>
                  <a:lnTo>
                    <a:pt x="36" y="4"/>
                  </a:lnTo>
                  <a:lnTo>
                    <a:pt x="36" y="2"/>
                  </a:lnTo>
                  <a:lnTo>
                    <a:pt x="40" y="6"/>
                  </a:lnTo>
                  <a:lnTo>
                    <a:pt x="40" y="12"/>
                  </a:lnTo>
                  <a:lnTo>
                    <a:pt x="40" y="14"/>
                  </a:lnTo>
                  <a:lnTo>
                    <a:pt x="48" y="16"/>
                  </a:lnTo>
                  <a:lnTo>
                    <a:pt x="48" y="28"/>
                  </a:lnTo>
                  <a:lnTo>
                    <a:pt x="44" y="40"/>
                  </a:lnTo>
                  <a:lnTo>
                    <a:pt x="46" y="44"/>
                  </a:lnTo>
                  <a:lnTo>
                    <a:pt x="58" y="36"/>
                  </a:lnTo>
                  <a:lnTo>
                    <a:pt x="62" y="36"/>
                  </a:lnTo>
                  <a:lnTo>
                    <a:pt x="64" y="38"/>
                  </a:lnTo>
                  <a:lnTo>
                    <a:pt x="68" y="40"/>
                  </a:lnTo>
                  <a:lnTo>
                    <a:pt x="72" y="38"/>
                  </a:lnTo>
                  <a:lnTo>
                    <a:pt x="74" y="34"/>
                  </a:lnTo>
                  <a:lnTo>
                    <a:pt x="80" y="32"/>
                  </a:lnTo>
                  <a:lnTo>
                    <a:pt x="82" y="34"/>
                  </a:lnTo>
                  <a:lnTo>
                    <a:pt x="92" y="44"/>
                  </a:lnTo>
                  <a:lnTo>
                    <a:pt x="94" y="50"/>
                  </a:lnTo>
                  <a:lnTo>
                    <a:pt x="96" y="62"/>
                  </a:lnTo>
                  <a:lnTo>
                    <a:pt x="100" y="66"/>
                  </a:lnTo>
                  <a:lnTo>
                    <a:pt x="102" y="66"/>
                  </a:lnTo>
                  <a:lnTo>
                    <a:pt x="106" y="72"/>
                  </a:lnTo>
                  <a:lnTo>
                    <a:pt x="106" y="76"/>
                  </a:lnTo>
                  <a:lnTo>
                    <a:pt x="106" y="86"/>
                  </a:lnTo>
                  <a:lnTo>
                    <a:pt x="102" y="90"/>
                  </a:lnTo>
                  <a:lnTo>
                    <a:pt x="100" y="92"/>
                  </a:lnTo>
                  <a:lnTo>
                    <a:pt x="98" y="88"/>
                  </a:lnTo>
                  <a:lnTo>
                    <a:pt x="86" y="90"/>
                  </a:lnTo>
                  <a:lnTo>
                    <a:pt x="76" y="88"/>
                  </a:lnTo>
                  <a:lnTo>
                    <a:pt x="66" y="96"/>
                  </a:lnTo>
                  <a:lnTo>
                    <a:pt x="64" y="100"/>
                  </a:lnTo>
                  <a:lnTo>
                    <a:pt x="64" y="104"/>
                  </a:lnTo>
                  <a:lnTo>
                    <a:pt x="66" y="112"/>
                  </a:lnTo>
                  <a:lnTo>
                    <a:pt x="70" y="118"/>
                  </a:lnTo>
                  <a:lnTo>
                    <a:pt x="72" y="126"/>
                  </a:lnTo>
                  <a:lnTo>
                    <a:pt x="72" y="12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7" name="Freeform 7">
              <a:extLst>
                <a:ext uri="{FF2B5EF4-FFF2-40B4-BE49-F238E27FC236}">
                  <a16:creationId xmlns:a16="http://schemas.microsoft.com/office/drawing/2014/main" id="{F6ED939A-692F-421C-A8DF-ED6C313B9A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1763" y="3979863"/>
              <a:ext cx="152400" cy="190500"/>
            </a:xfrm>
            <a:custGeom>
              <a:avLst/>
              <a:gdLst/>
              <a:ahLst/>
              <a:cxnLst>
                <a:cxn ang="0">
                  <a:pos x="26" y="62"/>
                </a:cxn>
                <a:cxn ang="0">
                  <a:pos x="32" y="66"/>
                </a:cxn>
                <a:cxn ang="0">
                  <a:pos x="38" y="60"/>
                </a:cxn>
                <a:cxn ang="0">
                  <a:pos x="46" y="60"/>
                </a:cxn>
                <a:cxn ang="0">
                  <a:pos x="58" y="76"/>
                </a:cxn>
                <a:cxn ang="0">
                  <a:pos x="64" y="92"/>
                </a:cxn>
                <a:cxn ang="0">
                  <a:pos x="70" y="98"/>
                </a:cxn>
                <a:cxn ang="0">
                  <a:pos x="70" y="112"/>
                </a:cxn>
                <a:cxn ang="0">
                  <a:pos x="68" y="118"/>
                </a:cxn>
                <a:cxn ang="0">
                  <a:pos x="78" y="120"/>
                </a:cxn>
                <a:cxn ang="0">
                  <a:pos x="82" y="114"/>
                </a:cxn>
                <a:cxn ang="0">
                  <a:pos x="90" y="114"/>
                </a:cxn>
                <a:cxn ang="0">
                  <a:pos x="96" y="102"/>
                </a:cxn>
                <a:cxn ang="0">
                  <a:pos x="86" y="84"/>
                </a:cxn>
                <a:cxn ang="0">
                  <a:pos x="82" y="82"/>
                </a:cxn>
                <a:cxn ang="0">
                  <a:pos x="76" y="70"/>
                </a:cxn>
                <a:cxn ang="0">
                  <a:pos x="64" y="56"/>
                </a:cxn>
                <a:cxn ang="0">
                  <a:pos x="50" y="42"/>
                </a:cxn>
                <a:cxn ang="0">
                  <a:pos x="60" y="38"/>
                </a:cxn>
                <a:cxn ang="0">
                  <a:pos x="54" y="26"/>
                </a:cxn>
                <a:cxn ang="0">
                  <a:pos x="38" y="24"/>
                </a:cxn>
                <a:cxn ang="0">
                  <a:pos x="36" y="14"/>
                </a:cxn>
                <a:cxn ang="0">
                  <a:pos x="26" y="2"/>
                </a:cxn>
                <a:cxn ang="0">
                  <a:pos x="18" y="2"/>
                </a:cxn>
                <a:cxn ang="0">
                  <a:pos x="20" y="14"/>
                </a:cxn>
                <a:cxn ang="0">
                  <a:pos x="14" y="18"/>
                </a:cxn>
                <a:cxn ang="0">
                  <a:pos x="10" y="16"/>
                </a:cxn>
                <a:cxn ang="0">
                  <a:pos x="4" y="22"/>
                </a:cxn>
                <a:cxn ang="0">
                  <a:pos x="0" y="26"/>
                </a:cxn>
                <a:cxn ang="0">
                  <a:pos x="0" y="28"/>
                </a:cxn>
                <a:cxn ang="0">
                  <a:pos x="4" y="38"/>
                </a:cxn>
                <a:cxn ang="0">
                  <a:pos x="12" y="42"/>
                </a:cxn>
                <a:cxn ang="0">
                  <a:pos x="8" y="66"/>
                </a:cxn>
                <a:cxn ang="0">
                  <a:pos x="22" y="62"/>
                </a:cxn>
              </a:cxnLst>
              <a:rect l="0" t="0" r="r" b="b"/>
              <a:pathLst>
                <a:path w="96" h="120">
                  <a:moveTo>
                    <a:pt x="22" y="62"/>
                  </a:moveTo>
                  <a:lnTo>
                    <a:pt x="26" y="62"/>
                  </a:lnTo>
                  <a:lnTo>
                    <a:pt x="28" y="64"/>
                  </a:lnTo>
                  <a:lnTo>
                    <a:pt x="32" y="66"/>
                  </a:lnTo>
                  <a:lnTo>
                    <a:pt x="36" y="64"/>
                  </a:lnTo>
                  <a:lnTo>
                    <a:pt x="38" y="60"/>
                  </a:lnTo>
                  <a:lnTo>
                    <a:pt x="44" y="58"/>
                  </a:lnTo>
                  <a:lnTo>
                    <a:pt x="46" y="60"/>
                  </a:lnTo>
                  <a:lnTo>
                    <a:pt x="56" y="70"/>
                  </a:lnTo>
                  <a:lnTo>
                    <a:pt x="58" y="76"/>
                  </a:lnTo>
                  <a:lnTo>
                    <a:pt x="60" y="88"/>
                  </a:lnTo>
                  <a:lnTo>
                    <a:pt x="64" y="92"/>
                  </a:lnTo>
                  <a:lnTo>
                    <a:pt x="66" y="92"/>
                  </a:lnTo>
                  <a:lnTo>
                    <a:pt x="70" y="98"/>
                  </a:lnTo>
                  <a:lnTo>
                    <a:pt x="70" y="102"/>
                  </a:lnTo>
                  <a:lnTo>
                    <a:pt x="70" y="112"/>
                  </a:lnTo>
                  <a:lnTo>
                    <a:pt x="66" y="116"/>
                  </a:lnTo>
                  <a:lnTo>
                    <a:pt x="68" y="118"/>
                  </a:lnTo>
                  <a:lnTo>
                    <a:pt x="76" y="120"/>
                  </a:lnTo>
                  <a:lnTo>
                    <a:pt x="78" y="120"/>
                  </a:lnTo>
                  <a:lnTo>
                    <a:pt x="78" y="116"/>
                  </a:lnTo>
                  <a:lnTo>
                    <a:pt x="82" y="114"/>
                  </a:lnTo>
                  <a:lnTo>
                    <a:pt x="86" y="112"/>
                  </a:lnTo>
                  <a:lnTo>
                    <a:pt x="90" y="114"/>
                  </a:lnTo>
                  <a:lnTo>
                    <a:pt x="96" y="110"/>
                  </a:lnTo>
                  <a:lnTo>
                    <a:pt x="96" y="102"/>
                  </a:lnTo>
                  <a:lnTo>
                    <a:pt x="92" y="88"/>
                  </a:lnTo>
                  <a:lnTo>
                    <a:pt x="86" y="84"/>
                  </a:lnTo>
                  <a:lnTo>
                    <a:pt x="84" y="84"/>
                  </a:lnTo>
                  <a:lnTo>
                    <a:pt x="82" y="82"/>
                  </a:lnTo>
                  <a:lnTo>
                    <a:pt x="82" y="74"/>
                  </a:lnTo>
                  <a:lnTo>
                    <a:pt x="76" y="70"/>
                  </a:lnTo>
                  <a:lnTo>
                    <a:pt x="66" y="58"/>
                  </a:lnTo>
                  <a:lnTo>
                    <a:pt x="64" y="56"/>
                  </a:lnTo>
                  <a:lnTo>
                    <a:pt x="50" y="46"/>
                  </a:lnTo>
                  <a:lnTo>
                    <a:pt x="50" y="42"/>
                  </a:lnTo>
                  <a:lnTo>
                    <a:pt x="56" y="42"/>
                  </a:lnTo>
                  <a:lnTo>
                    <a:pt x="60" y="38"/>
                  </a:lnTo>
                  <a:lnTo>
                    <a:pt x="60" y="36"/>
                  </a:lnTo>
                  <a:lnTo>
                    <a:pt x="54" y="26"/>
                  </a:lnTo>
                  <a:lnTo>
                    <a:pt x="52" y="24"/>
                  </a:lnTo>
                  <a:lnTo>
                    <a:pt x="38" y="24"/>
                  </a:lnTo>
                  <a:lnTo>
                    <a:pt x="36" y="20"/>
                  </a:lnTo>
                  <a:lnTo>
                    <a:pt x="36" y="14"/>
                  </a:lnTo>
                  <a:lnTo>
                    <a:pt x="34" y="12"/>
                  </a:lnTo>
                  <a:lnTo>
                    <a:pt x="26" y="2"/>
                  </a:lnTo>
                  <a:lnTo>
                    <a:pt x="20" y="0"/>
                  </a:lnTo>
                  <a:lnTo>
                    <a:pt x="18" y="2"/>
                  </a:lnTo>
                  <a:lnTo>
                    <a:pt x="18" y="10"/>
                  </a:lnTo>
                  <a:lnTo>
                    <a:pt x="20" y="14"/>
                  </a:lnTo>
                  <a:lnTo>
                    <a:pt x="18" y="18"/>
                  </a:lnTo>
                  <a:lnTo>
                    <a:pt x="14" y="18"/>
                  </a:lnTo>
                  <a:lnTo>
                    <a:pt x="12" y="12"/>
                  </a:lnTo>
                  <a:lnTo>
                    <a:pt x="10" y="16"/>
                  </a:lnTo>
                  <a:lnTo>
                    <a:pt x="4" y="20"/>
                  </a:lnTo>
                  <a:lnTo>
                    <a:pt x="4" y="22"/>
                  </a:lnTo>
                  <a:lnTo>
                    <a:pt x="2" y="24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4" y="32"/>
                  </a:lnTo>
                  <a:lnTo>
                    <a:pt x="4" y="38"/>
                  </a:lnTo>
                  <a:lnTo>
                    <a:pt x="4" y="40"/>
                  </a:lnTo>
                  <a:lnTo>
                    <a:pt x="12" y="42"/>
                  </a:lnTo>
                  <a:lnTo>
                    <a:pt x="12" y="54"/>
                  </a:lnTo>
                  <a:lnTo>
                    <a:pt x="8" y="66"/>
                  </a:lnTo>
                  <a:lnTo>
                    <a:pt x="10" y="70"/>
                  </a:lnTo>
                  <a:lnTo>
                    <a:pt x="22" y="62"/>
                  </a:lnTo>
                  <a:lnTo>
                    <a:pt x="22" y="6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8" name="Freeform 8">
              <a:extLst>
                <a:ext uri="{FF2B5EF4-FFF2-40B4-BE49-F238E27FC236}">
                  <a16:creationId xmlns:a16="http://schemas.microsoft.com/office/drawing/2014/main" id="{A6691FAB-8E48-48C4-9206-7F104EA9A5F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2638" y="4475163"/>
              <a:ext cx="222250" cy="187325"/>
            </a:xfrm>
            <a:custGeom>
              <a:avLst/>
              <a:gdLst/>
              <a:ahLst/>
              <a:cxnLst>
                <a:cxn ang="0">
                  <a:pos x="138" y="62"/>
                </a:cxn>
                <a:cxn ang="0">
                  <a:pos x="136" y="86"/>
                </a:cxn>
                <a:cxn ang="0">
                  <a:pos x="140" y="118"/>
                </a:cxn>
                <a:cxn ang="0">
                  <a:pos x="122" y="104"/>
                </a:cxn>
                <a:cxn ang="0">
                  <a:pos x="112" y="104"/>
                </a:cxn>
                <a:cxn ang="0">
                  <a:pos x="108" y="104"/>
                </a:cxn>
                <a:cxn ang="0">
                  <a:pos x="104" y="106"/>
                </a:cxn>
                <a:cxn ang="0">
                  <a:pos x="96" y="100"/>
                </a:cxn>
                <a:cxn ang="0">
                  <a:pos x="106" y="94"/>
                </a:cxn>
                <a:cxn ang="0">
                  <a:pos x="110" y="94"/>
                </a:cxn>
                <a:cxn ang="0">
                  <a:pos x="108" y="92"/>
                </a:cxn>
                <a:cxn ang="0">
                  <a:pos x="104" y="88"/>
                </a:cxn>
                <a:cxn ang="0">
                  <a:pos x="102" y="80"/>
                </a:cxn>
                <a:cxn ang="0">
                  <a:pos x="98" y="68"/>
                </a:cxn>
                <a:cxn ang="0">
                  <a:pos x="92" y="64"/>
                </a:cxn>
                <a:cxn ang="0">
                  <a:pos x="56" y="56"/>
                </a:cxn>
                <a:cxn ang="0">
                  <a:pos x="52" y="50"/>
                </a:cxn>
                <a:cxn ang="0">
                  <a:pos x="46" y="50"/>
                </a:cxn>
                <a:cxn ang="0">
                  <a:pos x="40" y="36"/>
                </a:cxn>
                <a:cxn ang="0">
                  <a:pos x="34" y="50"/>
                </a:cxn>
                <a:cxn ang="0">
                  <a:pos x="26" y="40"/>
                </a:cxn>
                <a:cxn ang="0">
                  <a:pos x="20" y="36"/>
                </a:cxn>
                <a:cxn ang="0">
                  <a:pos x="14" y="34"/>
                </a:cxn>
                <a:cxn ang="0">
                  <a:pos x="24" y="32"/>
                </a:cxn>
                <a:cxn ang="0">
                  <a:pos x="36" y="30"/>
                </a:cxn>
                <a:cxn ang="0">
                  <a:pos x="40" y="24"/>
                </a:cxn>
                <a:cxn ang="0">
                  <a:pos x="20" y="26"/>
                </a:cxn>
                <a:cxn ang="0">
                  <a:pos x="12" y="18"/>
                </a:cxn>
                <a:cxn ang="0">
                  <a:pos x="4" y="16"/>
                </a:cxn>
                <a:cxn ang="0">
                  <a:pos x="4" y="8"/>
                </a:cxn>
                <a:cxn ang="0">
                  <a:pos x="16" y="2"/>
                </a:cxn>
                <a:cxn ang="0">
                  <a:pos x="26" y="2"/>
                </a:cxn>
                <a:cxn ang="0">
                  <a:pos x="42" y="6"/>
                </a:cxn>
                <a:cxn ang="0">
                  <a:pos x="44" y="22"/>
                </a:cxn>
                <a:cxn ang="0">
                  <a:pos x="48" y="34"/>
                </a:cxn>
                <a:cxn ang="0">
                  <a:pos x="50" y="30"/>
                </a:cxn>
                <a:cxn ang="0">
                  <a:pos x="58" y="40"/>
                </a:cxn>
                <a:cxn ang="0">
                  <a:pos x="64" y="38"/>
                </a:cxn>
                <a:cxn ang="0">
                  <a:pos x="74" y="26"/>
                </a:cxn>
                <a:cxn ang="0">
                  <a:pos x="86" y="24"/>
                </a:cxn>
                <a:cxn ang="0">
                  <a:pos x="94" y="14"/>
                </a:cxn>
                <a:cxn ang="0">
                  <a:pos x="128" y="28"/>
                </a:cxn>
                <a:cxn ang="0">
                  <a:pos x="136" y="30"/>
                </a:cxn>
              </a:cxnLst>
              <a:rect l="0" t="0" r="r" b="b"/>
              <a:pathLst>
                <a:path w="140" h="118">
                  <a:moveTo>
                    <a:pt x="136" y="30"/>
                  </a:moveTo>
                  <a:lnTo>
                    <a:pt x="138" y="62"/>
                  </a:lnTo>
                  <a:lnTo>
                    <a:pt x="138" y="80"/>
                  </a:lnTo>
                  <a:lnTo>
                    <a:pt x="136" y="86"/>
                  </a:lnTo>
                  <a:lnTo>
                    <a:pt x="138" y="90"/>
                  </a:lnTo>
                  <a:lnTo>
                    <a:pt x="140" y="118"/>
                  </a:lnTo>
                  <a:lnTo>
                    <a:pt x="134" y="116"/>
                  </a:lnTo>
                  <a:lnTo>
                    <a:pt x="122" y="104"/>
                  </a:lnTo>
                  <a:lnTo>
                    <a:pt x="116" y="106"/>
                  </a:lnTo>
                  <a:lnTo>
                    <a:pt x="112" y="104"/>
                  </a:lnTo>
                  <a:lnTo>
                    <a:pt x="110" y="106"/>
                  </a:lnTo>
                  <a:lnTo>
                    <a:pt x="108" y="104"/>
                  </a:lnTo>
                  <a:lnTo>
                    <a:pt x="108" y="108"/>
                  </a:lnTo>
                  <a:lnTo>
                    <a:pt x="104" y="106"/>
                  </a:lnTo>
                  <a:lnTo>
                    <a:pt x="94" y="108"/>
                  </a:lnTo>
                  <a:lnTo>
                    <a:pt x="96" y="100"/>
                  </a:lnTo>
                  <a:lnTo>
                    <a:pt x="100" y="96"/>
                  </a:lnTo>
                  <a:lnTo>
                    <a:pt x="106" y="94"/>
                  </a:lnTo>
                  <a:lnTo>
                    <a:pt x="110" y="96"/>
                  </a:lnTo>
                  <a:lnTo>
                    <a:pt x="110" y="94"/>
                  </a:lnTo>
                  <a:lnTo>
                    <a:pt x="106" y="92"/>
                  </a:lnTo>
                  <a:lnTo>
                    <a:pt x="108" y="92"/>
                  </a:lnTo>
                  <a:lnTo>
                    <a:pt x="104" y="88"/>
                  </a:lnTo>
                  <a:lnTo>
                    <a:pt x="104" y="88"/>
                  </a:lnTo>
                  <a:lnTo>
                    <a:pt x="106" y="84"/>
                  </a:lnTo>
                  <a:lnTo>
                    <a:pt x="102" y="80"/>
                  </a:lnTo>
                  <a:lnTo>
                    <a:pt x="100" y="74"/>
                  </a:lnTo>
                  <a:lnTo>
                    <a:pt x="98" y="68"/>
                  </a:lnTo>
                  <a:lnTo>
                    <a:pt x="94" y="68"/>
                  </a:lnTo>
                  <a:lnTo>
                    <a:pt x="92" y="64"/>
                  </a:lnTo>
                  <a:lnTo>
                    <a:pt x="78" y="60"/>
                  </a:lnTo>
                  <a:lnTo>
                    <a:pt x="56" y="56"/>
                  </a:lnTo>
                  <a:lnTo>
                    <a:pt x="54" y="54"/>
                  </a:lnTo>
                  <a:lnTo>
                    <a:pt x="52" y="50"/>
                  </a:lnTo>
                  <a:lnTo>
                    <a:pt x="48" y="48"/>
                  </a:lnTo>
                  <a:lnTo>
                    <a:pt x="46" y="50"/>
                  </a:lnTo>
                  <a:lnTo>
                    <a:pt x="40" y="44"/>
                  </a:lnTo>
                  <a:lnTo>
                    <a:pt x="40" y="36"/>
                  </a:lnTo>
                  <a:lnTo>
                    <a:pt x="34" y="48"/>
                  </a:lnTo>
                  <a:lnTo>
                    <a:pt x="34" y="50"/>
                  </a:lnTo>
                  <a:lnTo>
                    <a:pt x="28" y="50"/>
                  </a:lnTo>
                  <a:lnTo>
                    <a:pt x="26" y="40"/>
                  </a:lnTo>
                  <a:lnTo>
                    <a:pt x="24" y="40"/>
                  </a:lnTo>
                  <a:lnTo>
                    <a:pt x="20" y="36"/>
                  </a:lnTo>
                  <a:lnTo>
                    <a:pt x="14" y="36"/>
                  </a:lnTo>
                  <a:lnTo>
                    <a:pt x="14" y="34"/>
                  </a:lnTo>
                  <a:lnTo>
                    <a:pt x="18" y="32"/>
                  </a:lnTo>
                  <a:lnTo>
                    <a:pt x="24" y="32"/>
                  </a:lnTo>
                  <a:lnTo>
                    <a:pt x="32" y="30"/>
                  </a:lnTo>
                  <a:lnTo>
                    <a:pt x="36" y="30"/>
                  </a:lnTo>
                  <a:lnTo>
                    <a:pt x="38" y="30"/>
                  </a:lnTo>
                  <a:lnTo>
                    <a:pt x="40" y="24"/>
                  </a:lnTo>
                  <a:lnTo>
                    <a:pt x="28" y="26"/>
                  </a:lnTo>
                  <a:lnTo>
                    <a:pt x="20" y="26"/>
                  </a:lnTo>
                  <a:lnTo>
                    <a:pt x="16" y="24"/>
                  </a:lnTo>
                  <a:lnTo>
                    <a:pt x="12" y="18"/>
                  </a:lnTo>
                  <a:lnTo>
                    <a:pt x="6" y="16"/>
                  </a:lnTo>
                  <a:lnTo>
                    <a:pt x="4" y="16"/>
                  </a:lnTo>
                  <a:lnTo>
                    <a:pt x="0" y="16"/>
                  </a:lnTo>
                  <a:lnTo>
                    <a:pt x="4" y="8"/>
                  </a:lnTo>
                  <a:lnTo>
                    <a:pt x="12" y="6"/>
                  </a:lnTo>
                  <a:lnTo>
                    <a:pt x="16" y="2"/>
                  </a:lnTo>
                  <a:lnTo>
                    <a:pt x="20" y="0"/>
                  </a:lnTo>
                  <a:lnTo>
                    <a:pt x="26" y="2"/>
                  </a:lnTo>
                  <a:lnTo>
                    <a:pt x="34" y="6"/>
                  </a:lnTo>
                  <a:lnTo>
                    <a:pt x="42" y="6"/>
                  </a:lnTo>
                  <a:lnTo>
                    <a:pt x="44" y="12"/>
                  </a:lnTo>
                  <a:lnTo>
                    <a:pt x="44" y="22"/>
                  </a:lnTo>
                  <a:lnTo>
                    <a:pt x="44" y="28"/>
                  </a:lnTo>
                  <a:lnTo>
                    <a:pt x="48" y="34"/>
                  </a:lnTo>
                  <a:lnTo>
                    <a:pt x="48" y="30"/>
                  </a:lnTo>
                  <a:lnTo>
                    <a:pt x="50" y="30"/>
                  </a:lnTo>
                  <a:lnTo>
                    <a:pt x="54" y="38"/>
                  </a:lnTo>
                  <a:lnTo>
                    <a:pt x="58" y="40"/>
                  </a:lnTo>
                  <a:lnTo>
                    <a:pt x="64" y="40"/>
                  </a:lnTo>
                  <a:lnTo>
                    <a:pt x="64" y="38"/>
                  </a:lnTo>
                  <a:lnTo>
                    <a:pt x="74" y="30"/>
                  </a:lnTo>
                  <a:lnTo>
                    <a:pt x="74" y="26"/>
                  </a:lnTo>
                  <a:lnTo>
                    <a:pt x="82" y="24"/>
                  </a:lnTo>
                  <a:lnTo>
                    <a:pt x="86" y="24"/>
                  </a:lnTo>
                  <a:lnTo>
                    <a:pt x="86" y="20"/>
                  </a:lnTo>
                  <a:lnTo>
                    <a:pt x="94" y="14"/>
                  </a:lnTo>
                  <a:lnTo>
                    <a:pt x="118" y="26"/>
                  </a:lnTo>
                  <a:lnTo>
                    <a:pt x="128" y="28"/>
                  </a:lnTo>
                  <a:lnTo>
                    <a:pt x="134" y="30"/>
                  </a:lnTo>
                  <a:lnTo>
                    <a:pt x="136" y="30"/>
                  </a:lnTo>
                  <a:lnTo>
                    <a:pt x="136" y="3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9" name="Freeform 9">
              <a:extLst>
                <a:ext uri="{FF2B5EF4-FFF2-40B4-BE49-F238E27FC236}">
                  <a16:creationId xmlns:a16="http://schemas.microsoft.com/office/drawing/2014/main" id="{DDA6F45E-7E71-4155-A735-5DF64F2698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8538" y="4522788"/>
              <a:ext cx="212725" cy="1714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32"/>
                </a:cxn>
                <a:cxn ang="0">
                  <a:pos x="2" y="50"/>
                </a:cxn>
                <a:cxn ang="0">
                  <a:pos x="0" y="56"/>
                </a:cxn>
                <a:cxn ang="0">
                  <a:pos x="2" y="60"/>
                </a:cxn>
                <a:cxn ang="0">
                  <a:pos x="4" y="88"/>
                </a:cxn>
                <a:cxn ang="0">
                  <a:pos x="24" y="90"/>
                </a:cxn>
                <a:cxn ang="0">
                  <a:pos x="32" y="84"/>
                </a:cxn>
                <a:cxn ang="0">
                  <a:pos x="28" y="78"/>
                </a:cxn>
                <a:cxn ang="0">
                  <a:pos x="34" y="76"/>
                </a:cxn>
                <a:cxn ang="0">
                  <a:pos x="34" y="72"/>
                </a:cxn>
                <a:cxn ang="0">
                  <a:pos x="40" y="72"/>
                </a:cxn>
                <a:cxn ang="0">
                  <a:pos x="38" y="66"/>
                </a:cxn>
                <a:cxn ang="0">
                  <a:pos x="42" y="68"/>
                </a:cxn>
                <a:cxn ang="0">
                  <a:pos x="46" y="66"/>
                </a:cxn>
                <a:cxn ang="0">
                  <a:pos x="72" y="76"/>
                </a:cxn>
                <a:cxn ang="0">
                  <a:pos x="76" y="86"/>
                </a:cxn>
                <a:cxn ang="0">
                  <a:pos x="82" y="88"/>
                </a:cxn>
                <a:cxn ang="0">
                  <a:pos x="80" y="90"/>
                </a:cxn>
                <a:cxn ang="0">
                  <a:pos x="92" y="100"/>
                </a:cxn>
                <a:cxn ang="0">
                  <a:pos x="122" y="106"/>
                </a:cxn>
                <a:cxn ang="0">
                  <a:pos x="122" y="108"/>
                </a:cxn>
                <a:cxn ang="0">
                  <a:pos x="126" y="108"/>
                </a:cxn>
                <a:cxn ang="0">
                  <a:pos x="130" y="106"/>
                </a:cxn>
                <a:cxn ang="0">
                  <a:pos x="126" y="104"/>
                </a:cxn>
                <a:cxn ang="0">
                  <a:pos x="130" y="104"/>
                </a:cxn>
                <a:cxn ang="0">
                  <a:pos x="134" y="104"/>
                </a:cxn>
                <a:cxn ang="0">
                  <a:pos x="132" y="102"/>
                </a:cxn>
                <a:cxn ang="0">
                  <a:pos x="126" y="102"/>
                </a:cxn>
                <a:cxn ang="0">
                  <a:pos x="120" y="98"/>
                </a:cxn>
                <a:cxn ang="0">
                  <a:pos x="122" y="96"/>
                </a:cxn>
                <a:cxn ang="0">
                  <a:pos x="112" y="92"/>
                </a:cxn>
                <a:cxn ang="0">
                  <a:pos x="112" y="88"/>
                </a:cxn>
                <a:cxn ang="0">
                  <a:pos x="110" y="86"/>
                </a:cxn>
                <a:cxn ang="0">
                  <a:pos x="104" y="88"/>
                </a:cxn>
                <a:cxn ang="0">
                  <a:pos x="102" y="86"/>
                </a:cxn>
                <a:cxn ang="0">
                  <a:pos x="98" y="78"/>
                </a:cxn>
                <a:cxn ang="0">
                  <a:pos x="98" y="74"/>
                </a:cxn>
                <a:cxn ang="0">
                  <a:pos x="94" y="74"/>
                </a:cxn>
                <a:cxn ang="0">
                  <a:pos x="86" y="66"/>
                </a:cxn>
                <a:cxn ang="0">
                  <a:pos x="82" y="58"/>
                </a:cxn>
                <a:cxn ang="0">
                  <a:pos x="84" y="56"/>
                </a:cxn>
                <a:cxn ang="0">
                  <a:pos x="92" y="56"/>
                </a:cxn>
                <a:cxn ang="0">
                  <a:pos x="94" y="52"/>
                </a:cxn>
                <a:cxn ang="0">
                  <a:pos x="90" y="48"/>
                </a:cxn>
                <a:cxn ang="0">
                  <a:pos x="66" y="40"/>
                </a:cxn>
                <a:cxn ang="0">
                  <a:pos x="66" y="34"/>
                </a:cxn>
                <a:cxn ang="0">
                  <a:pos x="62" y="28"/>
                </a:cxn>
                <a:cxn ang="0">
                  <a:pos x="50" y="20"/>
                </a:cxn>
                <a:cxn ang="0">
                  <a:pos x="46" y="16"/>
                </a:cxn>
                <a:cxn ang="0">
                  <a:pos x="20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34" h="108">
                  <a:moveTo>
                    <a:pt x="0" y="0"/>
                  </a:moveTo>
                  <a:lnTo>
                    <a:pt x="2" y="32"/>
                  </a:lnTo>
                  <a:lnTo>
                    <a:pt x="2" y="50"/>
                  </a:lnTo>
                  <a:lnTo>
                    <a:pt x="0" y="56"/>
                  </a:lnTo>
                  <a:lnTo>
                    <a:pt x="2" y="60"/>
                  </a:lnTo>
                  <a:lnTo>
                    <a:pt x="4" y="88"/>
                  </a:lnTo>
                  <a:lnTo>
                    <a:pt x="24" y="90"/>
                  </a:lnTo>
                  <a:lnTo>
                    <a:pt x="32" y="84"/>
                  </a:lnTo>
                  <a:lnTo>
                    <a:pt x="28" y="78"/>
                  </a:lnTo>
                  <a:lnTo>
                    <a:pt x="34" y="76"/>
                  </a:lnTo>
                  <a:lnTo>
                    <a:pt x="34" y="72"/>
                  </a:lnTo>
                  <a:lnTo>
                    <a:pt x="40" y="72"/>
                  </a:lnTo>
                  <a:lnTo>
                    <a:pt x="38" y="66"/>
                  </a:lnTo>
                  <a:lnTo>
                    <a:pt x="42" y="68"/>
                  </a:lnTo>
                  <a:lnTo>
                    <a:pt x="46" y="66"/>
                  </a:lnTo>
                  <a:lnTo>
                    <a:pt x="72" y="76"/>
                  </a:lnTo>
                  <a:lnTo>
                    <a:pt x="76" y="86"/>
                  </a:lnTo>
                  <a:lnTo>
                    <a:pt x="82" y="88"/>
                  </a:lnTo>
                  <a:lnTo>
                    <a:pt x="80" y="90"/>
                  </a:lnTo>
                  <a:lnTo>
                    <a:pt x="92" y="100"/>
                  </a:lnTo>
                  <a:lnTo>
                    <a:pt x="122" y="106"/>
                  </a:lnTo>
                  <a:lnTo>
                    <a:pt x="122" y="108"/>
                  </a:lnTo>
                  <a:lnTo>
                    <a:pt x="126" y="108"/>
                  </a:lnTo>
                  <a:lnTo>
                    <a:pt x="130" y="106"/>
                  </a:lnTo>
                  <a:lnTo>
                    <a:pt x="126" y="104"/>
                  </a:lnTo>
                  <a:lnTo>
                    <a:pt x="130" y="104"/>
                  </a:lnTo>
                  <a:lnTo>
                    <a:pt x="134" y="104"/>
                  </a:lnTo>
                  <a:lnTo>
                    <a:pt x="132" y="102"/>
                  </a:lnTo>
                  <a:lnTo>
                    <a:pt x="126" y="102"/>
                  </a:lnTo>
                  <a:lnTo>
                    <a:pt x="120" y="98"/>
                  </a:lnTo>
                  <a:lnTo>
                    <a:pt x="122" y="96"/>
                  </a:lnTo>
                  <a:lnTo>
                    <a:pt x="112" y="92"/>
                  </a:lnTo>
                  <a:lnTo>
                    <a:pt x="112" y="88"/>
                  </a:lnTo>
                  <a:lnTo>
                    <a:pt x="110" y="86"/>
                  </a:lnTo>
                  <a:lnTo>
                    <a:pt x="104" y="88"/>
                  </a:lnTo>
                  <a:lnTo>
                    <a:pt x="102" y="86"/>
                  </a:lnTo>
                  <a:lnTo>
                    <a:pt x="98" y="78"/>
                  </a:lnTo>
                  <a:lnTo>
                    <a:pt x="98" y="74"/>
                  </a:lnTo>
                  <a:lnTo>
                    <a:pt x="94" y="74"/>
                  </a:lnTo>
                  <a:lnTo>
                    <a:pt x="86" y="66"/>
                  </a:lnTo>
                  <a:lnTo>
                    <a:pt x="82" y="58"/>
                  </a:lnTo>
                  <a:lnTo>
                    <a:pt x="84" y="56"/>
                  </a:lnTo>
                  <a:lnTo>
                    <a:pt x="92" y="56"/>
                  </a:lnTo>
                  <a:lnTo>
                    <a:pt x="94" y="52"/>
                  </a:lnTo>
                  <a:lnTo>
                    <a:pt x="90" y="48"/>
                  </a:lnTo>
                  <a:lnTo>
                    <a:pt x="66" y="40"/>
                  </a:lnTo>
                  <a:lnTo>
                    <a:pt x="66" y="34"/>
                  </a:lnTo>
                  <a:lnTo>
                    <a:pt x="62" y="28"/>
                  </a:lnTo>
                  <a:lnTo>
                    <a:pt x="50" y="20"/>
                  </a:lnTo>
                  <a:lnTo>
                    <a:pt x="46" y="16"/>
                  </a:lnTo>
                  <a:lnTo>
                    <a:pt x="20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0" name="Freeform 10">
              <a:extLst>
                <a:ext uri="{FF2B5EF4-FFF2-40B4-BE49-F238E27FC236}">
                  <a16:creationId xmlns:a16="http://schemas.microsoft.com/office/drawing/2014/main" id="{B7B5E0B1-2E4E-4980-9655-3689FA0D2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8588" y="4325938"/>
              <a:ext cx="88900" cy="111125"/>
            </a:xfrm>
            <a:custGeom>
              <a:avLst/>
              <a:gdLst/>
              <a:ahLst/>
              <a:cxnLst>
                <a:cxn ang="0">
                  <a:pos x="28" y="8"/>
                </a:cxn>
                <a:cxn ang="0">
                  <a:pos x="30" y="8"/>
                </a:cxn>
                <a:cxn ang="0">
                  <a:pos x="40" y="16"/>
                </a:cxn>
                <a:cxn ang="0">
                  <a:pos x="46" y="24"/>
                </a:cxn>
                <a:cxn ang="0">
                  <a:pos x="46" y="46"/>
                </a:cxn>
                <a:cxn ang="0">
                  <a:pos x="46" y="52"/>
                </a:cxn>
                <a:cxn ang="0">
                  <a:pos x="50" y="54"/>
                </a:cxn>
                <a:cxn ang="0">
                  <a:pos x="56" y="66"/>
                </a:cxn>
                <a:cxn ang="0">
                  <a:pos x="54" y="70"/>
                </a:cxn>
                <a:cxn ang="0">
                  <a:pos x="50" y="68"/>
                </a:cxn>
                <a:cxn ang="0">
                  <a:pos x="46" y="70"/>
                </a:cxn>
                <a:cxn ang="0">
                  <a:pos x="28" y="60"/>
                </a:cxn>
                <a:cxn ang="0">
                  <a:pos x="18" y="52"/>
                </a:cxn>
                <a:cxn ang="0">
                  <a:pos x="16" y="46"/>
                </a:cxn>
                <a:cxn ang="0">
                  <a:pos x="8" y="36"/>
                </a:cxn>
                <a:cxn ang="0">
                  <a:pos x="8" y="32"/>
                </a:cxn>
                <a:cxn ang="0">
                  <a:pos x="8" y="26"/>
                </a:cxn>
                <a:cxn ang="0">
                  <a:pos x="4" y="22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12" y="4"/>
                </a:cxn>
                <a:cxn ang="0">
                  <a:pos x="14" y="8"/>
                </a:cxn>
                <a:cxn ang="0">
                  <a:pos x="16" y="14"/>
                </a:cxn>
                <a:cxn ang="0">
                  <a:pos x="20" y="10"/>
                </a:cxn>
                <a:cxn ang="0">
                  <a:pos x="26" y="10"/>
                </a:cxn>
                <a:cxn ang="0">
                  <a:pos x="28" y="8"/>
                </a:cxn>
                <a:cxn ang="0">
                  <a:pos x="28" y="8"/>
                </a:cxn>
              </a:cxnLst>
              <a:rect l="0" t="0" r="r" b="b"/>
              <a:pathLst>
                <a:path w="56" h="70">
                  <a:moveTo>
                    <a:pt x="28" y="8"/>
                  </a:moveTo>
                  <a:lnTo>
                    <a:pt x="30" y="8"/>
                  </a:lnTo>
                  <a:lnTo>
                    <a:pt x="40" y="16"/>
                  </a:lnTo>
                  <a:lnTo>
                    <a:pt x="46" y="24"/>
                  </a:lnTo>
                  <a:lnTo>
                    <a:pt x="46" y="46"/>
                  </a:lnTo>
                  <a:lnTo>
                    <a:pt x="46" y="52"/>
                  </a:lnTo>
                  <a:lnTo>
                    <a:pt x="50" y="54"/>
                  </a:lnTo>
                  <a:lnTo>
                    <a:pt x="56" y="66"/>
                  </a:lnTo>
                  <a:lnTo>
                    <a:pt x="54" y="70"/>
                  </a:lnTo>
                  <a:lnTo>
                    <a:pt x="50" y="68"/>
                  </a:lnTo>
                  <a:lnTo>
                    <a:pt x="46" y="70"/>
                  </a:lnTo>
                  <a:lnTo>
                    <a:pt x="28" y="60"/>
                  </a:lnTo>
                  <a:lnTo>
                    <a:pt x="18" y="52"/>
                  </a:lnTo>
                  <a:lnTo>
                    <a:pt x="16" y="46"/>
                  </a:lnTo>
                  <a:lnTo>
                    <a:pt x="8" y="36"/>
                  </a:lnTo>
                  <a:lnTo>
                    <a:pt x="8" y="32"/>
                  </a:lnTo>
                  <a:lnTo>
                    <a:pt x="8" y="26"/>
                  </a:lnTo>
                  <a:lnTo>
                    <a:pt x="4" y="22"/>
                  </a:lnTo>
                  <a:lnTo>
                    <a:pt x="2" y="4"/>
                  </a:lnTo>
                  <a:lnTo>
                    <a:pt x="0" y="0"/>
                  </a:lnTo>
                  <a:lnTo>
                    <a:pt x="12" y="4"/>
                  </a:lnTo>
                  <a:lnTo>
                    <a:pt x="14" y="8"/>
                  </a:lnTo>
                  <a:lnTo>
                    <a:pt x="16" y="14"/>
                  </a:lnTo>
                  <a:lnTo>
                    <a:pt x="20" y="10"/>
                  </a:lnTo>
                  <a:lnTo>
                    <a:pt x="26" y="10"/>
                  </a:lnTo>
                  <a:lnTo>
                    <a:pt x="28" y="8"/>
                  </a:lnTo>
                  <a:lnTo>
                    <a:pt x="28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" name="Freeform 11">
              <a:extLst>
                <a:ext uri="{FF2B5EF4-FFF2-40B4-BE49-F238E27FC236}">
                  <a16:creationId xmlns:a16="http://schemas.microsoft.com/office/drawing/2014/main" id="{9570C8E4-1C1D-47EE-9BC3-813CC9E1D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1788" y="4322763"/>
              <a:ext cx="203200" cy="127000"/>
            </a:xfrm>
            <a:custGeom>
              <a:avLst/>
              <a:gdLst/>
              <a:ahLst/>
              <a:cxnLst>
                <a:cxn ang="0">
                  <a:pos x="66" y="38"/>
                </a:cxn>
                <a:cxn ang="0">
                  <a:pos x="68" y="30"/>
                </a:cxn>
                <a:cxn ang="0">
                  <a:pos x="74" y="32"/>
                </a:cxn>
                <a:cxn ang="0">
                  <a:pos x="76" y="30"/>
                </a:cxn>
                <a:cxn ang="0">
                  <a:pos x="78" y="22"/>
                </a:cxn>
                <a:cxn ang="0">
                  <a:pos x="78" y="20"/>
                </a:cxn>
                <a:cxn ang="0">
                  <a:pos x="94" y="0"/>
                </a:cxn>
                <a:cxn ang="0">
                  <a:pos x="98" y="0"/>
                </a:cxn>
                <a:cxn ang="0">
                  <a:pos x="102" y="4"/>
                </a:cxn>
                <a:cxn ang="0">
                  <a:pos x="106" y="14"/>
                </a:cxn>
                <a:cxn ang="0">
                  <a:pos x="112" y="16"/>
                </a:cxn>
                <a:cxn ang="0">
                  <a:pos x="126" y="20"/>
                </a:cxn>
                <a:cxn ang="0">
                  <a:pos x="122" y="26"/>
                </a:cxn>
                <a:cxn ang="0">
                  <a:pos x="116" y="30"/>
                </a:cxn>
                <a:cxn ang="0">
                  <a:pos x="112" y="36"/>
                </a:cxn>
                <a:cxn ang="0">
                  <a:pos x="106" y="36"/>
                </a:cxn>
                <a:cxn ang="0">
                  <a:pos x="82" y="34"/>
                </a:cxn>
                <a:cxn ang="0">
                  <a:pos x="72" y="56"/>
                </a:cxn>
                <a:cxn ang="0">
                  <a:pos x="64" y="70"/>
                </a:cxn>
                <a:cxn ang="0">
                  <a:pos x="50" y="76"/>
                </a:cxn>
                <a:cxn ang="0">
                  <a:pos x="42" y="72"/>
                </a:cxn>
                <a:cxn ang="0">
                  <a:pos x="26" y="80"/>
                </a:cxn>
                <a:cxn ang="0">
                  <a:pos x="18" y="78"/>
                </a:cxn>
                <a:cxn ang="0">
                  <a:pos x="8" y="78"/>
                </a:cxn>
                <a:cxn ang="0">
                  <a:pos x="0" y="68"/>
                </a:cxn>
                <a:cxn ang="0">
                  <a:pos x="0" y="64"/>
                </a:cxn>
                <a:cxn ang="0">
                  <a:pos x="6" y="68"/>
                </a:cxn>
                <a:cxn ang="0">
                  <a:pos x="20" y="70"/>
                </a:cxn>
                <a:cxn ang="0">
                  <a:pos x="20" y="62"/>
                </a:cxn>
                <a:cxn ang="0">
                  <a:pos x="24" y="58"/>
                </a:cxn>
                <a:cxn ang="0">
                  <a:pos x="42" y="50"/>
                </a:cxn>
                <a:cxn ang="0">
                  <a:pos x="58" y="30"/>
                </a:cxn>
              </a:cxnLst>
              <a:rect l="0" t="0" r="r" b="b"/>
              <a:pathLst>
                <a:path w="128" h="80">
                  <a:moveTo>
                    <a:pt x="58" y="30"/>
                  </a:moveTo>
                  <a:lnTo>
                    <a:pt x="66" y="38"/>
                  </a:lnTo>
                  <a:lnTo>
                    <a:pt x="68" y="36"/>
                  </a:lnTo>
                  <a:lnTo>
                    <a:pt x="68" y="30"/>
                  </a:lnTo>
                  <a:lnTo>
                    <a:pt x="70" y="28"/>
                  </a:lnTo>
                  <a:lnTo>
                    <a:pt x="74" y="32"/>
                  </a:lnTo>
                  <a:lnTo>
                    <a:pt x="76" y="34"/>
                  </a:lnTo>
                  <a:lnTo>
                    <a:pt x="76" y="30"/>
                  </a:lnTo>
                  <a:lnTo>
                    <a:pt x="74" y="26"/>
                  </a:lnTo>
                  <a:lnTo>
                    <a:pt x="78" y="22"/>
                  </a:lnTo>
                  <a:lnTo>
                    <a:pt x="76" y="20"/>
                  </a:lnTo>
                  <a:lnTo>
                    <a:pt x="78" y="20"/>
                  </a:lnTo>
                  <a:lnTo>
                    <a:pt x="82" y="18"/>
                  </a:lnTo>
                  <a:lnTo>
                    <a:pt x="94" y="0"/>
                  </a:lnTo>
                  <a:lnTo>
                    <a:pt x="94" y="4"/>
                  </a:lnTo>
                  <a:lnTo>
                    <a:pt x="98" y="0"/>
                  </a:lnTo>
                  <a:lnTo>
                    <a:pt x="100" y="0"/>
                  </a:lnTo>
                  <a:lnTo>
                    <a:pt x="102" y="4"/>
                  </a:lnTo>
                  <a:lnTo>
                    <a:pt x="106" y="6"/>
                  </a:lnTo>
                  <a:lnTo>
                    <a:pt x="106" y="14"/>
                  </a:lnTo>
                  <a:lnTo>
                    <a:pt x="112" y="12"/>
                  </a:lnTo>
                  <a:lnTo>
                    <a:pt x="112" y="16"/>
                  </a:lnTo>
                  <a:lnTo>
                    <a:pt x="116" y="16"/>
                  </a:lnTo>
                  <a:lnTo>
                    <a:pt x="126" y="20"/>
                  </a:lnTo>
                  <a:lnTo>
                    <a:pt x="128" y="22"/>
                  </a:lnTo>
                  <a:lnTo>
                    <a:pt x="122" y="26"/>
                  </a:lnTo>
                  <a:lnTo>
                    <a:pt x="114" y="26"/>
                  </a:lnTo>
                  <a:lnTo>
                    <a:pt x="116" y="30"/>
                  </a:lnTo>
                  <a:lnTo>
                    <a:pt x="120" y="34"/>
                  </a:lnTo>
                  <a:lnTo>
                    <a:pt x="112" y="36"/>
                  </a:lnTo>
                  <a:lnTo>
                    <a:pt x="108" y="34"/>
                  </a:lnTo>
                  <a:lnTo>
                    <a:pt x="106" y="36"/>
                  </a:lnTo>
                  <a:lnTo>
                    <a:pt x="100" y="34"/>
                  </a:lnTo>
                  <a:lnTo>
                    <a:pt x="82" y="34"/>
                  </a:lnTo>
                  <a:lnTo>
                    <a:pt x="78" y="48"/>
                  </a:lnTo>
                  <a:lnTo>
                    <a:pt x="72" y="56"/>
                  </a:lnTo>
                  <a:lnTo>
                    <a:pt x="68" y="66"/>
                  </a:lnTo>
                  <a:lnTo>
                    <a:pt x="64" y="70"/>
                  </a:lnTo>
                  <a:lnTo>
                    <a:pt x="60" y="74"/>
                  </a:lnTo>
                  <a:lnTo>
                    <a:pt x="50" y="76"/>
                  </a:lnTo>
                  <a:lnTo>
                    <a:pt x="44" y="74"/>
                  </a:lnTo>
                  <a:lnTo>
                    <a:pt x="42" y="72"/>
                  </a:lnTo>
                  <a:lnTo>
                    <a:pt x="36" y="72"/>
                  </a:lnTo>
                  <a:lnTo>
                    <a:pt x="26" y="80"/>
                  </a:lnTo>
                  <a:lnTo>
                    <a:pt x="20" y="80"/>
                  </a:lnTo>
                  <a:lnTo>
                    <a:pt x="18" y="78"/>
                  </a:lnTo>
                  <a:lnTo>
                    <a:pt x="12" y="80"/>
                  </a:lnTo>
                  <a:lnTo>
                    <a:pt x="8" y="78"/>
                  </a:lnTo>
                  <a:lnTo>
                    <a:pt x="4" y="78"/>
                  </a:lnTo>
                  <a:lnTo>
                    <a:pt x="0" y="68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2" y="66"/>
                  </a:lnTo>
                  <a:lnTo>
                    <a:pt x="6" y="68"/>
                  </a:lnTo>
                  <a:lnTo>
                    <a:pt x="10" y="68"/>
                  </a:lnTo>
                  <a:lnTo>
                    <a:pt x="20" y="70"/>
                  </a:lnTo>
                  <a:lnTo>
                    <a:pt x="22" y="64"/>
                  </a:lnTo>
                  <a:lnTo>
                    <a:pt x="20" y="62"/>
                  </a:lnTo>
                  <a:lnTo>
                    <a:pt x="24" y="62"/>
                  </a:lnTo>
                  <a:lnTo>
                    <a:pt x="24" y="58"/>
                  </a:lnTo>
                  <a:lnTo>
                    <a:pt x="26" y="54"/>
                  </a:lnTo>
                  <a:lnTo>
                    <a:pt x="42" y="50"/>
                  </a:lnTo>
                  <a:lnTo>
                    <a:pt x="56" y="36"/>
                  </a:lnTo>
                  <a:lnTo>
                    <a:pt x="58" y="30"/>
                  </a:lnTo>
                  <a:lnTo>
                    <a:pt x="58" y="3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2" name="Freeform 12">
              <a:extLst>
                <a:ext uri="{FF2B5EF4-FFF2-40B4-BE49-F238E27FC236}">
                  <a16:creationId xmlns:a16="http://schemas.microsoft.com/office/drawing/2014/main" id="{24A4D6E3-77B9-412F-B36F-F96F2304D3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5913" y="4376738"/>
              <a:ext cx="212725" cy="180975"/>
            </a:xfrm>
            <a:custGeom>
              <a:avLst/>
              <a:gdLst/>
              <a:ahLst/>
              <a:cxnLst>
                <a:cxn ang="0">
                  <a:pos x="114" y="4"/>
                </a:cxn>
                <a:cxn ang="0">
                  <a:pos x="118" y="8"/>
                </a:cxn>
                <a:cxn ang="0">
                  <a:pos x="116" y="18"/>
                </a:cxn>
                <a:cxn ang="0">
                  <a:pos x="120" y="32"/>
                </a:cxn>
                <a:cxn ang="0">
                  <a:pos x="128" y="46"/>
                </a:cxn>
                <a:cxn ang="0">
                  <a:pos x="122" y="44"/>
                </a:cxn>
                <a:cxn ang="0">
                  <a:pos x="120" y="48"/>
                </a:cxn>
                <a:cxn ang="0">
                  <a:pos x="114" y="64"/>
                </a:cxn>
                <a:cxn ang="0">
                  <a:pos x="106" y="74"/>
                </a:cxn>
                <a:cxn ang="0">
                  <a:pos x="100" y="82"/>
                </a:cxn>
                <a:cxn ang="0">
                  <a:pos x="104" y="88"/>
                </a:cxn>
                <a:cxn ang="0">
                  <a:pos x="100" y="92"/>
                </a:cxn>
                <a:cxn ang="0">
                  <a:pos x="80" y="112"/>
                </a:cxn>
                <a:cxn ang="0">
                  <a:pos x="76" y="106"/>
                </a:cxn>
                <a:cxn ang="0">
                  <a:pos x="72" y="102"/>
                </a:cxn>
                <a:cxn ang="0">
                  <a:pos x="64" y="100"/>
                </a:cxn>
                <a:cxn ang="0">
                  <a:pos x="56" y="98"/>
                </a:cxn>
                <a:cxn ang="0">
                  <a:pos x="50" y="102"/>
                </a:cxn>
                <a:cxn ang="0">
                  <a:pos x="40" y="104"/>
                </a:cxn>
                <a:cxn ang="0">
                  <a:pos x="36" y="98"/>
                </a:cxn>
                <a:cxn ang="0">
                  <a:pos x="30" y="98"/>
                </a:cxn>
                <a:cxn ang="0">
                  <a:pos x="22" y="96"/>
                </a:cxn>
                <a:cxn ang="0">
                  <a:pos x="14" y="82"/>
                </a:cxn>
                <a:cxn ang="0">
                  <a:pos x="14" y="74"/>
                </a:cxn>
                <a:cxn ang="0">
                  <a:pos x="4" y="64"/>
                </a:cxn>
                <a:cxn ang="0">
                  <a:pos x="4" y="56"/>
                </a:cxn>
                <a:cxn ang="0">
                  <a:pos x="0" y="44"/>
                </a:cxn>
                <a:cxn ang="0">
                  <a:pos x="10" y="30"/>
                </a:cxn>
                <a:cxn ang="0">
                  <a:pos x="10" y="34"/>
                </a:cxn>
                <a:cxn ang="0">
                  <a:pos x="18" y="44"/>
                </a:cxn>
                <a:cxn ang="0">
                  <a:pos x="28" y="44"/>
                </a:cxn>
                <a:cxn ang="0">
                  <a:pos x="36" y="46"/>
                </a:cxn>
                <a:cxn ang="0">
                  <a:pos x="52" y="38"/>
                </a:cxn>
                <a:cxn ang="0">
                  <a:pos x="60" y="42"/>
                </a:cxn>
                <a:cxn ang="0">
                  <a:pos x="74" y="36"/>
                </a:cxn>
                <a:cxn ang="0">
                  <a:pos x="82" y="22"/>
                </a:cxn>
                <a:cxn ang="0">
                  <a:pos x="92" y="0"/>
                </a:cxn>
                <a:cxn ang="0">
                  <a:pos x="116" y="2"/>
                </a:cxn>
              </a:cxnLst>
              <a:rect l="0" t="0" r="r" b="b"/>
              <a:pathLst>
                <a:path w="134" h="114">
                  <a:moveTo>
                    <a:pt x="116" y="2"/>
                  </a:moveTo>
                  <a:lnTo>
                    <a:pt x="114" y="4"/>
                  </a:lnTo>
                  <a:lnTo>
                    <a:pt x="118" y="6"/>
                  </a:lnTo>
                  <a:lnTo>
                    <a:pt x="118" y="8"/>
                  </a:lnTo>
                  <a:lnTo>
                    <a:pt x="112" y="10"/>
                  </a:lnTo>
                  <a:lnTo>
                    <a:pt x="116" y="18"/>
                  </a:lnTo>
                  <a:lnTo>
                    <a:pt x="122" y="28"/>
                  </a:lnTo>
                  <a:lnTo>
                    <a:pt x="120" y="32"/>
                  </a:lnTo>
                  <a:lnTo>
                    <a:pt x="134" y="46"/>
                  </a:lnTo>
                  <a:lnTo>
                    <a:pt x="128" y="46"/>
                  </a:lnTo>
                  <a:lnTo>
                    <a:pt x="124" y="46"/>
                  </a:lnTo>
                  <a:lnTo>
                    <a:pt x="122" y="44"/>
                  </a:lnTo>
                  <a:lnTo>
                    <a:pt x="122" y="48"/>
                  </a:lnTo>
                  <a:lnTo>
                    <a:pt x="120" y="48"/>
                  </a:lnTo>
                  <a:lnTo>
                    <a:pt x="116" y="52"/>
                  </a:lnTo>
                  <a:lnTo>
                    <a:pt x="114" y="64"/>
                  </a:lnTo>
                  <a:lnTo>
                    <a:pt x="110" y="74"/>
                  </a:lnTo>
                  <a:lnTo>
                    <a:pt x="106" y="74"/>
                  </a:lnTo>
                  <a:lnTo>
                    <a:pt x="98" y="82"/>
                  </a:lnTo>
                  <a:lnTo>
                    <a:pt x="100" y="82"/>
                  </a:lnTo>
                  <a:lnTo>
                    <a:pt x="100" y="86"/>
                  </a:lnTo>
                  <a:lnTo>
                    <a:pt x="104" y="88"/>
                  </a:lnTo>
                  <a:lnTo>
                    <a:pt x="102" y="92"/>
                  </a:lnTo>
                  <a:lnTo>
                    <a:pt x="100" y="92"/>
                  </a:lnTo>
                  <a:lnTo>
                    <a:pt x="96" y="106"/>
                  </a:lnTo>
                  <a:lnTo>
                    <a:pt x="80" y="112"/>
                  </a:lnTo>
                  <a:lnTo>
                    <a:pt x="78" y="114"/>
                  </a:lnTo>
                  <a:lnTo>
                    <a:pt x="76" y="106"/>
                  </a:lnTo>
                  <a:lnTo>
                    <a:pt x="74" y="104"/>
                  </a:lnTo>
                  <a:lnTo>
                    <a:pt x="72" y="102"/>
                  </a:lnTo>
                  <a:lnTo>
                    <a:pt x="64" y="104"/>
                  </a:lnTo>
                  <a:lnTo>
                    <a:pt x="64" y="100"/>
                  </a:lnTo>
                  <a:lnTo>
                    <a:pt x="60" y="100"/>
                  </a:lnTo>
                  <a:lnTo>
                    <a:pt x="56" y="98"/>
                  </a:lnTo>
                  <a:lnTo>
                    <a:pt x="54" y="100"/>
                  </a:lnTo>
                  <a:lnTo>
                    <a:pt x="50" y="102"/>
                  </a:lnTo>
                  <a:lnTo>
                    <a:pt x="48" y="104"/>
                  </a:lnTo>
                  <a:lnTo>
                    <a:pt x="40" y="104"/>
                  </a:lnTo>
                  <a:lnTo>
                    <a:pt x="38" y="94"/>
                  </a:lnTo>
                  <a:lnTo>
                    <a:pt x="36" y="98"/>
                  </a:lnTo>
                  <a:lnTo>
                    <a:pt x="34" y="96"/>
                  </a:lnTo>
                  <a:lnTo>
                    <a:pt x="30" y="98"/>
                  </a:lnTo>
                  <a:lnTo>
                    <a:pt x="24" y="98"/>
                  </a:lnTo>
                  <a:lnTo>
                    <a:pt x="22" y="96"/>
                  </a:lnTo>
                  <a:lnTo>
                    <a:pt x="18" y="98"/>
                  </a:lnTo>
                  <a:lnTo>
                    <a:pt x="14" y="82"/>
                  </a:lnTo>
                  <a:lnTo>
                    <a:pt x="16" y="78"/>
                  </a:lnTo>
                  <a:lnTo>
                    <a:pt x="14" y="74"/>
                  </a:lnTo>
                  <a:lnTo>
                    <a:pt x="10" y="68"/>
                  </a:lnTo>
                  <a:lnTo>
                    <a:pt x="4" y="64"/>
                  </a:lnTo>
                  <a:lnTo>
                    <a:pt x="4" y="62"/>
                  </a:lnTo>
                  <a:lnTo>
                    <a:pt x="4" y="56"/>
                  </a:lnTo>
                  <a:lnTo>
                    <a:pt x="0" y="52"/>
                  </a:lnTo>
                  <a:lnTo>
                    <a:pt x="0" y="44"/>
                  </a:lnTo>
                  <a:lnTo>
                    <a:pt x="4" y="36"/>
                  </a:lnTo>
                  <a:lnTo>
                    <a:pt x="10" y="30"/>
                  </a:lnTo>
                  <a:lnTo>
                    <a:pt x="10" y="30"/>
                  </a:lnTo>
                  <a:lnTo>
                    <a:pt x="10" y="34"/>
                  </a:lnTo>
                  <a:lnTo>
                    <a:pt x="14" y="44"/>
                  </a:lnTo>
                  <a:lnTo>
                    <a:pt x="18" y="44"/>
                  </a:lnTo>
                  <a:lnTo>
                    <a:pt x="22" y="46"/>
                  </a:lnTo>
                  <a:lnTo>
                    <a:pt x="28" y="44"/>
                  </a:lnTo>
                  <a:lnTo>
                    <a:pt x="30" y="46"/>
                  </a:lnTo>
                  <a:lnTo>
                    <a:pt x="36" y="46"/>
                  </a:lnTo>
                  <a:lnTo>
                    <a:pt x="46" y="38"/>
                  </a:lnTo>
                  <a:lnTo>
                    <a:pt x="52" y="38"/>
                  </a:lnTo>
                  <a:lnTo>
                    <a:pt x="54" y="40"/>
                  </a:lnTo>
                  <a:lnTo>
                    <a:pt x="60" y="42"/>
                  </a:lnTo>
                  <a:lnTo>
                    <a:pt x="70" y="40"/>
                  </a:lnTo>
                  <a:lnTo>
                    <a:pt x="74" y="36"/>
                  </a:lnTo>
                  <a:lnTo>
                    <a:pt x="78" y="32"/>
                  </a:lnTo>
                  <a:lnTo>
                    <a:pt x="82" y="22"/>
                  </a:lnTo>
                  <a:lnTo>
                    <a:pt x="88" y="14"/>
                  </a:lnTo>
                  <a:lnTo>
                    <a:pt x="92" y="0"/>
                  </a:lnTo>
                  <a:lnTo>
                    <a:pt x="110" y="0"/>
                  </a:lnTo>
                  <a:lnTo>
                    <a:pt x="116" y="2"/>
                  </a:lnTo>
                  <a:lnTo>
                    <a:pt x="116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3" name="Freeform 13">
              <a:extLst>
                <a:ext uri="{FF2B5EF4-FFF2-40B4-BE49-F238E27FC236}">
                  <a16:creationId xmlns:a16="http://schemas.microsoft.com/office/drawing/2014/main" id="{B1F6D607-F381-4A50-AD5F-5C607DB265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3863" y="4360863"/>
              <a:ext cx="28575" cy="222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8" y="14"/>
                </a:cxn>
                <a:cxn ang="0">
                  <a:pos x="10" y="12"/>
                </a:cxn>
                <a:cxn ang="0">
                  <a:pos x="10" y="6"/>
                </a:cxn>
                <a:cxn ang="0">
                  <a:pos x="12" y="4"/>
                </a:cxn>
                <a:cxn ang="0">
                  <a:pos x="16" y="8"/>
                </a:cxn>
                <a:cxn ang="0">
                  <a:pos x="18" y="10"/>
                </a:cxn>
                <a:cxn ang="0">
                  <a:pos x="18" y="6"/>
                </a:cxn>
                <a:cxn ang="0">
                  <a:pos x="16" y="2"/>
                </a:cxn>
                <a:cxn ang="0">
                  <a:pos x="14" y="2"/>
                </a:cxn>
                <a:cxn ang="0">
                  <a:pos x="12" y="0"/>
                </a:cxn>
                <a:cxn ang="0">
                  <a:pos x="6" y="6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8" h="14">
                  <a:moveTo>
                    <a:pt x="0" y="6"/>
                  </a:moveTo>
                  <a:lnTo>
                    <a:pt x="8" y="14"/>
                  </a:lnTo>
                  <a:lnTo>
                    <a:pt x="10" y="12"/>
                  </a:lnTo>
                  <a:lnTo>
                    <a:pt x="10" y="6"/>
                  </a:lnTo>
                  <a:lnTo>
                    <a:pt x="12" y="4"/>
                  </a:lnTo>
                  <a:lnTo>
                    <a:pt x="16" y="8"/>
                  </a:lnTo>
                  <a:lnTo>
                    <a:pt x="18" y="10"/>
                  </a:lnTo>
                  <a:lnTo>
                    <a:pt x="18" y="6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4" name="Freeform 14">
              <a:extLst>
                <a:ext uri="{FF2B5EF4-FFF2-40B4-BE49-F238E27FC236}">
                  <a16:creationId xmlns:a16="http://schemas.microsoft.com/office/drawing/2014/main" id="{F260708D-21F3-4F49-9D7C-10B25D5BF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7963" y="4246563"/>
              <a:ext cx="317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4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5" name="Freeform 15">
              <a:extLst>
                <a:ext uri="{FF2B5EF4-FFF2-40B4-BE49-F238E27FC236}">
                  <a16:creationId xmlns:a16="http://schemas.microsoft.com/office/drawing/2014/main" id="{6420BEA1-DF9C-4442-A465-80C8E524C2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3038" y="3963988"/>
              <a:ext cx="152400" cy="323850"/>
            </a:xfrm>
            <a:custGeom>
              <a:avLst/>
              <a:gdLst/>
              <a:ahLst/>
              <a:cxnLst>
                <a:cxn ang="0">
                  <a:pos x="70" y="28"/>
                </a:cxn>
                <a:cxn ang="0">
                  <a:pos x="58" y="38"/>
                </a:cxn>
                <a:cxn ang="0">
                  <a:pos x="50" y="48"/>
                </a:cxn>
                <a:cxn ang="0">
                  <a:pos x="46" y="66"/>
                </a:cxn>
                <a:cxn ang="0">
                  <a:pos x="56" y="80"/>
                </a:cxn>
                <a:cxn ang="0">
                  <a:pos x="74" y="98"/>
                </a:cxn>
                <a:cxn ang="0">
                  <a:pos x="80" y="102"/>
                </a:cxn>
                <a:cxn ang="0">
                  <a:pos x="82" y="106"/>
                </a:cxn>
                <a:cxn ang="0">
                  <a:pos x="92" y="124"/>
                </a:cxn>
                <a:cxn ang="0">
                  <a:pos x="96" y="148"/>
                </a:cxn>
                <a:cxn ang="0">
                  <a:pos x="92" y="152"/>
                </a:cxn>
                <a:cxn ang="0">
                  <a:pos x="90" y="166"/>
                </a:cxn>
                <a:cxn ang="0">
                  <a:pos x="78" y="174"/>
                </a:cxn>
                <a:cxn ang="0">
                  <a:pos x="62" y="178"/>
                </a:cxn>
                <a:cxn ang="0">
                  <a:pos x="56" y="186"/>
                </a:cxn>
                <a:cxn ang="0">
                  <a:pos x="56" y="190"/>
                </a:cxn>
                <a:cxn ang="0">
                  <a:pos x="52" y="190"/>
                </a:cxn>
                <a:cxn ang="0">
                  <a:pos x="46" y="196"/>
                </a:cxn>
                <a:cxn ang="0">
                  <a:pos x="36" y="204"/>
                </a:cxn>
                <a:cxn ang="0">
                  <a:pos x="36" y="202"/>
                </a:cxn>
                <a:cxn ang="0">
                  <a:pos x="36" y="188"/>
                </a:cxn>
                <a:cxn ang="0">
                  <a:pos x="32" y="180"/>
                </a:cxn>
                <a:cxn ang="0">
                  <a:pos x="36" y="176"/>
                </a:cxn>
                <a:cxn ang="0">
                  <a:pos x="40" y="174"/>
                </a:cxn>
                <a:cxn ang="0">
                  <a:pos x="50" y="162"/>
                </a:cxn>
                <a:cxn ang="0">
                  <a:pos x="56" y="158"/>
                </a:cxn>
                <a:cxn ang="0">
                  <a:pos x="68" y="154"/>
                </a:cxn>
                <a:cxn ang="0">
                  <a:pos x="72" y="152"/>
                </a:cxn>
                <a:cxn ang="0">
                  <a:pos x="70" y="130"/>
                </a:cxn>
                <a:cxn ang="0">
                  <a:pos x="70" y="112"/>
                </a:cxn>
                <a:cxn ang="0">
                  <a:pos x="60" y="94"/>
                </a:cxn>
                <a:cxn ang="0">
                  <a:pos x="56" y="92"/>
                </a:cxn>
                <a:cxn ang="0">
                  <a:pos x="50" y="80"/>
                </a:cxn>
                <a:cxn ang="0">
                  <a:pos x="38" y="66"/>
                </a:cxn>
                <a:cxn ang="0">
                  <a:pos x="24" y="52"/>
                </a:cxn>
                <a:cxn ang="0">
                  <a:pos x="34" y="48"/>
                </a:cxn>
                <a:cxn ang="0">
                  <a:pos x="28" y="36"/>
                </a:cxn>
                <a:cxn ang="0">
                  <a:pos x="12" y="34"/>
                </a:cxn>
                <a:cxn ang="0">
                  <a:pos x="10" y="24"/>
                </a:cxn>
                <a:cxn ang="0">
                  <a:pos x="0" y="12"/>
                </a:cxn>
                <a:cxn ang="0">
                  <a:pos x="10" y="10"/>
                </a:cxn>
                <a:cxn ang="0">
                  <a:pos x="18" y="8"/>
                </a:cxn>
                <a:cxn ang="0">
                  <a:pos x="22" y="10"/>
                </a:cxn>
                <a:cxn ang="0">
                  <a:pos x="30" y="6"/>
                </a:cxn>
                <a:cxn ang="0">
                  <a:pos x="50" y="6"/>
                </a:cxn>
                <a:cxn ang="0">
                  <a:pos x="60" y="8"/>
                </a:cxn>
                <a:cxn ang="0">
                  <a:pos x="62" y="20"/>
                </a:cxn>
                <a:cxn ang="0">
                  <a:pos x="76" y="26"/>
                </a:cxn>
              </a:cxnLst>
              <a:rect l="0" t="0" r="r" b="b"/>
              <a:pathLst>
                <a:path w="96" h="204">
                  <a:moveTo>
                    <a:pt x="76" y="26"/>
                  </a:moveTo>
                  <a:lnTo>
                    <a:pt x="70" y="28"/>
                  </a:lnTo>
                  <a:lnTo>
                    <a:pt x="68" y="30"/>
                  </a:lnTo>
                  <a:lnTo>
                    <a:pt x="58" y="38"/>
                  </a:lnTo>
                  <a:lnTo>
                    <a:pt x="58" y="40"/>
                  </a:lnTo>
                  <a:lnTo>
                    <a:pt x="50" y="48"/>
                  </a:lnTo>
                  <a:lnTo>
                    <a:pt x="46" y="60"/>
                  </a:lnTo>
                  <a:lnTo>
                    <a:pt x="46" y="66"/>
                  </a:lnTo>
                  <a:lnTo>
                    <a:pt x="54" y="72"/>
                  </a:lnTo>
                  <a:lnTo>
                    <a:pt x="56" y="80"/>
                  </a:lnTo>
                  <a:lnTo>
                    <a:pt x="64" y="88"/>
                  </a:lnTo>
                  <a:lnTo>
                    <a:pt x="74" y="98"/>
                  </a:lnTo>
                  <a:lnTo>
                    <a:pt x="78" y="98"/>
                  </a:lnTo>
                  <a:lnTo>
                    <a:pt x="80" y="102"/>
                  </a:lnTo>
                  <a:lnTo>
                    <a:pt x="80" y="100"/>
                  </a:lnTo>
                  <a:lnTo>
                    <a:pt x="82" y="106"/>
                  </a:lnTo>
                  <a:lnTo>
                    <a:pt x="88" y="112"/>
                  </a:lnTo>
                  <a:lnTo>
                    <a:pt x="92" y="124"/>
                  </a:lnTo>
                  <a:lnTo>
                    <a:pt x="96" y="146"/>
                  </a:lnTo>
                  <a:lnTo>
                    <a:pt x="96" y="148"/>
                  </a:lnTo>
                  <a:lnTo>
                    <a:pt x="94" y="152"/>
                  </a:lnTo>
                  <a:lnTo>
                    <a:pt x="92" y="152"/>
                  </a:lnTo>
                  <a:lnTo>
                    <a:pt x="92" y="162"/>
                  </a:lnTo>
                  <a:lnTo>
                    <a:pt x="90" y="166"/>
                  </a:lnTo>
                  <a:lnTo>
                    <a:pt x="80" y="172"/>
                  </a:lnTo>
                  <a:lnTo>
                    <a:pt x="78" y="174"/>
                  </a:lnTo>
                  <a:lnTo>
                    <a:pt x="68" y="178"/>
                  </a:lnTo>
                  <a:lnTo>
                    <a:pt x="62" y="178"/>
                  </a:lnTo>
                  <a:lnTo>
                    <a:pt x="60" y="184"/>
                  </a:lnTo>
                  <a:lnTo>
                    <a:pt x="56" y="186"/>
                  </a:lnTo>
                  <a:lnTo>
                    <a:pt x="58" y="188"/>
                  </a:lnTo>
                  <a:lnTo>
                    <a:pt x="56" y="190"/>
                  </a:lnTo>
                  <a:lnTo>
                    <a:pt x="50" y="186"/>
                  </a:lnTo>
                  <a:lnTo>
                    <a:pt x="52" y="190"/>
                  </a:lnTo>
                  <a:lnTo>
                    <a:pt x="52" y="192"/>
                  </a:lnTo>
                  <a:lnTo>
                    <a:pt x="46" y="196"/>
                  </a:lnTo>
                  <a:lnTo>
                    <a:pt x="38" y="204"/>
                  </a:lnTo>
                  <a:lnTo>
                    <a:pt x="36" y="204"/>
                  </a:lnTo>
                  <a:lnTo>
                    <a:pt x="36" y="202"/>
                  </a:lnTo>
                  <a:lnTo>
                    <a:pt x="36" y="202"/>
                  </a:lnTo>
                  <a:lnTo>
                    <a:pt x="34" y="192"/>
                  </a:lnTo>
                  <a:lnTo>
                    <a:pt x="36" y="188"/>
                  </a:lnTo>
                  <a:lnTo>
                    <a:pt x="38" y="184"/>
                  </a:lnTo>
                  <a:lnTo>
                    <a:pt x="32" y="180"/>
                  </a:lnTo>
                  <a:lnTo>
                    <a:pt x="30" y="178"/>
                  </a:lnTo>
                  <a:lnTo>
                    <a:pt x="36" y="176"/>
                  </a:lnTo>
                  <a:lnTo>
                    <a:pt x="38" y="172"/>
                  </a:lnTo>
                  <a:lnTo>
                    <a:pt x="40" y="174"/>
                  </a:lnTo>
                  <a:lnTo>
                    <a:pt x="50" y="170"/>
                  </a:lnTo>
                  <a:lnTo>
                    <a:pt x="50" y="162"/>
                  </a:lnTo>
                  <a:lnTo>
                    <a:pt x="56" y="160"/>
                  </a:lnTo>
                  <a:lnTo>
                    <a:pt x="56" y="158"/>
                  </a:lnTo>
                  <a:lnTo>
                    <a:pt x="64" y="156"/>
                  </a:lnTo>
                  <a:lnTo>
                    <a:pt x="68" y="154"/>
                  </a:lnTo>
                  <a:lnTo>
                    <a:pt x="70" y="154"/>
                  </a:lnTo>
                  <a:lnTo>
                    <a:pt x="72" y="152"/>
                  </a:lnTo>
                  <a:lnTo>
                    <a:pt x="72" y="136"/>
                  </a:lnTo>
                  <a:lnTo>
                    <a:pt x="70" y="130"/>
                  </a:lnTo>
                  <a:lnTo>
                    <a:pt x="70" y="120"/>
                  </a:lnTo>
                  <a:lnTo>
                    <a:pt x="70" y="112"/>
                  </a:lnTo>
                  <a:lnTo>
                    <a:pt x="66" y="98"/>
                  </a:lnTo>
                  <a:lnTo>
                    <a:pt x="60" y="94"/>
                  </a:lnTo>
                  <a:lnTo>
                    <a:pt x="58" y="94"/>
                  </a:lnTo>
                  <a:lnTo>
                    <a:pt x="56" y="92"/>
                  </a:lnTo>
                  <a:lnTo>
                    <a:pt x="56" y="84"/>
                  </a:lnTo>
                  <a:lnTo>
                    <a:pt x="50" y="80"/>
                  </a:lnTo>
                  <a:lnTo>
                    <a:pt x="40" y="68"/>
                  </a:lnTo>
                  <a:lnTo>
                    <a:pt x="38" y="66"/>
                  </a:lnTo>
                  <a:lnTo>
                    <a:pt x="24" y="56"/>
                  </a:lnTo>
                  <a:lnTo>
                    <a:pt x="24" y="52"/>
                  </a:lnTo>
                  <a:lnTo>
                    <a:pt x="30" y="52"/>
                  </a:lnTo>
                  <a:lnTo>
                    <a:pt x="34" y="48"/>
                  </a:lnTo>
                  <a:lnTo>
                    <a:pt x="34" y="46"/>
                  </a:lnTo>
                  <a:lnTo>
                    <a:pt x="28" y="36"/>
                  </a:lnTo>
                  <a:lnTo>
                    <a:pt x="26" y="34"/>
                  </a:lnTo>
                  <a:lnTo>
                    <a:pt x="12" y="34"/>
                  </a:lnTo>
                  <a:lnTo>
                    <a:pt x="10" y="30"/>
                  </a:lnTo>
                  <a:lnTo>
                    <a:pt x="10" y="24"/>
                  </a:lnTo>
                  <a:lnTo>
                    <a:pt x="8" y="22"/>
                  </a:lnTo>
                  <a:lnTo>
                    <a:pt x="0" y="12"/>
                  </a:lnTo>
                  <a:lnTo>
                    <a:pt x="4" y="8"/>
                  </a:lnTo>
                  <a:lnTo>
                    <a:pt x="10" y="10"/>
                  </a:lnTo>
                  <a:lnTo>
                    <a:pt x="16" y="8"/>
                  </a:lnTo>
                  <a:lnTo>
                    <a:pt x="18" y="8"/>
                  </a:lnTo>
                  <a:lnTo>
                    <a:pt x="20" y="8"/>
                  </a:lnTo>
                  <a:lnTo>
                    <a:pt x="22" y="10"/>
                  </a:lnTo>
                  <a:lnTo>
                    <a:pt x="26" y="6"/>
                  </a:lnTo>
                  <a:lnTo>
                    <a:pt x="30" y="6"/>
                  </a:lnTo>
                  <a:lnTo>
                    <a:pt x="40" y="0"/>
                  </a:lnTo>
                  <a:lnTo>
                    <a:pt x="50" y="6"/>
                  </a:lnTo>
                  <a:lnTo>
                    <a:pt x="58" y="6"/>
                  </a:lnTo>
                  <a:lnTo>
                    <a:pt x="60" y="8"/>
                  </a:lnTo>
                  <a:lnTo>
                    <a:pt x="58" y="12"/>
                  </a:lnTo>
                  <a:lnTo>
                    <a:pt x="62" y="20"/>
                  </a:lnTo>
                  <a:lnTo>
                    <a:pt x="68" y="24"/>
                  </a:lnTo>
                  <a:lnTo>
                    <a:pt x="76" y="26"/>
                  </a:lnTo>
                  <a:lnTo>
                    <a:pt x="76" y="2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6" name="Freeform 16">
              <a:extLst>
                <a:ext uri="{FF2B5EF4-FFF2-40B4-BE49-F238E27FC236}">
                  <a16:creationId xmlns:a16="http://schemas.microsoft.com/office/drawing/2014/main" id="{51FFCE95-070B-4A99-94D4-D912B8834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0313" y="3846513"/>
              <a:ext cx="190500" cy="406400"/>
            </a:xfrm>
            <a:custGeom>
              <a:avLst/>
              <a:gdLst/>
              <a:ahLst/>
              <a:cxnLst>
                <a:cxn ang="0">
                  <a:pos x="84" y="254"/>
                </a:cxn>
                <a:cxn ang="0">
                  <a:pos x="84" y="232"/>
                </a:cxn>
                <a:cxn ang="0">
                  <a:pos x="86" y="230"/>
                </a:cxn>
                <a:cxn ang="0">
                  <a:pos x="82" y="208"/>
                </a:cxn>
                <a:cxn ang="0">
                  <a:pos x="76" y="190"/>
                </a:cxn>
                <a:cxn ang="0">
                  <a:pos x="68" y="168"/>
                </a:cxn>
                <a:cxn ang="0">
                  <a:pos x="62" y="164"/>
                </a:cxn>
                <a:cxn ang="0">
                  <a:pos x="60" y="166"/>
                </a:cxn>
                <a:cxn ang="0">
                  <a:pos x="42" y="180"/>
                </a:cxn>
                <a:cxn ang="0">
                  <a:pos x="36" y="180"/>
                </a:cxn>
                <a:cxn ang="0">
                  <a:pos x="30" y="176"/>
                </a:cxn>
                <a:cxn ang="0">
                  <a:pos x="28" y="176"/>
                </a:cxn>
                <a:cxn ang="0">
                  <a:pos x="28" y="144"/>
                </a:cxn>
                <a:cxn ang="0">
                  <a:pos x="22" y="136"/>
                </a:cxn>
                <a:cxn ang="0">
                  <a:pos x="18" y="132"/>
                </a:cxn>
                <a:cxn ang="0">
                  <a:pos x="22" y="130"/>
                </a:cxn>
                <a:cxn ang="0">
                  <a:pos x="20" y="124"/>
                </a:cxn>
                <a:cxn ang="0">
                  <a:pos x="10" y="116"/>
                </a:cxn>
                <a:cxn ang="0">
                  <a:pos x="0" y="108"/>
                </a:cxn>
                <a:cxn ang="0">
                  <a:pos x="2" y="100"/>
                </a:cxn>
                <a:cxn ang="0">
                  <a:pos x="6" y="94"/>
                </a:cxn>
                <a:cxn ang="0">
                  <a:pos x="10" y="82"/>
                </a:cxn>
                <a:cxn ang="0">
                  <a:pos x="14" y="78"/>
                </a:cxn>
                <a:cxn ang="0">
                  <a:pos x="16" y="64"/>
                </a:cxn>
                <a:cxn ang="0">
                  <a:pos x="26" y="64"/>
                </a:cxn>
                <a:cxn ang="0">
                  <a:pos x="32" y="46"/>
                </a:cxn>
                <a:cxn ang="0">
                  <a:pos x="40" y="30"/>
                </a:cxn>
                <a:cxn ang="0">
                  <a:pos x="48" y="22"/>
                </a:cxn>
                <a:cxn ang="0">
                  <a:pos x="60" y="14"/>
                </a:cxn>
                <a:cxn ang="0">
                  <a:pos x="66" y="8"/>
                </a:cxn>
                <a:cxn ang="0">
                  <a:pos x="70" y="2"/>
                </a:cxn>
                <a:cxn ang="0">
                  <a:pos x="76" y="0"/>
                </a:cxn>
                <a:cxn ang="0">
                  <a:pos x="82" y="10"/>
                </a:cxn>
                <a:cxn ang="0">
                  <a:pos x="88" y="24"/>
                </a:cxn>
                <a:cxn ang="0">
                  <a:pos x="84" y="40"/>
                </a:cxn>
                <a:cxn ang="0">
                  <a:pos x="74" y="56"/>
                </a:cxn>
                <a:cxn ang="0">
                  <a:pos x="72" y="66"/>
                </a:cxn>
                <a:cxn ang="0">
                  <a:pos x="82" y="62"/>
                </a:cxn>
                <a:cxn ang="0">
                  <a:pos x="90" y="72"/>
                </a:cxn>
                <a:cxn ang="0">
                  <a:pos x="96" y="88"/>
                </a:cxn>
                <a:cxn ang="0">
                  <a:pos x="104" y="94"/>
                </a:cxn>
                <a:cxn ang="0">
                  <a:pos x="114" y="98"/>
                </a:cxn>
                <a:cxn ang="0">
                  <a:pos x="120" y="94"/>
                </a:cxn>
                <a:cxn ang="0">
                  <a:pos x="118" y="100"/>
                </a:cxn>
                <a:cxn ang="0">
                  <a:pos x="112" y="106"/>
                </a:cxn>
                <a:cxn ang="0">
                  <a:pos x="108" y="110"/>
                </a:cxn>
                <a:cxn ang="0">
                  <a:pos x="98" y="118"/>
                </a:cxn>
                <a:cxn ang="0">
                  <a:pos x="78" y="126"/>
                </a:cxn>
                <a:cxn ang="0">
                  <a:pos x="74" y="142"/>
                </a:cxn>
                <a:cxn ang="0">
                  <a:pos x="76" y="154"/>
                </a:cxn>
                <a:cxn ang="0">
                  <a:pos x="86" y="172"/>
                </a:cxn>
                <a:cxn ang="0">
                  <a:pos x="88" y="174"/>
                </a:cxn>
                <a:cxn ang="0">
                  <a:pos x="84" y="184"/>
                </a:cxn>
                <a:cxn ang="0">
                  <a:pos x="80" y="192"/>
                </a:cxn>
                <a:cxn ang="0">
                  <a:pos x="92" y="204"/>
                </a:cxn>
                <a:cxn ang="0">
                  <a:pos x="100" y="232"/>
                </a:cxn>
                <a:cxn ang="0">
                  <a:pos x="90" y="246"/>
                </a:cxn>
                <a:cxn ang="0">
                  <a:pos x="88" y="256"/>
                </a:cxn>
              </a:cxnLst>
              <a:rect l="0" t="0" r="r" b="b"/>
              <a:pathLst>
                <a:path w="120" h="256">
                  <a:moveTo>
                    <a:pt x="88" y="256"/>
                  </a:moveTo>
                  <a:lnTo>
                    <a:pt x="84" y="254"/>
                  </a:lnTo>
                  <a:lnTo>
                    <a:pt x="90" y="234"/>
                  </a:lnTo>
                  <a:lnTo>
                    <a:pt x="84" y="232"/>
                  </a:lnTo>
                  <a:lnTo>
                    <a:pt x="84" y="230"/>
                  </a:lnTo>
                  <a:lnTo>
                    <a:pt x="86" y="230"/>
                  </a:lnTo>
                  <a:lnTo>
                    <a:pt x="86" y="218"/>
                  </a:lnTo>
                  <a:lnTo>
                    <a:pt x="82" y="208"/>
                  </a:lnTo>
                  <a:lnTo>
                    <a:pt x="80" y="210"/>
                  </a:lnTo>
                  <a:lnTo>
                    <a:pt x="76" y="190"/>
                  </a:lnTo>
                  <a:lnTo>
                    <a:pt x="74" y="170"/>
                  </a:lnTo>
                  <a:lnTo>
                    <a:pt x="68" y="168"/>
                  </a:lnTo>
                  <a:lnTo>
                    <a:pt x="64" y="164"/>
                  </a:lnTo>
                  <a:lnTo>
                    <a:pt x="62" y="164"/>
                  </a:lnTo>
                  <a:lnTo>
                    <a:pt x="60" y="156"/>
                  </a:lnTo>
                  <a:lnTo>
                    <a:pt x="60" y="166"/>
                  </a:lnTo>
                  <a:lnTo>
                    <a:pt x="52" y="170"/>
                  </a:lnTo>
                  <a:lnTo>
                    <a:pt x="42" y="180"/>
                  </a:lnTo>
                  <a:lnTo>
                    <a:pt x="38" y="178"/>
                  </a:lnTo>
                  <a:lnTo>
                    <a:pt x="36" y="180"/>
                  </a:lnTo>
                  <a:lnTo>
                    <a:pt x="32" y="178"/>
                  </a:lnTo>
                  <a:lnTo>
                    <a:pt x="30" y="176"/>
                  </a:lnTo>
                  <a:lnTo>
                    <a:pt x="32" y="174"/>
                  </a:lnTo>
                  <a:lnTo>
                    <a:pt x="28" y="176"/>
                  </a:lnTo>
                  <a:lnTo>
                    <a:pt x="32" y="160"/>
                  </a:lnTo>
                  <a:lnTo>
                    <a:pt x="28" y="144"/>
                  </a:lnTo>
                  <a:lnTo>
                    <a:pt x="22" y="132"/>
                  </a:lnTo>
                  <a:lnTo>
                    <a:pt x="22" y="136"/>
                  </a:lnTo>
                  <a:lnTo>
                    <a:pt x="20" y="134"/>
                  </a:lnTo>
                  <a:lnTo>
                    <a:pt x="18" y="132"/>
                  </a:lnTo>
                  <a:lnTo>
                    <a:pt x="18" y="128"/>
                  </a:lnTo>
                  <a:lnTo>
                    <a:pt x="22" y="130"/>
                  </a:lnTo>
                  <a:lnTo>
                    <a:pt x="20" y="128"/>
                  </a:lnTo>
                  <a:lnTo>
                    <a:pt x="20" y="124"/>
                  </a:lnTo>
                  <a:lnTo>
                    <a:pt x="10" y="120"/>
                  </a:lnTo>
                  <a:lnTo>
                    <a:pt x="10" y="116"/>
                  </a:lnTo>
                  <a:lnTo>
                    <a:pt x="4" y="114"/>
                  </a:lnTo>
                  <a:lnTo>
                    <a:pt x="0" y="108"/>
                  </a:lnTo>
                  <a:lnTo>
                    <a:pt x="2" y="102"/>
                  </a:lnTo>
                  <a:lnTo>
                    <a:pt x="2" y="100"/>
                  </a:lnTo>
                  <a:lnTo>
                    <a:pt x="6" y="102"/>
                  </a:lnTo>
                  <a:lnTo>
                    <a:pt x="6" y="94"/>
                  </a:lnTo>
                  <a:lnTo>
                    <a:pt x="12" y="90"/>
                  </a:lnTo>
                  <a:lnTo>
                    <a:pt x="10" y="82"/>
                  </a:lnTo>
                  <a:lnTo>
                    <a:pt x="12" y="78"/>
                  </a:lnTo>
                  <a:lnTo>
                    <a:pt x="14" y="78"/>
                  </a:lnTo>
                  <a:lnTo>
                    <a:pt x="14" y="66"/>
                  </a:lnTo>
                  <a:lnTo>
                    <a:pt x="16" y="64"/>
                  </a:lnTo>
                  <a:lnTo>
                    <a:pt x="26" y="64"/>
                  </a:lnTo>
                  <a:lnTo>
                    <a:pt x="26" y="64"/>
                  </a:lnTo>
                  <a:lnTo>
                    <a:pt x="32" y="50"/>
                  </a:lnTo>
                  <a:lnTo>
                    <a:pt x="32" y="46"/>
                  </a:lnTo>
                  <a:lnTo>
                    <a:pt x="40" y="38"/>
                  </a:lnTo>
                  <a:lnTo>
                    <a:pt x="40" y="30"/>
                  </a:lnTo>
                  <a:lnTo>
                    <a:pt x="42" y="26"/>
                  </a:lnTo>
                  <a:lnTo>
                    <a:pt x="48" y="22"/>
                  </a:lnTo>
                  <a:lnTo>
                    <a:pt x="52" y="16"/>
                  </a:lnTo>
                  <a:lnTo>
                    <a:pt x="60" y="14"/>
                  </a:lnTo>
                  <a:lnTo>
                    <a:pt x="64" y="16"/>
                  </a:lnTo>
                  <a:lnTo>
                    <a:pt x="66" y="8"/>
                  </a:lnTo>
                  <a:lnTo>
                    <a:pt x="70" y="4"/>
                  </a:lnTo>
                  <a:lnTo>
                    <a:pt x="70" y="2"/>
                  </a:lnTo>
                  <a:lnTo>
                    <a:pt x="72" y="0"/>
                  </a:lnTo>
                  <a:lnTo>
                    <a:pt x="76" y="0"/>
                  </a:lnTo>
                  <a:lnTo>
                    <a:pt x="80" y="4"/>
                  </a:lnTo>
                  <a:lnTo>
                    <a:pt x="82" y="10"/>
                  </a:lnTo>
                  <a:lnTo>
                    <a:pt x="86" y="10"/>
                  </a:lnTo>
                  <a:lnTo>
                    <a:pt x="88" y="24"/>
                  </a:lnTo>
                  <a:lnTo>
                    <a:pt x="86" y="32"/>
                  </a:lnTo>
                  <a:lnTo>
                    <a:pt x="84" y="40"/>
                  </a:lnTo>
                  <a:lnTo>
                    <a:pt x="76" y="48"/>
                  </a:lnTo>
                  <a:lnTo>
                    <a:pt x="74" y="56"/>
                  </a:lnTo>
                  <a:lnTo>
                    <a:pt x="74" y="62"/>
                  </a:lnTo>
                  <a:lnTo>
                    <a:pt x="72" y="66"/>
                  </a:lnTo>
                  <a:lnTo>
                    <a:pt x="74" y="68"/>
                  </a:lnTo>
                  <a:lnTo>
                    <a:pt x="82" y="62"/>
                  </a:lnTo>
                  <a:lnTo>
                    <a:pt x="88" y="62"/>
                  </a:lnTo>
                  <a:lnTo>
                    <a:pt x="90" y="72"/>
                  </a:lnTo>
                  <a:lnTo>
                    <a:pt x="98" y="78"/>
                  </a:lnTo>
                  <a:lnTo>
                    <a:pt x="96" y="88"/>
                  </a:lnTo>
                  <a:lnTo>
                    <a:pt x="104" y="90"/>
                  </a:lnTo>
                  <a:lnTo>
                    <a:pt x="104" y="94"/>
                  </a:lnTo>
                  <a:lnTo>
                    <a:pt x="108" y="98"/>
                  </a:lnTo>
                  <a:lnTo>
                    <a:pt x="114" y="98"/>
                  </a:lnTo>
                  <a:lnTo>
                    <a:pt x="116" y="94"/>
                  </a:lnTo>
                  <a:lnTo>
                    <a:pt x="120" y="94"/>
                  </a:lnTo>
                  <a:lnTo>
                    <a:pt x="120" y="96"/>
                  </a:lnTo>
                  <a:lnTo>
                    <a:pt x="118" y="100"/>
                  </a:lnTo>
                  <a:lnTo>
                    <a:pt x="112" y="104"/>
                  </a:lnTo>
                  <a:lnTo>
                    <a:pt x="112" y="106"/>
                  </a:lnTo>
                  <a:lnTo>
                    <a:pt x="110" y="108"/>
                  </a:lnTo>
                  <a:lnTo>
                    <a:pt x="108" y="110"/>
                  </a:lnTo>
                  <a:lnTo>
                    <a:pt x="104" y="116"/>
                  </a:lnTo>
                  <a:lnTo>
                    <a:pt x="98" y="118"/>
                  </a:lnTo>
                  <a:lnTo>
                    <a:pt x="88" y="124"/>
                  </a:lnTo>
                  <a:lnTo>
                    <a:pt x="78" y="126"/>
                  </a:lnTo>
                  <a:lnTo>
                    <a:pt x="74" y="136"/>
                  </a:lnTo>
                  <a:lnTo>
                    <a:pt x="74" y="142"/>
                  </a:lnTo>
                  <a:lnTo>
                    <a:pt x="72" y="144"/>
                  </a:lnTo>
                  <a:lnTo>
                    <a:pt x="76" y="154"/>
                  </a:lnTo>
                  <a:lnTo>
                    <a:pt x="84" y="160"/>
                  </a:lnTo>
                  <a:lnTo>
                    <a:pt x="86" y="172"/>
                  </a:lnTo>
                  <a:lnTo>
                    <a:pt x="88" y="172"/>
                  </a:lnTo>
                  <a:lnTo>
                    <a:pt x="88" y="174"/>
                  </a:lnTo>
                  <a:lnTo>
                    <a:pt x="86" y="180"/>
                  </a:lnTo>
                  <a:lnTo>
                    <a:pt x="84" y="184"/>
                  </a:lnTo>
                  <a:lnTo>
                    <a:pt x="80" y="188"/>
                  </a:lnTo>
                  <a:lnTo>
                    <a:pt x="80" y="192"/>
                  </a:lnTo>
                  <a:lnTo>
                    <a:pt x="82" y="196"/>
                  </a:lnTo>
                  <a:lnTo>
                    <a:pt x="92" y="204"/>
                  </a:lnTo>
                  <a:lnTo>
                    <a:pt x="92" y="216"/>
                  </a:lnTo>
                  <a:lnTo>
                    <a:pt x="100" y="232"/>
                  </a:lnTo>
                  <a:lnTo>
                    <a:pt x="94" y="242"/>
                  </a:lnTo>
                  <a:lnTo>
                    <a:pt x="90" y="246"/>
                  </a:lnTo>
                  <a:lnTo>
                    <a:pt x="88" y="256"/>
                  </a:lnTo>
                  <a:lnTo>
                    <a:pt x="88" y="25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7" name="Freeform 17">
              <a:extLst>
                <a:ext uri="{FF2B5EF4-FFF2-40B4-BE49-F238E27FC236}">
                  <a16:creationId xmlns:a16="http://schemas.microsoft.com/office/drawing/2014/main" id="{E383EC1C-3FF1-4E92-B908-4AF175BE7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213" y="4154488"/>
              <a:ext cx="111125" cy="92075"/>
            </a:xfrm>
            <a:custGeom>
              <a:avLst/>
              <a:gdLst/>
              <a:ahLst/>
              <a:cxnLst>
                <a:cxn ang="0">
                  <a:pos x="68" y="0"/>
                </a:cxn>
                <a:cxn ang="0">
                  <a:pos x="68" y="10"/>
                </a:cxn>
                <a:cxn ang="0">
                  <a:pos x="70" y="16"/>
                </a:cxn>
                <a:cxn ang="0">
                  <a:pos x="70" y="32"/>
                </a:cxn>
                <a:cxn ang="0">
                  <a:pos x="68" y="34"/>
                </a:cxn>
                <a:cxn ang="0">
                  <a:pos x="66" y="34"/>
                </a:cxn>
                <a:cxn ang="0">
                  <a:pos x="62" y="36"/>
                </a:cxn>
                <a:cxn ang="0">
                  <a:pos x="54" y="38"/>
                </a:cxn>
                <a:cxn ang="0">
                  <a:pos x="54" y="40"/>
                </a:cxn>
                <a:cxn ang="0">
                  <a:pos x="48" y="42"/>
                </a:cxn>
                <a:cxn ang="0">
                  <a:pos x="48" y="50"/>
                </a:cxn>
                <a:cxn ang="0">
                  <a:pos x="38" y="54"/>
                </a:cxn>
                <a:cxn ang="0">
                  <a:pos x="36" y="52"/>
                </a:cxn>
                <a:cxn ang="0">
                  <a:pos x="34" y="56"/>
                </a:cxn>
                <a:cxn ang="0">
                  <a:pos x="28" y="58"/>
                </a:cxn>
                <a:cxn ang="0">
                  <a:pos x="24" y="56"/>
                </a:cxn>
                <a:cxn ang="0">
                  <a:pos x="16" y="56"/>
                </a:cxn>
                <a:cxn ang="0">
                  <a:pos x="18" y="50"/>
                </a:cxn>
                <a:cxn ang="0">
                  <a:pos x="16" y="50"/>
                </a:cxn>
                <a:cxn ang="0">
                  <a:pos x="12" y="52"/>
                </a:cxn>
                <a:cxn ang="0">
                  <a:pos x="10" y="44"/>
                </a:cxn>
                <a:cxn ang="0">
                  <a:pos x="8" y="42"/>
                </a:cxn>
                <a:cxn ang="0">
                  <a:pos x="6" y="34"/>
                </a:cxn>
                <a:cxn ang="0">
                  <a:pos x="2" y="28"/>
                </a:cxn>
                <a:cxn ang="0">
                  <a:pos x="0" y="20"/>
                </a:cxn>
                <a:cxn ang="0">
                  <a:pos x="0" y="16"/>
                </a:cxn>
                <a:cxn ang="0">
                  <a:pos x="2" y="12"/>
                </a:cxn>
                <a:cxn ang="0">
                  <a:pos x="12" y="4"/>
                </a:cxn>
                <a:cxn ang="0">
                  <a:pos x="22" y="6"/>
                </a:cxn>
                <a:cxn ang="0">
                  <a:pos x="34" y="4"/>
                </a:cxn>
                <a:cxn ang="0">
                  <a:pos x="36" y="8"/>
                </a:cxn>
                <a:cxn ang="0">
                  <a:pos x="38" y="6"/>
                </a:cxn>
                <a:cxn ang="0">
                  <a:pos x="40" y="8"/>
                </a:cxn>
                <a:cxn ang="0">
                  <a:pos x="48" y="10"/>
                </a:cxn>
                <a:cxn ang="0">
                  <a:pos x="50" y="10"/>
                </a:cxn>
                <a:cxn ang="0">
                  <a:pos x="50" y="6"/>
                </a:cxn>
                <a:cxn ang="0">
                  <a:pos x="54" y="4"/>
                </a:cxn>
                <a:cxn ang="0">
                  <a:pos x="58" y="2"/>
                </a:cxn>
                <a:cxn ang="0">
                  <a:pos x="62" y="4"/>
                </a:cxn>
                <a:cxn ang="0">
                  <a:pos x="68" y="0"/>
                </a:cxn>
                <a:cxn ang="0">
                  <a:pos x="68" y="0"/>
                </a:cxn>
              </a:cxnLst>
              <a:rect l="0" t="0" r="r" b="b"/>
              <a:pathLst>
                <a:path w="70" h="58">
                  <a:moveTo>
                    <a:pt x="68" y="0"/>
                  </a:moveTo>
                  <a:lnTo>
                    <a:pt x="68" y="10"/>
                  </a:lnTo>
                  <a:lnTo>
                    <a:pt x="70" y="16"/>
                  </a:lnTo>
                  <a:lnTo>
                    <a:pt x="70" y="32"/>
                  </a:lnTo>
                  <a:lnTo>
                    <a:pt x="68" y="34"/>
                  </a:lnTo>
                  <a:lnTo>
                    <a:pt x="66" y="34"/>
                  </a:lnTo>
                  <a:lnTo>
                    <a:pt x="62" y="36"/>
                  </a:lnTo>
                  <a:lnTo>
                    <a:pt x="54" y="38"/>
                  </a:lnTo>
                  <a:lnTo>
                    <a:pt x="54" y="40"/>
                  </a:lnTo>
                  <a:lnTo>
                    <a:pt x="48" y="42"/>
                  </a:lnTo>
                  <a:lnTo>
                    <a:pt x="48" y="50"/>
                  </a:lnTo>
                  <a:lnTo>
                    <a:pt x="38" y="54"/>
                  </a:lnTo>
                  <a:lnTo>
                    <a:pt x="36" y="52"/>
                  </a:lnTo>
                  <a:lnTo>
                    <a:pt x="34" y="56"/>
                  </a:lnTo>
                  <a:lnTo>
                    <a:pt x="28" y="58"/>
                  </a:lnTo>
                  <a:lnTo>
                    <a:pt x="24" y="56"/>
                  </a:lnTo>
                  <a:lnTo>
                    <a:pt x="16" y="56"/>
                  </a:lnTo>
                  <a:lnTo>
                    <a:pt x="18" y="50"/>
                  </a:lnTo>
                  <a:lnTo>
                    <a:pt x="16" y="50"/>
                  </a:lnTo>
                  <a:lnTo>
                    <a:pt x="12" y="52"/>
                  </a:lnTo>
                  <a:lnTo>
                    <a:pt x="10" y="44"/>
                  </a:lnTo>
                  <a:lnTo>
                    <a:pt x="8" y="42"/>
                  </a:lnTo>
                  <a:lnTo>
                    <a:pt x="6" y="34"/>
                  </a:lnTo>
                  <a:lnTo>
                    <a:pt x="2" y="28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2" y="12"/>
                  </a:lnTo>
                  <a:lnTo>
                    <a:pt x="12" y="4"/>
                  </a:lnTo>
                  <a:lnTo>
                    <a:pt x="22" y="6"/>
                  </a:lnTo>
                  <a:lnTo>
                    <a:pt x="34" y="4"/>
                  </a:lnTo>
                  <a:lnTo>
                    <a:pt x="36" y="8"/>
                  </a:lnTo>
                  <a:lnTo>
                    <a:pt x="38" y="6"/>
                  </a:lnTo>
                  <a:lnTo>
                    <a:pt x="40" y="8"/>
                  </a:lnTo>
                  <a:lnTo>
                    <a:pt x="48" y="10"/>
                  </a:lnTo>
                  <a:lnTo>
                    <a:pt x="50" y="10"/>
                  </a:lnTo>
                  <a:lnTo>
                    <a:pt x="50" y="6"/>
                  </a:lnTo>
                  <a:lnTo>
                    <a:pt x="54" y="4"/>
                  </a:lnTo>
                  <a:lnTo>
                    <a:pt x="58" y="2"/>
                  </a:lnTo>
                  <a:lnTo>
                    <a:pt x="62" y="4"/>
                  </a:lnTo>
                  <a:lnTo>
                    <a:pt x="68" y="0"/>
                  </a:lnTo>
                  <a:lnTo>
                    <a:pt x="68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8" name="Freeform 18">
              <a:extLst>
                <a:ext uri="{FF2B5EF4-FFF2-40B4-BE49-F238E27FC236}">
                  <a16:creationId xmlns:a16="http://schemas.microsoft.com/office/drawing/2014/main" id="{F4E8C1D1-1F94-4B09-9A2A-0F9E8EF7B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1038" y="3586163"/>
              <a:ext cx="73025" cy="111125"/>
            </a:xfrm>
            <a:custGeom>
              <a:avLst/>
              <a:gdLst/>
              <a:ahLst/>
              <a:cxnLst>
                <a:cxn ang="0">
                  <a:pos x="6" y="12"/>
                </a:cxn>
                <a:cxn ang="0">
                  <a:pos x="6" y="14"/>
                </a:cxn>
                <a:cxn ang="0">
                  <a:pos x="6" y="18"/>
                </a:cxn>
                <a:cxn ang="0">
                  <a:pos x="10" y="20"/>
                </a:cxn>
                <a:cxn ang="0">
                  <a:pos x="8" y="22"/>
                </a:cxn>
                <a:cxn ang="0">
                  <a:pos x="10" y="28"/>
                </a:cxn>
                <a:cxn ang="0">
                  <a:pos x="8" y="26"/>
                </a:cxn>
                <a:cxn ang="0">
                  <a:pos x="0" y="30"/>
                </a:cxn>
                <a:cxn ang="0">
                  <a:pos x="0" y="32"/>
                </a:cxn>
                <a:cxn ang="0">
                  <a:pos x="2" y="34"/>
                </a:cxn>
                <a:cxn ang="0">
                  <a:pos x="4" y="34"/>
                </a:cxn>
                <a:cxn ang="0">
                  <a:pos x="4" y="30"/>
                </a:cxn>
                <a:cxn ang="0">
                  <a:pos x="4" y="32"/>
                </a:cxn>
                <a:cxn ang="0">
                  <a:pos x="6" y="40"/>
                </a:cxn>
                <a:cxn ang="0">
                  <a:pos x="8" y="44"/>
                </a:cxn>
                <a:cxn ang="0">
                  <a:pos x="6" y="48"/>
                </a:cxn>
                <a:cxn ang="0">
                  <a:pos x="6" y="50"/>
                </a:cxn>
                <a:cxn ang="0">
                  <a:pos x="2" y="60"/>
                </a:cxn>
                <a:cxn ang="0">
                  <a:pos x="4" y="62"/>
                </a:cxn>
                <a:cxn ang="0">
                  <a:pos x="4" y="60"/>
                </a:cxn>
                <a:cxn ang="0">
                  <a:pos x="6" y="62"/>
                </a:cxn>
                <a:cxn ang="0">
                  <a:pos x="6" y="64"/>
                </a:cxn>
                <a:cxn ang="0">
                  <a:pos x="2" y="64"/>
                </a:cxn>
                <a:cxn ang="0">
                  <a:pos x="2" y="68"/>
                </a:cxn>
                <a:cxn ang="0">
                  <a:pos x="2" y="70"/>
                </a:cxn>
                <a:cxn ang="0">
                  <a:pos x="6" y="66"/>
                </a:cxn>
                <a:cxn ang="0">
                  <a:pos x="6" y="68"/>
                </a:cxn>
                <a:cxn ang="0">
                  <a:pos x="8" y="66"/>
                </a:cxn>
                <a:cxn ang="0">
                  <a:pos x="10" y="66"/>
                </a:cxn>
                <a:cxn ang="0">
                  <a:pos x="16" y="62"/>
                </a:cxn>
                <a:cxn ang="0">
                  <a:pos x="14" y="66"/>
                </a:cxn>
                <a:cxn ang="0">
                  <a:pos x="16" y="66"/>
                </a:cxn>
                <a:cxn ang="0">
                  <a:pos x="18" y="66"/>
                </a:cxn>
                <a:cxn ang="0">
                  <a:pos x="18" y="62"/>
                </a:cxn>
                <a:cxn ang="0">
                  <a:pos x="20" y="64"/>
                </a:cxn>
                <a:cxn ang="0">
                  <a:pos x="22" y="62"/>
                </a:cxn>
                <a:cxn ang="0">
                  <a:pos x="20" y="60"/>
                </a:cxn>
                <a:cxn ang="0">
                  <a:pos x="24" y="58"/>
                </a:cxn>
                <a:cxn ang="0">
                  <a:pos x="28" y="60"/>
                </a:cxn>
                <a:cxn ang="0">
                  <a:pos x="30" y="62"/>
                </a:cxn>
                <a:cxn ang="0">
                  <a:pos x="34" y="56"/>
                </a:cxn>
                <a:cxn ang="0">
                  <a:pos x="38" y="56"/>
                </a:cxn>
                <a:cxn ang="0">
                  <a:pos x="42" y="52"/>
                </a:cxn>
                <a:cxn ang="0">
                  <a:pos x="46" y="42"/>
                </a:cxn>
                <a:cxn ang="0">
                  <a:pos x="46" y="42"/>
                </a:cxn>
                <a:cxn ang="0">
                  <a:pos x="46" y="28"/>
                </a:cxn>
                <a:cxn ang="0">
                  <a:pos x="42" y="18"/>
                </a:cxn>
                <a:cxn ang="0">
                  <a:pos x="30" y="0"/>
                </a:cxn>
                <a:cxn ang="0">
                  <a:pos x="24" y="4"/>
                </a:cxn>
                <a:cxn ang="0">
                  <a:pos x="14" y="6"/>
                </a:cxn>
                <a:cxn ang="0">
                  <a:pos x="6" y="12"/>
                </a:cxn>
                <a:cxn ang="0">
                  <a:pos x="6" y="12"/>
                </a:cxn>
              </a:cxnLst>
              <a:rect l="0" t="0" r="r" b="b"/>
              <a:pathLst>
                <a:path w="46" h="70">
                  <a:moveTo>
                    <a:pt x="6" y="12"/>
                  </a:moveTo>
                  <a:lnTo>
                    <a:pt x="6" y="14"/>
                  </a:lnTo>
                  <a:lnTo>
                    <a:pt x="6" y="18"/>
                  </a:lnTo>
                  <a:lnTo>
                    <a:pt x="10" y="20"/>
                  </a:lnTo>
                  <a:lnTo>
                    <a:pt x="8" y="22"/>
                  </a:lnTo>
                  <a:lnTo>
                    <a:pt x="10" y="28"/>
                  </a:lnTo>
                  <a:lnTo>
                    <a:pt x="8" y="26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2" y="34"/>
                  </a:lnTo>
                  <a:lnTo>
                    <a:pt x="4" y="34"/>
                  </a:lnTo>
                  <a:lnTo>
                    <a:pt x="4" y="30"/>
                  </a:lnTo>
                  <a:lnTo>
                    <a:pt x="4" y="32"/>
                  </a:lnTo>
                  <a:lnTo>
                    <a:pt x="6" y="40"/>
                  </a:lnTo>
                  <a:lnTo>
                    <a:pt x="8" y="44"/>
                  </a:lnTo>
                  <a:lnTo>
                    <a:pt x="6" y="48"/>
                  </a:lnTo>
                  <a:lnTo>
                    <a:pt x="6" y="50"/>
                  </a:lnTo>
                  <a:lnTo>
                    <a:pt x="2" y="60"/>
                  </a:lnTo>
                  <a:lnTo>
                    <a:pt x="4" y="62"/>
                  </a:lnTo>
                  <a:lnTo>
                    <a:pt x="4" y="60"/>
                  </a:lnTo>
                  <a:lnTo>
                    <a:pt x="6" y="62"/>
                  </a:lnTo>
                  <a:lnTo>
                    <a:pt x="6" y="64"/>
                  </a:lnTo>
                  <a:lnTo>
                    <a:pt x="2" y="64"/>
                  </a:lnTo>
                  <a:lnTo>
                    <a:pt x="2" y="68"/>
                  </a:lnTo>
                  <a:lnTo>
                    <a:pt x="2" y="70"/>
                  </a:lnTo>
                  <a:lnTo>
                    <a:pt x="6" y="66"/>
                  </a:lnTo>
                  <a:lnTo>
                    <a:pt x="6" y="68"/>
                  </a:lnTo>
                  <a:lnTo>
                    <a:pt x="8" y="66"/>
                  </a:lnTo>
                  <a:lnTo>
                    <a:pt x="10" y="66"/>
                  </a:lnTo>
                  <a:lnTo>
                    <a:pt x="16" y="62"/>
                  </a:lnTo>
                  <a:lnTo>
                    <a:pt x="14" y="66"/>
                  </a:lnTo>
                  <a:lnTo>
                    <a:pt x="16" y="66"/>
                  </a:lnTo>
                  <a:lnTo>
                    <a:pt x="18" y="66"/>
                  </a:lnTo>
                  <a:lnTo>
                    <a:pt x="18" y="62"/>
                  </a:lnTo>
                  <a:lnTo>
                    <a:pt x="20" y="64"/>
                  </a:lnTo>
                  <a:lnTo>
                    <a:pt x="22" y="62"/>
                  </a:lnTo>
                  <a:lnTo>
                    <a:pt x="20" y="60"/>
                  </a:lnTo>
                  <a:lnTo>
                    <a:pt x="24" y="58"/>
                  </a:lnTo>
                  <a:lnTo>
                    <a:pt x="28" y="60"/>
                  </a:lnTo>
                  <a:lnTo>
                    <a:pt x="30" y="62"/>
                  </a:lnTo>
                  <a:lnTo>
                    <a:pt x="34" y="56"/>
                  </a:lnTo>
                  <a:lnTo>
                    <a:pt x="38" y="56"/>
                  </a:lnTo>
                  <a:lnTo>
                    <a:pt x="42" y="52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46" y="28"/>
                  </a:lnTo>
                  <a:lnTo>
                    <a:pt x="42" y="18"/>
                  </a:lnTo>
                  <a:lnTo>
                    <a:pt x="30" y="0"/>
                  </a:lnTo>
                  <a:lnTo>
                    <a:pt x="24" y="4"/>
                  </a:lnTo>
                  <a:lnTo>
                    <a:pt x="14" y="6"/>
                  </a:lnTo>
                  <a:lnTo>
                    <a:pt x="6" y="12"/>
                  </a:lnTo>
                  <a:lnTo>
                    <a:pt x="6" y="1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9" name="Freeform 19">
              <a:extLst>
                <a:ext uri="{FF2B5EF4-FFF2-40B4-BE49-F238E27FC236}">
                  <a16:creationId xmlns:a16="http://schemas.microsoft.com/office/drawing/2014/main" id="{82D1E776-4D3A-4616-B9C0-47569ACB067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2938" y="3462338"/>
              <a:ext cx="136525" cy="146050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4" y="60"/>
                </a:cxn>
                <a:cxn ang="0">
                  <a:pos x="8" y="58"/>
                </a:cxn>
                <a:cxn ang="0">
                  <a:pos x="16" y="60"/>
                </a:cxn>
                <a:cxn ang="0">
                  <a:pos x="12" y="74"/>
                </a:cxn>
                <a:cxn ang="0">
                  <a:pos x="14" y="76"/>
                </a:cxn>
                <a:cxn ang="0">
                  <a:pos x="16" y="76"/>
                </a:cxn>
                <a:cxn ang="0">
                  <a:pos x="10" y="78"/>
                </a:cxn>
                <a:cxn ang="0">
                  <a:pos x="6" y="86"/>
                </a:cxn>
                <a:cxn ang="0">
                  <a:pos x="12" y="86"/>
                </a:cxn>
                <a:cxn ang="0">
                  <a:pos x="10" y="88"/>
                </a:cxn>
                <a:cxn ang="0">
                  <a:pos x="14" y="92"/>
                </a:cxn>
                <a:cxn ang="0">
                  <a:pos x="18" y="90"/>
                </a:cxn>
                <a:cxn ang="0">
                  <a:pos x="18" y="86"/>
                </a:cxn>
                <a:cxn ang="0">
                  <a:pos x="24" y="90"/>
                </a:cxn>
                <a:cxn ang="0">
                  <a:pos x="28" y="90"/>
                </a:cxn>
                <a:cxn ang="0">
                  <a:pos x="30" y="90"/>
                </a:cxn>
                <a:cxn ang="0">
                  <a:pos x="38" y="84"/>
                </a:cxn>
                <a:cxn ang="0">
                  <a:pos x="48" y="82"/>
                </a:cxn>
                <a:cxn ang="0">
                  <a:pos x="54" y="78"/>
                </a:cxn>
                <a:cxn ang="0">
                  <a:pos x="46" y="68"/>
                </a:cxn>
                <a:cxn ang="0">
                  <a:pos x="42" y="66"/>
                </a:cxn>
                <a:cxn ang="0">
                  <a:pos x="44" y="56"/>
                </a:cxn>
                <a:cxn ang="0">
                  <a:pos x="50" y="52"/>
                </a:cxn>
                <a:cxn ang="0">
                  <a:pos x="54" y="52"/>
                </a:cxn>
                <a:cxn ang="0">
                  <a:pos x="64" y="44"/>
                </a:cxn>
                <a:cxn ang="0">
                  <a:pos x="72" y="36"/>
                </a:cxn>
                <a:cxn ang="0">
                  <a:pos x="72" y="24"/>
                </a:cxn>
                <a:cxn ang="0">
                  <a:pos x="78" y="18"/>
                </a:cxn>
                <a:cxn ang="0">
                  <a:pos x="82" y="12"/>
                </a:cxn>
                <a:cxn ang="0">
                  <a:pos x="86" y="12"/>
                </a:cxn>
                <a:cxn ang="0">
                  <a:pos x="86" y="10"/>
                </a:cxn>
                <a:cxn ang="0">
                  <a:pos x="84" y="6"/>
                </a:cxn>
                <a:cxn ang="0">
                  <a:pos x="82" y="6"/>
                </a:cxn>
                <a:cxn ang="0">
                  <a:pos x="78" y="0"/>
                </a:cxn>
                <a:cxn ang="0">
                  <a:pos x="76" y="2"/>
                </a:cxn>
                <a:cxn ang="0">
                  <a:pos x="70" y="10"/>
                </a:cxn>
                <a:cxn ang="0">
                  <a:pos x="64" y="16"/>
                </a:cxn>
                <a:cxn ang="0">
                  <a:pos x="52" y="18"/>
                </a:cxn>
                <a:cxn ang="0">
                  <a:pos x="52" y="20"/>
                </a:cxn>
                <a:cxn ang="0">
                  <a:pos x="52" y="28"/>
                </a:cxn>
                <a:cxn ang="0">
                  <a:pos x="42" y="28"/>
                </a:cxn>
                <a:cxn ang="0">
                  <a:pos x="34" y="26"/>
                </a:cxn>
                <a:cxn ang="0">
                  <a:pos x="22" y="38"/>
                </a:cxn>
                <a:cxn ang="0">
                  <a:pos x="8" y="44"/>
                </a:cxn>
                <a:cxn ang="0">
                  <a:pos x="0" y="54"/>
                </a:cxn>
                <a:cxn ang="0">
                  <a:pos x="0" y="54"/>
                </a:cxn>
              </a:cxnLst>
              <a:rect l="0" t="0" r="r" b="b"/>
              <a:pathLst>
                <a:path w="86" h="92">
                  <a:moveTo>
                    <a:pt x="0" y="54"/>
                  </a:moveTo>
                  <a:lnTo>
                    <a:pt x="4" y="60"/>
                  </a:lnTo>
                  <a:lnTo>
                    <a:pt x="8" y="58"/>
                  </a:lnTo>
                  <a:lnTo>
                    <a:pt x="16" y="60"/>
                  </a:lnTo>
                  <a:lnTo>
                    <a:pt x="12" y="74"/>
                  </a:lnTo>
                  <a:lnTo>
                    <a:pt x="14" y="76"/>
                  </a:lnTo>
                  <a:lnTo>
                    <a:pt x="16" y="76"/>
                  </a:lnTo>
                  <a:lnTo>
                    <a:pt x="10" y="78"/>
                  </a:lnTo>
                  <a:lnTo>
                    <a:pt x="6" y="86"/>
                  </a:lnTo>
                  <a:lnTo>
                    <a:pt x="12" y="86"/>
                  </a:lnTo>
                  <a:lnTo>
                    <a:pt x="10" y="88"/>
                  </a:lnTo>
                  <a:lnTo>
                    <a:pt x="14" y="92"/>
                  </a:lnTo>
                  <a:lnTo>
                    <a:pt x="18" y="90"/>
                  </a:lnTo>
                  <a:lnTo>
                    <a:pt x="18" y="86"/>
                  </a:lnTo>
                  <a:lnTo>
                    <a:pt x="24" y="90"/>
                  </a:lnTo>
                  <a:lnTo>
                    <a:pt x="28" y="90"/>
                  </a:lnTo>
                  <a:lnTo>
                    <a:pt x="30" y="90"/>
                  </a:lnTo>
                  <a:lnTo>
                    <a:pt x="38" y="84"/>
                  </a:lnTo>
                  <a:lnTo>
                    <a:pt x="48" y="82"/>
                  </a:lnTo>
                  <a:lnTo>
                    <a:pt x="54" y="78"/>
                  </a:lnTo>
                  <a:lnTo>
                    <a:pt x="46" y="68"/>
                  </a:lnTo>
                  <a:lnTo>
                    <a:pt x="42" y="66"/>
                  </a:lnTo>
                  <a:lnTo>
                    <a:pt x="44" y="56"/>
                  </a:lnTo>
                  <a:lnTo>
                    <a:pt x="50" y="52"/>
                  </a:lnTo>
                  <a:lnTo>
                    <a:pt x="54" y="52"/>
                  </a:lnTo>
                  <a:lnTo>
                    <a:pt x="64" y="44"/>
                  </a:lnTo>
                  <a:lnTo>
                    <a:pt x="72" y="36"/>
                  </a:lnTo>
                  <a:lnTo>
                    <a:pt x="72" y="24"/>
                  </a:lnTo>
                  <a:lnTo>
                    <a:pt x="78" y="18"/>
                  </a:lnTo>
                  <a:lnTo>
                    <a:pt x="82" y="12"/>
                  </a:lnTo>
                  <a:lnTo>
                    <a:pt x="86" y="12"/>
                  </a:lnTo>
                  <a:lnTo>
                    <a:pt x="86" y="10"/>
                  </a:lnTo>
                  <a:lnTo>
                    <a:pt x="84" y="6"/>
                  </a:lnTo>
                  <a:lnTo>
                    <a:pt x="82" y="6"/>
                  </a:lnTo>
                  <a:lnTo>
                    <a:pt x="78" y="0"/>
                  </a:lnTo>
                  <a:lnTo>
                    <a:pt x="76" y="2"/>
                  </a:lnTo>
                  <a:lnTo>
                    <a:pt x="70" y="10"/>
                  </a:lnTo>
                  <a:lnTo>
                    <a:pt x="64" y="16"/>
                  </a:lnTo>
                  <a:lnTo>
                    <a:pt x="52" y="18"/>
                  </a:lnTo>
                  <a:lnTo>
                    <a:pt x="52" y="20"/>
                  </a:lnTo>
                  <a:lnTo>
                    <a:pt x="52" y="28"/>
                  </a:lnTo>
                  <a:lnTo>
                    <a:pt x="42" y="28"/>
                  </a:lnTo>
                  <a:lnTo>
                    <a:pt x="34" y="26"/>
                  </a:lnTo>
                  <a:lnTo>
                    <a:pt x="22" y="38"/>
                  </a:lnTo>
                  <a:lnTo>
                    <a:pt x="8" y="44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0" name="Freeform 20">
              <a:extLst>
                <a:ext uri="{FF2B5EF4-FFF2-40B4-BE49-F238E27FC236}">
                  <a16:creationId xmlns:a16="http://schemas.microsoft.com/office/drawing/2014/main" id="{79D9402B-ABF9-4AB7-88BA-CD7B7145972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3588" y="4710113"/>
              <a:ext cx="952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6" y="6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6" h="6">
                  <a:moveTo>
                    <a:pt x="0" y="6"/>
                  </a:moveTo>
                  <a:lnTo>
                    <a:pt x="0" y="4"/>
                  </a:lnTo>
                  <a:lnTo>
                    <a:pt x="2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1" name="Freeform 21">
              <a:extLst>
                <a:ext uri="{FF2B5EF4-FFF2-40B4-BE49-F238E27FC236}">
                  <a16:creationId xmlns:a16="http://schemas.microsoft.com/office/drawing/2014/main" id="{3CC10E43-156D-4032-BE6A-C4EF3BAA9AF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9938" y="4706938"/>
              <a:ext cx="22225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4"/>
                </a:cxn>
                <a:cxn ang="0">
                  <a:pos x="8" y="2"/>
                </a:cxn>
                <a:cxn ang="0">
                  <a:pos x="12" y="0"/>
                </a:cxn>
                <a:cxn ang="0">
                  <a:pos x="14" y="2"/>
                </a:cxn>
                <a:cxn ang="0">
                  <a:pos x="14" y="6"/>
                </a:cxn>
                <a:cxn ang="0">
                  <a:pos x="12" y="8"/>
                </a:cxn>
                <a:cxn ang="0">
                  <a:pos x="6" y="10"/>
                </a:cxn>
                <a:cxn ang="0">
                  <a:pos x="2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10">
                  <a:moveTo>
                    <a:pt x="0" y="0"/>
                  </a:moveTo>
                  <a:lnTo>
                    <a:pt x="4" y="4"/>
                  </a:lnTo>
                  <a:lnTo>
                    <a:pt x="8" y="2"/>
                  </a:lnTo>
                  <a:lnTo>
                    <a:pt x="12" y="0"/>
                  </a:lnTo>
                  <a:lnTo>
                    <a:pt x="14" y="2"/>
                  </a:lnTo>
                  <a:lnTo>
                    <a:pt x="14" y="6"/>
                  </a:lnTo>
                  <a:lnTo>
                    <a:pt x="12" y="8"/>
                  </a:lnTo>
                  <a:lnTo>
                    <a:pt x="6" y="10"/>
                  </a:lnTo>
                  <a:lnTo>
                    <a:pt x="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2" name="Freeform 22">
              <a:extLst>
                <a:ext uri="{FF2B5EF4-FFF2-40B4-BE49-F238E27FC236}">
                  <a16:creationId xmlns:a16="http://schemas.microsoft.com/office/drawing/2014/main" id="{EF2EACD6-856F-427B-B08E-DCBBF739905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0113" y="4703763"/>
              <a:ext cx="317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2" h="6">
                  <a:moveTo>
                    <a:pt x="0" y="6"/>
                  </a:moveTo>
                  <a:lnTo>
                    <a:pt x="0" y="4"/>
                  </a:lnTo>
                  <a:lnTo>
                    <a:pt x="2" y="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3" name="Freeform 23">
              <a:extLst>
                <a:ext uri="{FF2B5EF4-FFF2-40B4-BE49-F238E27FC236}">
                  <a16:creationId xmlns:a16="http://schemas.microsoft.com/office/drawing/2014/main" id="{E8F3049D-CE91-4461-B55D-AA1C17B87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0113" y="4760913"/>
              <a:ext cx="9525" cy="1270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4" y="2"/>
                </a:cxn>
                <a:cxn ang="0">
                  <a:pos x="6" y="8"/>
                </a:cxn>
                <a:cxn ang="0">
                  <a:pos x="0" y="8"/>
                </a:cxn>
                <a:cxn ang="0">
                  <a:pos x="0" y="6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6" h="8">
                  <a:moveTo>
                    <a:pt x="0" y="2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2"/>
                  </a:lnTo>
                  <a:lnTo>
                    <a:pt x="4" y="2"/>
                  </a:lnTo>
                  <a:lnTo>
                    <a:pt x="6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4" name="Freeform 24">
              <a:extLst>
                <a:ext uri="{FF2B5EF4-FFF2-40B4-BE49-F238E27FC236}">
                  <a16:creationId xmlns:a16="http://schemas.microsoft.com/office/drawing/2014/main" id="{2EE597CA-1766-4027-80C9-B0F1F12E8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0438" y="4821238"/>
              <a:ext cx="9525" cy="63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6" y="2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6" y="2"/>
                  </a:lnTo>
                  <a:lnTo>
                    <a:pt x="0" y="4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5" name="Freeform 25">
              <a:extLst>
                <a:ext uri="{FF2B5EF4-FFF2-40B4-BE49-F238E27FC236}">
                  <a16:creationId xmlns:a16="http://schemas.microsoft.com/office/drawing/2014/main" id="{50D322C0-5959-411B-BC25-B908C20BD9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2538" y="5008563"/>
              <a:ext cx="6350" cy="2222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4"/>
                </a:cxn>
                <a:cxn ang="0">
                  <a:pos x="4" y="6"/>
                </a:cxn>
                <a:cxn ang="0">
                  <a:pos x="0" y="14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14">
                  <a:moveTo>
                    <a:pt x="2" y="0"/>
                  </a:moveTo>
                  <a:lnTo>
                    <a:pt x="4" y="4"/>
                  </a:lnTo>
                  <a:lnTo>
                    <a:pt x="4" y="6"/>
                  </a:lnTo>
                  <a:lnTo>
                    <a:pt x="0" y="14"/>
                  </a:lnTo>
                  <a:lnTo>
                    <a:pt x="0" y="6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6" name="Freeform 26">
              <a:extLst>
                <a:ext uri="{FF2B5EF4-FFF2-40B4-BE49-F238E27FC236}">
                  <a16:creationId xmlns:a16="http://schemas.microsoft.com/office/drawing/2014/main" id="{A8A3F6BE-C986-4792-AC22-0F45BC8C5B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063" y="5068888"/>
              <a:ext cx="3175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2" y="2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7" name="Freeform 27">
              <a:extLst>
                <a:ext uri="{FF2B5EF4-FFF2-40B4-BE49-F238E27FC236}">
                  <a16:creationId xmlns:a16="http://schemas.microsoft.com/office/drawing/2014/main" id="{CB648A0C-6EC1-4288-BA73-ED3863D3590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3288" y="5275263"/>
              <a:ext cx="31750" cy="1270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10" y="0"/>
                </a:cxn>
                <a:cxn ang="0">
                  <a:pos x="20" y="4"/>
                </a:cxn>
                <a:cxn ang="0">
                  <a:pos x="14" y="4"/>
                </a:cxn>
                <a:cxn ang="0">
                  <a:pos x="12" y="8"/>
                </a:cxn>
                <a:cxn ang="0">
                  <a:pos x="4" y="6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20" h="8">
                  <a:moveTo>
                    <a:pt x="0" y="4"/>
                  </a:moveTo>
                  <a:lnTo>
                    <a:pt x="10" y="0"/>
                  </a:lnTo>
                  <a:lnTo>
                    <a:pt x="20" y="4"/>
                  </a:lnTo>
                  <a:lnTo>
                    <a:pt x="14" y="4"/>
                  </a:lnTo>
                  <a:lnTo>
                    <a:pt x="12" y="8"/>
                  </a:lnTo>
                  <a:lnTo>
                    <a:pt x="4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8" name="Freeform 28">
              <a:extLst>
                <a:ext uri="{FF2B5EF4-FFF2-40B4-BE49-F238E27FC236}">
                  <a16:creationId xmlns:a16="http://schemas.microsoft.com/office/drawing/2014/main" id="{7BB69869-DDD8-4E68-B45E-991F941A1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4588" y="5386388"/>
              <a:ext cx="9525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6" y="8"/>
                </a:cxn>
                <a:cxn ang="0">
                  <a:pos x="2" y="10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0" y="0"/>
                  </a:lnTo>
                  <a:lnTo>
                    <a:pt x="4" y="4"/>
                  </a:lnTo>
                  <a:lnTo>
                    <a:pt x="6" y="8"/>
                  </a:lnTo>
                  <a:lnTo>
                    <a:pt x="2" y="10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9" name="Freeform 29">
              <a:extLst>
                <a:ext uri="{FF2B5EF4-FFF2-40B4-BE49-F238E27FC236}">
                  <a16:creationId xmlns:a16="http://schemas.microsoft.com/office/drawing/2014/main" id="{E94757EF-EAAC-4C28-A229-4C76B8E858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7763" y="5402263"/>
              <a:ext cx="9525" cy="31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4" y="0"/>
                </a:cxn>
                <a:cxn ang="0">
                  <a:pos x="6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6" h="2">
                  <a:moveTo>
                    <a:pt x="0" y="2"/>
                  </a:moveTo>
                  <a:lnTo>
                    <a:pt x="4" y="0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0" name="Freeform 30">
              <a:extLst>
                <a:ext uri="{FF2B5EF4-FFF2-40B4-BE49-F238E27FC236}">
                  <a16:creationId xmlns:a16="http://schemas.microsoft.com/office/drawing/2014/main" id="{F4235B27-672F-4C1D-A112-655162A7D1E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7913" y="5411788"/>
              <a:ext cx="76200" cy="825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2"/>
                </a:cxn>
                <a:cxn ang="0">
                  <a:pos x="10" y="4"/>
                </a:cxn>
                <a:cxn ang="0">
                  <a:pos x="16" y="8"/>
                </a:cxn>
                <a:cxn ang="0">
                  <a:pos x="24" y="8"/>
                </a:cxn>
                <a:cxn ang="0">
                  <a:pos x="36" y="6"/>
                </a:cxn>
                <a:cxn ang="0">
                  <a:pos x="38" y="2"/>
                </a:cxn>
                <a:cxn ang="0">
                  <a:pos x="42" y="4"/>
                </a:cxn>
                <a:cxn ang="0">
                  <a:pos x="42" y="2"/>
                </a:cxn>
                <a:cxn ang="0">
                  <a:pos x="44" y="2"/>
                </a:cxn>
                <a:cxn ang="0">
                  <a:pos x="46" y="4"/>
                </a:cxn>
                <a:cxn ang="0">
                  <a:pos x="48" y="10"/>
                </a:cxn>
                <a:cxn ang="0">
                  <a:pos x="48" y="30"/>
                </a:cxn>
                <a:cxn ang="0">
                  <a:pos x="48" y="22"/>
                </a:cxn>
                <a:cxn ang="0">
                  <a:pos x="44" y="28"/>
                </a:cxn>
                <a:cxn ang="0">
                  <a:pos x="42" y="38"/>
                </a:cxn>
                <a:cxn ang="0">
                  <a:pos x="38" y="38"/>
                </a:cxn>
                <a:cxn ang="0">
                  <a:pos x="34" y="46"/>
                </a:cxn>
                <a:cxn ang="0">
                  <a:pos x="32" y="44"/>
                </a:cxn>
                <a:cxn ang="0">
                  <a:pos x="30" y="46"/>
                </a:cxn>
                <a:cxn ang="0">
                  <a:pos x="30" y="50"/>
                </a:cxn>
                <a:cxn ang="0">
                  <a:pos x="28" y="52"/>
                </a:cxn>
                <a:cxn ang="0">
                  <a:pos x="18" y="50"/>
                </a:cxn>
                <a:cxn ang="0">
                  <a:pos x="16" y="50"/>
                </a:cxn>
                <a:cxn ang="0">
                  <a:pos x="20" y="46"/>
                </a:cxn>
                <a:cxn ang="0">
                  <a:pos x="14" y="46"/>
                </a:cxn>
                <a:cxn ang="0">
                  <a:pos x="8" y="36"/>
                </a:cxn>
                <a:cxn ang="0">
                  <a:pos x="6" y="26"/>
                </a:cxn>
                <a:cxn ang="0">
                  <a:pos x="8" y="32"/>
                </a:cxn>
                <a:cxn ang="0">
                  <a:pos x="10" y="28"/>
                </a:cxn>
                <a:cxn ang="0">
                  <a:pos x="6" y="22"/>
                </a:cxn>
                <a:cxn ang="0">
                  <a:pos x="0" y="1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8" h="52">
                  <a:moveTo>
                    <a:pt x="0" y="0"/>
                  </a:moveTo>
                  <a:lnTo>
                    <a:pt x="4" y="2"/>
                  </a:lnTo>
                  <a:lnTo>
                    <a:pt x="10" y="4"/>
                  </a:lnTo>
                  <a:lnTo>
                    <a:pt x="16" y="8"/>
                  </a:lnTo>
                  <a:lnTo>
                    <a:pt x="24" y="8"/>
                  </a:lnTo>
                  <a:lnTo>
                    <a:pt x="36" y="6"/>
                  </a:lnTo>
                  <a:lnTo>
                    <a:pt x="38" y="2"/>
                  </a:lnTo>
                  <a:lnTo>
                    <a:pt x="42" y="4"/>
                  </a:lnTo>
                  <a:lnTo>
                    <a:pt x="42" y="2"/>
                  </a:lnTo>
                  <a:lnTo>
                    <a:pt x="44" y="2"/>
                  </a:lnTo>
                  <a:lnTo>
                    <a:pt x="46" y="4"/>
                  </a:lnTo>
                  <a:lnTo>
                    <a:pt x="48" y="10"/>
                  </a:lnTo>
                  <a:lnTo>
                    <a:pt x="48" y="30"/>
                  </a:lnTo>
                  <a:lnTo>
                    <a:pt x="48" y="22"/>
                  </a:lnTo>
                  <a:lnTo>
                    <a:pt x="44" y="28"/>
                  </a:lnTo>
                  <a:lnTo>
                    <a:pt x="42" y="38"/>
                  </a:lnTo>
                  <a:lnTo>
                    <a:pt x="38" y="38"/>
                  </a:lnTo>
                  <a:lnTo>
                    <a:pt x="34" y="46"/>
                  </a:lnTo>
                  <a:lnTo>
                    <a:pt x="32" y="44"/>
                  </a:lnTo>
                  <a:lnTo>
                    <a:pt x="30" y="46"/>
                  </a:lnTo>
                  <a:lnTo>
                    <a:pt x="30" y="50"/>
                  </a:lnTo>
                  <a:lnTo>
                    <a:pt x="28" y="52"/>
                  </a:lnTo>
                  <a:lnTo>
                    <a:pt x="18" y="50"/>
                  </a:lnTo>
                  <a:lnTo>
                    <a:pt x="16" y="50"/>
                  </a:lnTo>
                  <a:lnTo>
                    <a:pt x="20" y="46"/>
                  </a:lnTo>
                  <a:lnTo>
                    <a:pt x="14" y="46"/>
                  </a:lnTo>
                  <a:lnTo>
                    <a:pt x="8" y="36"/>
                  </a:lnTo>
                  <a:lnTo>
                    <a:pt x="6" y="26"/>
                  </a:lnTo>
                  <a:lnTo>
                    <a:pt x="8" y="32"/>
                  </a:lnTo>
                  <a:lnTo>
                    <a:pt x="10" y="28"/>
                  </a:lnTo>
                  <a:lnTo>
                    <a:pt x="6" y="22"/>
                  </a:lnTo>
                  <a:lnTo>
                    <a:pt x="0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1" name="Freeform 31">
              <a:extLst>
                <a:ext uri="{FF2B5EF4-FFF2-40B4-BE49-F238E27FC236}">
                  <a16:creationId xmlns:a16="http://schemas.microsoft.com/office/drawing/2014/main" id="{1CF0B2CE-D0EC-4F11-9C23-76D0432A4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4313" y="4906963"/>
              <a:ext cx="63500" cy="50800"/>
            </a:xfrm>
            <a:custGeom>
              <a:avLst/>
              <a:gdLst/>
              <a:ahLst/>
              <a:cxnLst>
                <a:cxn ang="0">
                  <a:pos x="14" y="16"/>
                </a:cxn>
                <a:cxn ang="0">
                  <a:pos x="10" y="14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10" y="2"/>
                </a:cxn>
                <a:cxn ang="0">
                  <a:pos x="12" y="4"/>
                </a:cxn>
                <a:cxn ang="0">
                  <a:pos x="14" y="6"/>
                </a:cxn>
                <a:cxn ang="0">
                  <a:pos x="18" y="12"/>
                </a:cxn>
                <a:cxn ang="0">
                  <a:pos x="24" y="18"/>
                </a:cxn>
                <a:cxn ang="0">
                  <a:pos x="30" y="20"/>
                </a:cxn>
                <a:cxn ang="0">
                  <a:pos x="36" y="26"/>
                </a:cxn>
                <a:cxn ang="0">
                  <a:pos x="38" y="26"/>
                </a:cxn>
                <a:cxn ang="0">
                  <a:pos x="40" y="28"/>
                </a:cxn>
                <a:cxn ang="0">
                  <a:pos x="38" y="32"/>
                </a:cxn>
                <a:cxn ang="0">
                  <a:pos x="34" y="28"/>
                </a:cxn>
                <a:cxn ang="0">
                  <a:pos x="28" y="26"/>
                </a:cxn>
                <a:cxn ang="0">
                  <a:pos x="28" y="24"/>
                </a:cxn>
                <a:cxn ang="0">
                  <a:pos x="16" y="18"/>
                </a:cxn>
                <a:cxn ang="0">
                  <a:pos x="14" y="16"/>
                </a:cxn>
                <a:cxn ang="0">
                  <a:pos x="14" y="16"/>
                </a:cxn>
              </a:cxnLst>
              <a:rect l="0" t="0" r="r" b="b"/>
              <a:pathLst>
                <a:path w="40" h="32">
                  <a:moveTo>
                    <a:pt x="14" y="16"/>
                  </a:moveTo>
                  <a:lnTo>
                    <a:pt x="10" y="14"/>
                  </a:lnTo>
                  <a:lnTo>
                    <a:pt x="2" y="2"/>
                  </a:lnTo>
                  <a:lnTo>
                    <a:pt x="0" y="0"/>
                  </a:lnTo>
                  <a:lnTo>
                    <a:pt x="4" y="0"/>
                  </a:lnTo>
                  <a:lnTo>
                    <a:pt x="10" y="2"/>
                  </a:lnTo>
                  <a:lnTo>
                    <a:pt x="12" y="4"/>
                  </a:lnTo>
                  <a:lnTo>
                    <a:pt x="14" y="6"/>
                  </a:lnTo>
                  <a:lnTo>
                    <a:pt x="18" y="12"/>
                  </a:lnTo>
                  <a:lnTo>
                    <a:pt x="24" y="18"/>
                  </a:lnTo>
                  <a:lnTo>
                    <a:pt x="30" y="20"/>
                  </a:lnTo>
                  <a:lnTo>
                    <a:pt x="36" y="26"/>
                  </a:lnTo>
                  <a:lnTo>
                    <a:pt x="38" y="26"/>
                  </a:lnTo>
                  <a:lnTo>
                    <a:pt x="40" y="28"/>
                  </a:lnTo>
                  <a:lnTo>
                    <a:pt x="38" y="32"/>
                  </a:lnTo>
                  <a:lnTo>
                    <a:pt x="34" y="28"/>
                  </a:lnTo>
                  <a:lnTo>
                    <a:pt x="28" y="26"/>
                  </a:lnTo>
                  <a:lnTo>
                    <a:pt x="28" y="24"/>
                  </a:lnTo>
                  <a:lnTo>
                    <a:pt x="16" y="18"/>
                  </a:lnTo>
                  <a:lnTo>
                    <a:pt x="14" y="16"/>
                  </a:lnTo>
                  <a:lnTo>
                    <a:pt x="14" y="1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2" name="Freeform 32">
              <a:extLst>
                <a:ext uri="{FF2B5EF4-FFF2-40B4-BE49-F238E27FC236}">
                  <a16:creationId xmlns:a16="http://schemas.microsoft.com/office/drawing/2014/main" id="{5B590173-2B6E-4A1F-A45C-B687225BF25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8288" y="4783138"/>
              <a:ext cx="12700" cy="190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6"/>
                </a:cxn>
                <a:cxn ang="0">
                  <a:pos x="6" y="4"/>
                </a:cxn>
                <a:cxn ang="0">
                  <a:pos x="8" y="10"/>
                </a:cxn>
                <a:cxn ang="0">
                  <a:pos x="2" y="1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12">
                  <a:moveTo>
                    <a:pt x="0" y="0"/>
                  </a:moveTo>
                  <a:lnTo>
                    <a:pt x="2" y="6"/>
                  </a:lnTo>
                  <a:lnTo>
                    <a:pt x="6" y="4"/>
                  </a:lnTo>
                  <a:lnTo>
                    <a:pt x="8" y="10"/>
                  </a:lnTo>
                  <a:lnTo>
                    <a:pt x="2" y="1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3" name="Freeform 33">
              <a:extLst>
                <a:ext uri="{FF2B5EF4-FFF2-40B4-BE49-F238E27FC236}">
                  <a16:creationId xmlns:a16="http://schemas.microsoft.com/office/drawing/2014/main" id="{9DE8A8CD-8CEE-40B4-919C-5467DAF38D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0988" y="4808538"/>
              <a:ext cx="12700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6"/>
                </a:cxn>
                <a:cxn ang="0">
                  <a:pos x="8" y="8"/>
                </a:cxn>
                <a:cxn ang="0">
                  <a:pos x="4" y="8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8">
                  <a:moveTo>
                    <a:pt x="0" y="0"/>
                  </a:moveTo>
                  <a:lnTo>
                    <a:pt x="6" y="6"/>
                  </a:lnTo>
                  <a:lnTo>
                    <a:pt x="8" y="8"/>
                  </a:lnTo>
                  <a:lnTo>
                    <a:pt x="4" y="8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4" name="Freeform 34">
              <a:extLst>
                <a:ext uri="{FF2B5EF4-FFF2-40B4-BE49-F238E27FC236}">
                  <a16:creationId xmlns:a16="http://schemas.microsoft.com/office/drawing/2014/main" id="{394F35B6-DE47-4803-9F3A-324587C8A2A1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3213" y="4799013"/>
              <a:ext cx="1588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6">
                  <a:moveTo>
                    <a:pt x="0" y="0"/>
                  </a:moveTo>
                  <a:lnTo>
                    <a:pt x="0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" name="Freeform 35">
              <a:extLst>
                <a:ext uri="{FF2B5EF4-FFF2-40B4-BE49-F238E27FC236}">
                  <a16:creationId xmlns:a16="http://schemas.microsoft.com/office/drawing/2014/main" id="{F4135AB2-D20A-4E6D-A64C-0E4DC159C1B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6863" y="4811713"/>
              <a:ext cx="6350" cy="63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4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4" y="4"/>
                  </a:lnTo>
                  <a:lnTo>
                    <a:pt x="2" y="4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6" name="Freeform 36">
              <a:extLst>
                <a:ext uri="{FF2B5EF4-FFF2-40B4-BE49-F238E27FC236}">
                  <a16:creationId xmlns:a16="http://schemas.microsoft.com/office/drawing/2014/main" id="{2A04D086-3310-4E92-B6A6-14819328A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3213" y="4846638"/>
              <a:ext cx="6350" cy="31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4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" name="Freeform 37">
              <a:extLst>
                <a:ext uri="{FF2B5EF4-FFF2-40B4-BE49-F238E27FC236}">
                  <a16:creationId xmlns:a16="http://schemas.microsoft.com/office/drawing/2014/main" id="{F1CA5ACF-09AA-4D83-94CB-DB91C9721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9088" y="4868863"/>
              <a:ext cx="3175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2" y="0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8" name="Freeform 38">
              <a:extLst>
                <a:ext uri="{FF2B5EF4-FFF2-40B4-BE49-F238E27FC236}">
                  <a16:creationId xmlns:a16="http://schemas.microsoft.com/office/drawing/2014/main" id="{45C75DD7-EC07-434B-B032-5FAF95EE5DC2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5438" y="4884738"/>
              <a:ext cx="3175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2" y="2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" name="Freeform 39">
              <a:extLst>
                <a:ext uri="{FF2B5EF4-FFF2-40B4-BE49-F238E27FC236}">
                  <a16:creationId xmlns:a16="http://schemas.microsoft.com/office/drawing/2014/main" id="{6EC45356-D270-4897-B716-124BC5F890E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0988" y="4916488"/>
              <a:ext cx="6350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4" y="6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6">
                  <a:moveTo>
                    <a:pt x="0" y="0"/>
                  </a:moveTo>
                  <a:lnTo>
                    <a:pt x="2" y="2"/>
                  </a:lnTo>
                  <a:lnTo>
                    <a:pt x="4" y="6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0" name="Freeform 40">
              <a:extLst>
                <a:ext uri="{FF2B5EF4-FFF2-40B4-BE49-F238E27FC236}">
                  <a16:creationId xmlns:a16="http://schemas.microsoft.com/office/drawing/2014/main" id="{DEDFDC4F-6C3F-4106-A432-0FB73DD82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688" y="4932363"/>
              <a:ext cx="6350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4" y="4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4" y="0"/>
                  </a:lnTo>
                  <a:lnTo>
                    <a:pt x="4" y="4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1" name="Freeform 41">
              <a:extLst>
                <a:ext uri="{FF2B5EF4-FFF2-40B4-BE49-F238E27FC236}">
                  <a16:creationId xmlns:a16="http://schemas.microsoft.com/office/drawing/2014/main" id="{BE7DDF50-6D79-45B0-85C0-E380175F119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6888" y="4840288"/>
              <a:ext cx="25400" cy="19050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12" y="0"/>
                </a:cxn>
                <a:cxn ang="0">
                  <a:pos x="14" y="4"/>
                </a:cxn>
                <a:cxn ang="0">
                  <a:pos x="16" y="12"/>
                </a:cxn>
                <a:cxn ang="0">
                  <a:pos x="8" y="12"/>
                </a:cxn>
                <a:cxn ang="0">
                  <a:pos x="0" y="10"/>
                </a:cxn>
                <a:cxn ang="0">
                  <a:pos x="0" y="4"/>
                </a:cxn>
                <a:cxn ang="0">
                  <a:pos x="4" y="2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16" h="12">
                  <a:moveTo>
                    <a:pt x="8" y="2"/>
                  </a:moveTo>
                  <a:lnTo>
                    <a:pt x="12" y="0"/>
                  </a:lnTo>
                  <a:lnTo>
                    <a:pt x="14" y="4"/>
                  </a:lnTo>
                  <a:lnTo>
                    <a:pt x="16" y="12"/>
                  </a:lnTo>
                  <a:lnTo>
                    <a:pt x="8" y="12"/>
                  </a:lnTo>
                  <a:lnTo>
                    <a:pt x="0" y="10"/>
                  </a:lnTo>
                  <a:lnTo>
                    <a:pt x="0" y="4"/>
                  </a:lnTo>
                  <a:lnTo>
                    <a:pt x="4" y="2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2" name="Freeform 42">
              <a:extLst>
                <a:ext uri="{FF2B5EF4-FFF2-40B4-BE49-F238E27FC236}">
                  <a16:creationId xmlns:a16="http://schemas.microsoft.com/office/drawing/2014/main" id="{6347614B-2D21-48DD-BD4E-BC216BC32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2288" y="4814888"/>
              <a:ext cx="31750" cy="19050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6" y="4"/>
                </a:cxn>
                <a:cxn ang="0">
                  <a:pos x="14" y="0"/>
                </a:cxn>
                <a:cxn ang="0">
                  <a:pos x="20" y="0"/>
                </a:cxn>
                <a:cxn ang="0">
                  <a:pos x="18" y="4"/>
                </a:cxn>
                <a:cxn ang="0">
                  <a:pos x="18" y="8"/>
                </a:cxn>
                <a:cxn ang="0">
                  <a:pos x="10" y="8"/>
                </a:cxn>
                <a:cxn ang="0">
                  <a:pos x="10" y="6"/>
                </a:cxn>
                <a:cxn ang="0">
                  <a:pos x="6" y="10"/>
                </a:cxn>
                <a:cxn ang="0">
                  <a:pos x="4" y="12"/>
                </a:cxn>
                <a:cxn ang="0">
                  <a:pos x="0" y="8"/>
                </a:cxn>
                <a:cxn ang="0">
                  <a:pos x="0" y="6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20" h="12">
                  <a:moveTo>
                    <a:pt x="4" y="4"/>
                  </a:moveTo>
                  <a:lnTo>
                    <a:pt x="6" y="4"/>
                  </a:lnTo>
                  <a:lnTo>
                    <a:pt x="14" y="0"/>
                  </a:lnTo>
                  <a:lnTo>
                    <a:pt x="20" y="0"/>
                  </a:lnTo>
                  <a:lnTo>
                    <a:pt x="18" y="4"/>
                  </a:lnTo>
                  <a:lnTo>
                    <a:pt x="18" y="8"/>
                  </a:lnTo>
                  <a:lnTo>
                    <a:pt x="10" y="8"/>
                  </a:lnTo>
                  <a:lnTo>
                    <a:pt x="10" y="6"/>
                  </a:lnTo>
                  <a:lnTo>
                    <a:pt x="6" y="10"/>
                  </a:lnTo>
                  <a:lnTo>
                    <a:pt x="4" y="12"/>
                  </a:lnTo>
                  <a:lnTo>
                    <a:pt x="0" y="8"/>
                  </a:lnTo>
                  <a:lnTo>
                    <a:pt x="0" y="6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3" name="Freeform 43">
              <a:extLst>
                <a:ext uri="{FF2B5EF4-FFF2-40B4-BE49-F238E27FC236}">
                  <a16:creationId xmlns:a16="http://schemas.microsoft.com/office/drawing/2014/main" id="{58EE97D1-5051-4757-9B34-ED8759815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5588" y="5713413"/>
              <a:ext cx="6350" cy="9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6"/>
                </a:cxn>
                <a:cxn ang="0">
                  <a:pos x="0" y="6"/>
                </a:cxn>
                <a:cxn ang="0">
                  <a:pos x="2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6">
                  <a:moveTo>
                    <a:pt x="4" y="0"/>
                  </a:moveTo>
                  <a:lnTo>
                    <a:pt x="4" y="6"/>
                  </a:lnTo>
                  <a:lnTo>
                    <a:pt x="0" y="6"/>
                  </a:lnTo>
                  <a:lnTo>
                    <a:pt x="2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4" name="Freeform 44">
              <a:extLst>
                <a:ext uri="{FF2B5EF4-FFF2-40B4-BE49-F238E27FC236}">
                  <a16:creationId xmlns:a16="http://schemas.microsoft.com/office/drawing/2014/main" id="{72DD3A1D-B34F-4829-A464-08369A9C3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0513" y="5589588"/>
              <a:ext cx="12700" cy="1587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2"/>
                </a:cxn>
                <a:cxn ang="0">
                  <a:pos x="6" y="4"/>
                </a:cxn>
                <a:cxn ang="0">
                  <a:pos x="8" y="6"/>
                </a:cxn>
                <a:cxn ang="0">
                  <a:pos x="0" y="10"/>
                </a:cxn>
                <a:cxn ang="0">
                  <a:pos x="2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8" h="10">
                  <a:moveTo>
                    <a:pt x="6" y="0"/>
                  </a:moveTo>
                  <a:lnTo>
                    <a:pt x="8" y="2"/>
                  </a:lnTo>
                  <a:lnTo>
                    <a:pt x="6" y="4"/>
                  </a:lnTo>
                  <a:lnTo>
                    <a:pt x="8" y="6"/>
                  </a:lnTo>
                  <a:lnTo>
                    <a:pt x="0" y="10"/>
                  </a:lnTo>
                  <a:lnTo>
                    <a:pt x="2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5" name="Freeform 45">
              <a:extLst>
                <a:ext uri="{FF2B5EF4-FFF2-40B4-BE49-F238E27FC236}">
                  <a16:creationId xmlns:a16="http://schemas.microsoft.com/office/drawing/2014/main" id="{24CEE79F-66F3-43B8-B1AD-86E2F7773CC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8288" y="5408613"/>
              <a:ext cx="165100" cy="177800"/>
            </a:xfrm>
            <a:custGeom>
              <a:avLst/>
              <a:gdLst/>
              <a:ahLst/>
              <a:cxnLst>
                <a:cxn ang="0">
                  <a:pos x="76" y="6"/>
                </a:cxn>
                <a:cxn ang="0">
                  <a:pos x="82" y="4"/>
                </a:cxn>
                <a:cxn ang="0">
                  <a:pos x="88" y="10"/>
                </a:cxn>
                <a:cxn ang="0">
                  <a:pos x="98" y="8"/>
                </a:cxn>
                <a:cxn ang="0">
                  <a:pos x="98" y="8"/>
                </a:cxn>
                <a:cxn ang="0">
                  <a:pos x="100" y="12"/>
                </a:cxn>
                <a:cxn ang="0">
                  <a:pos x="104" y="10"/>
                </a:cxn>
                <a:cxn ang="0">
                  <a:pos x="102" y="14"/>
                </a:cxn>
                <a:cxn ang="0">
                  <a:pos x="102" y="22"/>
                </a:cxn>
                <a:cxn ang="0">
                  <a:pos x="84" y="46"/>
                </a:cxn>
                <a:cxn ang="0">
                  <a:pos x="88" y="58"/>
                </a:cxn>
                <a:cxn ang="0">
                  <a:pos x="80" y="58"/>
                </a:cxn>
                <a:cxn ang="0">
                  <a:pos x="76" y="60"/>
                </a:cxn>
                <a:cxn ang="0">
                  <a:pos x="68" y="62"/>
                </a:cxn>
                <a:cxn ang="0">
                  <a:pos x="56" y="96"/>
                </a:cxn>
                <a:cxn ang="0">
                  <a:pos x="52" y="102"/>
                </a:cxn>
                <a:cxn ang="0">
                  <a:pos x="42" y="110"/>
                </a:cxn>
                <a:cxn ang="0">
                  <a:pos x="32" y="110"/>
                </a:cxn>
                <a:cxn ang="0">
                  <a:pos x="24" y="108"/>
                </a:cxn>
                <a:cxn ang="0">
                  <a:pos x="16" y="104"/>
                </a:cxn>
                <a:cxn ang="0">
                  <a:pos x="2" y="104"/>
                </a:cxn>
                <a:cxn ang="0">
                  <a:pos x="2" y="102"/>
                </a:cxn>
                <a:cxn ang="0">
                  <a:pos x="0" y="100"/>
                </a:cxn>
                <a:cxn ang="0">
                  <a:pos x="6" y="94"/>
                </a:cxn>
                <a:cxn ang="0">
                  <a:pos x="6" y="90"/>
                </a:cxn>
                <a:cxn ang="0">
                  <a:pos x="6" y="88"/>
                </a:cxn>
                <a:cxn ang="0">
                  <a:pos x="10" y="86"/>
                </a:cxn>
                <a:cxn ang="0">
                  <a:pos x="8" y="80"/>
                </a:cxn>
                <a:cxn ang="0">
                  <a:pos x="14" y="82"/>
                </a:cxn>
                <a:cxn ang="0">
                  <a:pos x="18" y="72"/>
                </a:cxn>
                <a:cxn ang="0">
                  <a:pos x="34" y="60"/>
                </a:cxn>
                <a:cxn ang="0">
                  <a:pos x="62" y="36"/>
                </a:cxn>
                <a:cxn ang="0">
                  <a:pos x="72" y="18"/>
                </a:cxn>
                <a:cxn ang="0">
                  <a:pos x="76" y="8"/>
                </a:cxn>
              </a:cxnLst>
              <a:rect l="0" t="0" r="r" b="b"/>
              <a:pathLst>
                <a:path w="104" h="112">
                  <a:moveTo>
                    <a:pt x="76" y="8"/>
                  </a:moveTo>
                  <a:lnTo>
                    <a:pt x="76" y="6"/>
                  </a:lnTo>
                  <a:lnTo>
                    <a:pt x="82" y="0"/>
                  </a:lnTo>
                  <a:lnTo>
                    <a:pt x="82" y="4"/>
                  </a:lnTo>
                  <a:lnTo>
                    <a:pt x="86" y="6"/>
                  </a:lnTo>
                  <a:lnTo>
                    <a:pt x="88" y="10"/>
                  </a:lnTo>
                  <a:lnTo>
                    <a:pt x="90" y="14"/>
                  </a:lnTo>
                  <a:lnTo>
                    <a:pt x="98" y="8"/>
                  </a:lnTo>
                  <a:lnTo>
                    <a:pt x="100" y="8"/>
                  </a:lnTo>
                  <a:lnTo>
                    <a:pt x="98" y="8"/>
                  </a:lnTo>
                  <a:lnTo>
                    <a:pt x="98" y="14"/>
                  </a:lnTo>
                  <a:lnTo>
                    <a:pt x="100" y="12"/>
                  </a:lnTo>
                  <a:lnTo>
                    <a:pt x="100" y="8"/>
                  </a:lnTo>
                  <a:lnTo>
                    <a:pt x="104" y="10"/>
                  </a:lnTo>
                  <a:lnTo>
                    <a:pt x="102" y="12"/>
                  </a:lnTo>
                  <a:lnTo>
                    <a:pt x="102" y="14"/>
                  </a:lnTo>
                  <a:lnTo>
                    <a:pt x="102" y="16"/>
                  </a:lnTo>
                  <a:lnTo>
                    <a:pt x="102" y="22"/>
                  </a:lnTo>
                  <a:lnTo>
                    <a:pt x="92" y="40"/>
                  </a:lnTo>
                  <a:lnTo>
                    <a:pt x="84" y="46"/>
                  </a:lnTo>
                  <a:lnTo>
                    <a:pt x="84" y="56"/>
                  </a:lnTo>
                  <a:lnTo>
                    <a:pt x="88" y="58"/>
                  </a:lnTo>
                  <a:lnTo>
                    <a:pt x="88" y="60"/>
                  </a:lnTo>
                  <a:lnTo>
                    <a:pt x="80" y="58"/>
                  </a:lnTo>
                  <a:lnTo>
                    <a:pt x="78" y="60"/>
                  </a:lnTo>
                  <a:lnTo>
                    <a:pt x="76" y="60"/>
                  </a:lnTo>
                  <a:lnTo>
                    <a:pt x="70" y="64"/>
                  </a:lnTo>
                  <a:lnTo>
                    <a:pt x="68" y="62"/>
                  </a:lnTo>
                  <a:lnTo>
                    <a:pt x="62" y="82"/>
                  </a:lnTo>
                  <a:lnTo>
                    <a:pt x="56" y="96"/>
                  </a:lnTo>
                  <a:lnTo>
                    <a:pt x="56" y="100"/>
                  </a:lnTo>
                  <a:lnTo>
                    <a:pt x="52" y="102"/>
                  </a:lnTo>
                  <a:lnTo>
                    <a:pt x="46" y="106"/>
                  </a:lnTo>
                  <a:lnTo>
                    <a:pt x="42" y="110"/>
                  </a:lnTo>
                  <a:lnTo>
                    <a:pt x="34" y="112"/>
                  </a:lnTo>
                  <a:lnTo>
                    <a:pt x="32" y="110"/>
                  </a:lnTo>
                  <a:lnTo>
                    <a:pt x="26" y="110"/>
                  </a:lnTo>
                  <a:lnTo>
                    <a:pt x="24" y="108"/>
                  </a:lnTo>
                  <a:lnTo>
                    <a:pt x="18" y="108"/>
                  </a:lnTo>
                  <a:lnTo>
                    <a:pt x="16" y="104"/>
                  </a:lnTo>
                  <a:lnTo>
                    <a:pt x="10" y="104"/>
                  </a:lnTo>
                  <a:lnTo>
                    <a:pt x="2" y="104"/>
                  </a:lnTo>
                  <a:lnTo>
                    <a:pt x="6" y="98"/>
                  </a:lnTo>
                  <a:lnTo>
                    <a:pt x="2" y="102"/>
                  </a:lnTo>
                  <a:lnTo>
                    <a:pt x="4" y="98"/>
                  </a:lnTo>
                  <a:lnTo>
                    <a:pt x="0" y="100"/>
                  </a:lnTo>
                  <a:lnTo>
                    <a:pt x="0" y="98"/>
                  </a:lnTo>
                  <a:lnTo>
                    <a:pt x="6" y="94"/>
                  </a:lnTo>
                  <a:lnTo>
                    <a:pt x="4" y="94"/>
                  </a:lnTo>
                  <a:lnTo>
                    <a:pt x="6" y="90"/>
                  </a:lnTo>
                  <a:lnTo>
                    <a:pt x="4" y="90"/>
                  </a:lnTo>
                  <a:lnTo>
                    <a:pt x="6" y="88"/>
                  </a:lnTo>
                  <a:lnTo>
                    <a:pt x="6" y="86"/>
                  </a:lnTo>
                  <a:lnTo>
                    <a:pt x="10" y="86"/>
                  </a:lnTo>
                  <a:lnTo>
                    <a:pt x="8" y="84"/>
                  </a:lnTo>
                  <a:lnTo>
                    <a:pt x="8" y="80"/>
                  </a:lnTo>
                  <a:lnTo>
                    <a:pt x="12" y="78"/>
                  </a:lnTo>
                  <a:lnTo>
                    <a:pt x="14" y="82"/>
                  </a:lnTo>
                  <a:lnTo>
                    <a:pt x="14" y="76"/>
                  </a:lnTo>
                  <a:lnTo>
                    <a:pt x="18" y="72"/>
                  </a:lnTo>
                  <a:lnTo>
                    <a:pt x="22" y="64"/>
                  </a:lnTo>
                  <a:lnTo>
                    <a:pt x="34" y="60"/>
                  </a:lnTo>
                  <a:lnTo>
                    <a:pt x="58" y="40"/>
                  </a:lnTo>
                  <a:lnTo>
                    <a:pt x="62" y="36"/>
                  </a:lnTo>
                  <a:lnTo>
                    <a:pt x="66" y="22"/>
                  </a:lnTo>
                  <a:lnTo>
                    <a:pt x="72" y="18"/>
                  </a:lnTo>
                  <a:lnTo>
                    <a:pt x="76" y="8"/>
                  </a:lnTo>
                  <a:lnTo>
                    <a:pt x="76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6" name="Freeform 46">
              <a:extLst>
                <a:ext uri="{FF2B5EF4-FFF2-40B4-BE49-F238E27FC236}">
                  <a16:creationId xmlns:a16="http://schemas.microsoft.com/office/drawing/2014/main" id="{C7301EF4-D01B-41B5-BD8C-A6D269E801E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1638" y="5246688"/>
              <a:ext cx="120650" cy="19050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8" y="6"/>
                </a:cxn>
                <a:cxn ang="0">
                  <a:pos x="14" y="8"/>
                </a:cxn>
                <a:cxn ang="0">
                  <a:pos x="16" y="12"/>
                </a:cxn>
                <a:cxn ang="0">
                  <a:pos x="24" y="22"/>
                </a:cxn>
                <a:cxn ang="0">
                  <a:pos x="20" y="22"/>
                </a:cxn>
                <a:cxn ang="0">
                  <a:pos x="26" y="40"/>
                </a:cxn>
                <a:cxn ang="0">
                  <a:pos x="34" y="44"/>
                </a:cxn>
                <a:cxn ang="0">
                  <a:pos x="36" y="38"/>
                </a:cxn>
                <a:cxn ang="0">
                  <a:pos x="36" y="34"/>
                </a:cxn>
                <a:cxn ang="0">
                  <a:pos x="42" y="52"/>
                </a:cxn>
                <a:cxn ang="0">
                  <a:pos x="60" y="58"/>
                </a:cxn>
                <a:cxn ang="0">
                  <a:pos x="76" y="52"/>
                </a:cxn>
                <a:cxn ang="0">
                  <a:pos x="70" y="70"/>
                </a:cxn>
                <a:cxn ang="0">
                  <a:pos x="68" y="80"/>
                </a:cxn>
                <a:cxn ang="0">
                  <a:pos x="64" y="76"/>
                </a:cxn>
                <a:cxn ang="0">
                  <a:pos x="54" y="84"/>
                </a:cxn>
                <a:cxn ang="0">
                  <a:pos x="56" y="90"/>
                </a:cxn>
                <a:cxn ang="0">
                  <a:pos x="40" y="116"/>
                </a:cxn>
                <a:cxn ang="0">
                  <a:pos x="34" y="120"/>
                </a:cxn>
                <a:cxn ang="0">
                  <a:pos x="26" y="116"/>
                </a:cxn>
                <a:cxn ang="0">
                  <a:pos x="26" y="112"/>
                </a:cxn>
                <a:cxn ang="0">
                  <a:pos x="32" y="98"/>
                </a:cxn>
                <a:cxn ang="0">
                  <a:pos x="28" y="90"/>
                </a:cxn>
                <a:cxn ang="0">
                  <a:pos x="14" y="82"/>
                </a:cxn>
                <a:cxn ang="0">
                  <a:pos x="16" y="76"/>
                </a:cxn>
                <a:cxn ang="0">
                  <a:pos x="26" y="60"/>
                </a:cxn>
                <a:cxn ang="0">
                  <a:pos x="28" y="46"/>
                </a:cxn>
                <a:cxn ang="0">
                  <a:pos x="26" y="40"/>
                </a:cxn>
                <a:cxn ang="0">
                  <a:pos x="20" y="36"/>
                </a:cxn>
                <a:cxn ang="0">
                  <a:pos x="20" y="36"/>
                </a:cxn>
                <a:cxn ang="0">
                  <a:pos x="20" y="30"/>
                </a:cxn>
                <a:cxn ang="0">
                  <a:pos x="18" y="28"/>
                </a:cxn>
                <a:cxn ang="0">
                  <a:pos x="10" y="20"/>
                </a:cxn>
                <a:cxn ang="0">
                  <a:pos x="10" y="14"/>
                </a:cxn>
                <a:cxn ang="0">
                  <a:pos x="6" y="14"/>
                </a:cxn>
                <a:cxn ang="0">
                  <a:pos x="0" y="0"/>
                </a:cxn>
                <a:cxn ang="0">
                  <a:pos x="2" y="0"/>
                </a:cxn>
              </a:cxnLst>
              <a:rect l="0" t="0" r="r" b="b"/>
              <a:pathLst>
                <a:path w="76" h="120">
                  <a:moveTo>
                    <a:pt x="2" y="0"/>
                  </a:moveTo>
                  <a:lnTo>
                    <a:pt x="2" y="0"/>
                  </a:lnTo>
                  <a:lnTo>
                    <a:pt x="6" y="8"/>
                  </a:lnTo>
                  <a:lnTo>
                    <a:pt x="8" y="6"/>
                  </a:lnTo>
                  <a:lnTo>
                    <a:pt x="8" y="8"/>
                  </a:lnTo>
                  <a:lnTo>
                    <a:pt x="14" y="8"/>
                  </a:lnTo>
                  <a:lnTo>
                    <a:pt x="18" y="10"/>
                  </a:lnTo>
                  <a:lnTo>
                    <a:pt x="16" y="12"/>
                  </a:lnTo>
                  <a:lnTo>
                    <a:pt x="20" y="14"/>
                  </a:lnTo>
                  <a:lnTo>
                    <a:pt x="24" y="22"/>
                  </a:lnTo>
                  <a:lnTo>
                    <a:pt x="20" y="20"/>
                  </a:lnTo>
                  <a:lnTo>
                    <a:pt x="20" y="22"/>
                  </a:lnTo>
                  <a:lnTo>
                    <a:pt x="28" y="32"/>
                  </a:lnTo>
                  <a:lnTo>
                    <a:pt x="26" y="40"/>
                  </a:lnTo>
                  <a:lnTo>
                    <a:pt x="32" y="40"/>
                  </a:lnTo>
                  <a:lnTo>
                    <a:pt x="34" y="44"/>
                  </a:lnTo>
                  <a:lnTo>
                    <a:pt x="34" y="44"/>
                  </a:lnTo>
                  <a:lnTo>
                    <a:pt x="36" y="38"/>
                  </a:lnTo>
                  <a:lnTo>
                    <a:pt x="34" y="34"/>
                  </a:lnTo>
                  <a:lnTo>
                    <a:pt x="36" y="34"/>
                  </a:lnTo>
                  <a:lnTo>
                    <a:pt x="40" y="36"/>
                  </a:lnTo>
                  <a:lnTo>
                    <a:pt x="42" y="52"/>
                  </a:lnTo>
                  <a:lnTo>
                    <a:pt x="58" y="58"/>
                  </a:lnTo>
                  <a:lnTo>
                    <a:pt x="60" y="58"/>
                  </a:lnTo>
                  <a:lnTo>
                    <a:pt x="70" y="50"/>
                  </a:lnTo>
                  <a:lnTo>
                    <a:pt x="76" y="52"/>
                  </a:lnTo>
                  <a:lnTo>
                    <a:pt x="74" y="68"/>
                  </a:lnTo>
                  <a:lnTo>
                    <a:pt x="70" y="70"/>
                  </a:lnTo>
                  <a:lnTo>
                    <a:pt x="70" y="78"/>
                  </a:lnTo>
                  <a:lnTo>
                    <a:pt x="68" y="80"/>
                  </a:lnTo>
                  <a:lnTo>
                    <a:pt x="68" y="76"/>
                  </a:lnTo>
                  <a:lnTo>
                    <a:pt x="64" y="76"/>
                  </a:lnTo>
                  <a:lnTo>
                    <a:pt x="58" y="78"/>
                  </a:lnTo>
                  <a:lnTo>
                    <a:pt x="54" y="84"/>
                  </a:lnTo>
                  <a:lnTo>
                    <a:pt x="56" y="86"/>
                  </a:lnTo>
                  <a:lnTo>
                    <a:pt x="56" y="90"/>
                  </a:lnTo>
                  <a:lnTo>
                    <a:pt x="52" y="100"/>
                  </a:lnTo>
                  <a:lnTo>
                    <a:pt x="40" y="116"/>
                  </a:lnTo>
                  <a:lnTo>
                    <a:pt x="36" y="118"/>
                  </a:lnTo>
                  <a:lnTo>
                    <a:pt x="34" y="120"/>
                  </a:lnTo>
                  <a:lnTo>
                    <a:pt x="32" y="116"/>
                  </a:lnTo>
                  <a:lnTo>
                    <a:pt x="26" y="116"/>
                  </a:lnTo>
                  <a:lnTo>
                    <a:pt x="26" y="114"/>
                  </a:lnTo>
                  <a:lnTo>
                    <a:pt x="26" y="112"/>
                  </a:lnTo>
                  <a:lnTo>
                    <a:pt x="32" y="104"/>
                  </a:lnTo>
                  <a:lnTo>
                    <a:pt x="32" y="98"/>
                  </a:lnTo>
                  <a:lnTo>
                    <a:pt x="32" y="94"/>
                  </a:lnTo>
                  <a:lnTo>
                    <a:pt x="28" y="90"/>
                  </a:lnTo>
                  <a:lnTo>
                    <a:pt x="22" y="88"/>
                  </a:lnTo>
                  <a:lnTo>
                    <a:pt x="14" y="82"/>
                  </a:lnTo>
                  <a:lnTo>
                    <a:pt x="14" y="78"/>
                  </a:lnTo>
                  <a:lnTo>
                    <a:pt x="16" y="76"/>
                  </a:lnTo>
                  <a:lnTo>
                    <a:pt x="24" y="72"/>
                  </a:lnTo>
                  <a:lnTo>
                    <a:pt x="26" y="60"/>
                  </a:lnTo>
                  <a:lnTo>
                    <a:pt x="28" y="60"/>
                  </a:lnTo>
                  <a:lnTo>
                    <a:pt x="28" y="46"/>
                  </a:lnTo>
                  <a:lnTo>
                    <a:pt x="24" y="44"/>
                  </a:lnTo>
                  <a:lnTo>
                    <a:pt x="26" y="40"/>
                  </a:lnTo>
                  <a:lnTo>
                    <a:pt x="22" y="40"/>
                  </a:lnTo>
                  <a:lnTo>
                    <a:pt x="20" y="36"/>
                  </a:lnTo>
                  <a:lnTo>
                    <a:pt x="18" y="32"/>
                  </a:lnTo>
                  <a:lnTo>
                    <a:pt x="20" y="36"/>
                  </a:lnTo>
                  <a:lnTo>
                    <a:pt x="22" y="32"/>
                  </a:lnTo>
                  <a:lnTo>
                    <a:pt x="20" y="30"/>
                  </a:lnTo>
                  <a:lnTo>
                    <a:pt x="20" y="28"/>
                  </a:lnTo>
                  <a:lnTo>
                    <a:pt x="18" y="28"/>
                  </a:lnTo>
                  <a:lnTo>
                    <a:pt x="18" y="30"/>
                  </a:lnTo>
                  <a:lnTo>
                    <a:pt x="10" y="20"/>
                  </a:lnTo>
                  <a:lnTo>
                    <a:pt x="8" y="16"/>
                  </a:lnTo>
                  <a:lnTo>
                    <a:pt x="10" y="14"/>
                  </a:lnTo>
                  <a:lnTo>
                    <a:pt x="8" y="16"/>
                  </a:lnTo>
                  <a:lnTo>
                    <a:pt x="6" y="14"/>
                  </a:lnTo>
                  <a:lnTo>
                    <a:pt x="4" y="8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7" name="Freeform 47">
              <a:extLst>
                <a:ext uri="{FF2B5EF4-FFF2-40B4-BE49-F238E27FC236}">
                  <a16:creationId xmlns:a16="http://schemas.microsoft.com/office/drawing/2014/main" id="{BAB8BBAD-87BA-4D61-8AE9-9950897B94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4813" y="4697413"/>
              <a:ext cx="860425" cy="669925"/>
            </a:xfrm>
            <a:custGeom>
              <a:avLst/>
              <a:gdLst/>
              <a:ahLst/>
              <a:cxnLst>
                <a:cxn ang="0">
                  <a:pos x="58" y="354"/>
                </a:cxn>
                <a:cxn ang="0">
                  <a:pos x="84" y="344"/>
                </a:cxn>
                <a:cxn ang="0">
                  <a:pos x="146" y="322"/>
                </a:cxn>
                <a:cxn ang="0">
                  <a:pos x="248" y="300"/>
                </a:cxn>
                <a:cxn ang="0">
                  <a:pos x="282" y="314"/>
                </a:cxn>
                <a:cxn ang="0">
                  <a:pos x="294" y="346"/>
                </a:cxn>
                <a:cxn ang="0">
                  <a:pos x="310" y="342"/>
                </a:cxn>
                <a:cxn ang="0">
                  <a:pos x="330" y="314"/>
                </a:cxn>
                <a:cxn ang="0">
                  <a:pos x="318" y="352"/>
                </a:cxn>
                <a:cxn ang="0">
                  <a:pos x="340" y="350"/>
                </a:cxn>
                <a:cxn ang="0">
                  <a:pos x="354" y="372"/>
                </a:cxn>
                <a:cxn ang="0">
                  <a:pos x="380" y="410"/>
                </a:cxn>
                <a:cxn ang="0">
                  <a:pos x="422" y="408"/>
                </a:cxn>
                <a:cxn ang="0">
                  <a:pos x="424" y="408"/>
                </a:cxn>
                <a:cxn ang="0">
                  <a:pos x="442" y="418"/>
                </a:cxn>
                <a:cxn ang="0">
                  <a:pos x="464" y="404"/>
                </a:cxn>
                <a:cxn ang="0">
                  <a:pos x="494" y="396"/>
                </a:cxn>
                <a:cxn ang="0">
                  <a:pos x="508" y="344"/>
                </a:cxn>
                <a:cxn ang="0">
                  <a:pos x="522" y="318"/>
                </a:cxn>
                <a:cxn ang="0">
                  <a:pos x="536" y="278"/>
                </a:cxn>
                <a:cxn ang="0">
                  <a:pos x="534" y="220"/>
                </a:cxn>
                <a:cxn ang="0">
                  <a:pos x="528" y="200"/>
                </a:cxn>
                <a:cxn ang="0">
                  <a:pos x="502" y="162"/>
                </a:cxn>
                <a:cxn ang="0">
                  <a:pos x="492" y="162"/>
                </a:cxn>
                <a:cxn ang="0">
                  <a:pos x="476" y="138"/>
                </a:cxn>
                <a:cxn ang="0">
                  <a:pos x="468" y="126"/>
                </a:cxn>
                <a:cxn ang="0">
                  <a:pos x="446" y="114"/>
                </a:cxn>
                <a:cxn ang="0">
                  <a:pos x="438" y="84"/>
                </a:cxn>
                <a:cxn ang="0">
                  <a:pos x="420" y="48"/>
                </a:cxn>
                <a:cxn ang="0">
                  <a:pos x="400" y="16"/>
                </a:cxn>
                <a:cxn ang="0">
                  <a:pos x="390" y="4"/>
                </a:cxn>
                <a:cxn ang="0">
                  <a:pos x="380" y="26"/>
                </a:cxn>
                <a:cxn ang="0">
                  <a:pos x="376" y="80"/>
                </a:cxn>
                <a:cxn ang="0">
                  <a:pos x="322" y="72"/>
                </a:cxn>
                <a:cxn ang="0">
                  <a:pos x="300" y="58"/>
                </a:cxn>
                <a:cxn ang="0">
                  <a:pos x="308" y="32"/>
                </a:cxn>
                <a:cxn ang="0">
                  <a:pos x="318" y="22"/>
                </a:cxn>
                <a:cxn ang="0">
                  <a:pos x="306" y="24"/>
                </a:cxn>
                <a:cxn ang="0">
                  <a:pos x="294" y="22"/>
                </a:cxn>
                <a:cxn ang="0">
                  <a:pos x="266" y="14"/>
                </a:cxn>
                <a:cxn ang="0">
                  <a:pos x="250" y="8"/>
                </a:cxn>
                <a:cxn ang="0">
                  <a:pos x="260" y="18"/>
                </a:cxn>
                <a:cxn ang="0">
                  <a:pos x="238" y="28"/>
                </a:cxn>
                <a:cxn ang="0">
                  <a:pos x="228" y="36"/>
                </a:cxn>
                <a:cxn ang="0">
                  <a:pos x="222" y="56"/>
                </a:cxn>
                <a:cxn ang="0">
                  <a:pos x="200" y="58"/>
                </a:cxn>
                <a:cxn ang="0">
                  <a:pos x="182" y="42"/>
                </a:cxn>
                <a:cxn ang="0">
                  <a:pos x="170" y="46"/>
                </a:cxn>
                <a:cxn ang="0">
                  <a:pos x="162" y="60"/>
                </a:cxn>
                <a:cxn ang="0">
                  <a:pos x="152" y="70"/>
                </a:cxn>
                <a:cxn ang="0">
                  <a:pos x="144" y="74"/>
                </a:cxn>
                <a:cxn ang="0">
                  <a:pos x="138" y="88"/>
                </a:cxn>
                <a:cxn ang="0">
                  <a:pos x="122" y="100"/>
                </a:cxn>
                <a:cxn ang="0">
                  <a:pos x="78" y="126"/>
                </a:cxn>
                <a:cxn ang="0">
                  <a:pos x="30" y="150"/>
                </a:cxn>
                <a:cxn ang="0">
                  <a:pos x="12" y="152"/>
                </a:cxn>
                <a:cxn ang="0">
                  <a:pos x="2" y="184"/>
                </a:cxn>
                <a:cxn ang="0">
                  <a:pos x="12" y="220"/>
                </a:cxn>
                <a:cxn ang="0">
                  <a:pos x="8" y="222"/>
                </a:cxn>
                <a:cxn ang="0">
                  <a:pos x="0" y="218"/>
                </a:cxn>
                <a:cxn ang="0">
                  <a:pos x="26" y="280"/>
                </a:cxn>
                <a:cxn ang="0">
                  <a:pos x="26" y="330"/>
                </a:cxn>
              </a:cxnLst>
              <a:rect l="0" t="0" r="r" b="b"/>
              <a:pathLst>
                <a:path w="542" h="422">
                  <a:moveTo>
                    <a:pt x="26" y="330"/>
                  </a:moveTo>
                  <a:lnTo>
                    <a:pt x="26" y="340"/>
                  </a:lnTo>
                  <a:lnTo>
                    <a:pt x="32" y="342"/>
                  </a:lnTo>
                  <a:lnTo>
                    <a:pt x="40" y="350"/>
                  </a:lnTo>
                  <a:lnTo>
                    <a:pt x="46" y="354"/>
                  </a:lnTo>
                  <a:lnTo>
                    <a:pt x="58" y="354"/>
                  </a:lnTo>
                  <a:lnTo>
                    <a:pt x="60" y="356"/>
                  </a:lnTo>
                  <a:lnTo>
                    <a:pt x="64" y="356"/>
                  </a:lnTo>
                  <a:lnTo>
                    <a:pt x="64" y="352"/>
                  </a:lnTo>
                  <a:lnTo>
                    <a:pt x="68" y="354"/>
                  </a:lnTo>
                  <a:lnTo>
                    <a:pt x="78" y="344"/>
                  </a:lnTo>
                  <a:lnTo>
                    <a:pt x="84" y="344"/>
                  </a:lnTo>
                  <a:lnTo>
                    <a:pt x="86" y="340"/>
                  </a:lnTo>
                  <a:lnTo>
                    <a:pt x="92" y="336"/>
                  </a:lnTo>
                  <a:lnTo>
                    <a:pt x="118" y="334"/>
                  </a:lnTo>
                  <a:lnTo>
                    <a:pt x="122" y="336"/>
                  </a:lnTo>
                  <a:lnTo>
                    <a:pt x="142" y="334"/>
                  </a:lnTo>
                  <a:lnTo>
                    <a:pt x="146" y="322"/>
                  </a:lnTo>
                  <a:lnTo>
                    <a:pt x="174" y="310"/>
                  </a:lnTo>
                  <a:lnTo>
                    <a:pt x="186" y="310"/>
                  </a:lnTo>
                  <a:lnTo>
                    <a:pt x="200" y="308"/>
                  </a:lnTo>
                  <a:lnTo>
                    <a:pt x="214" y="300"/>
                  </a:lnTo>
                  <a:lnTo>
                    <a:pt x="238" y="298"/>
                  </a:lnTo>
                  <a:lnTo>
                    <a:pt x="248" y="300"/>
                  </a:lnTo>
                  <a:lnTo>
                    <a:pt x="256" y="306"/>
                  </a:lnTo>
                  <a:lnTo>
                    <a:pt x="262" y="306"/>
                  </a:lnTo>
                  <a:lnTo>
                    <a:pt x="272" y="310"/>
                  </a:lnTo>
                  <a:lnTo>
                    <a:pt x="270" y="308"/>
                  </a:lnTo>
                  <a:lnTo>
                    <a:pt x="278" y="314"/>
                  </a:lnTo>
                  <a:lnTo>
                    <a:pt x="282" y="314"/>
                  </a:lnTo>
                  <a:lnTo>
                    <a:pt x="280" y="320"/>
                  </a:lnTo>
                  <a:lnTo>
                    <a:pt x="284" y="324"/>
                  </a:lnTo>
                  <a:lnTo>
                    <a:pt x="288" y="324"/>
                  </a:lnTo>
                  <a:lnTo>
                    <a:pt x="298" y="342"/>
                  </a:lnTo>
                  <a:lnTo>
                    <a:pt x="298" y="348"/>
                  </a:lnTo>
                  <a:lnTo>
                    <a:pt x="294" y="346"/>
                  </a:lnTo>
                  <a:lnTo>
                    <a:pt x="294" y="348"/>
                  </a:lnTo>
                  <a:lnTo>
                    <a:pt x="306" y="354"/>
                  </a:lnTo>
                  <a:lnTo>
                    <a:pt x="306" y="350"/>
                  </a:lnTo>
                  <a:lnTo>
                    <a:pt x="304" y="350"/>
                  </a:lnTo>
                  <a:lnTo>
                    <a:pt x="306" y="348"/>
                  </a:lnTo>
                  <a:lnTo>
                    <a:pt x="310" y="342"/>
                  </a:lnTo>
                  <a:lnTo>
                    <a:pt x="312" y="338"/>
                  </a:lnTo>
                  <a:lnTo>
                    <a:pt x="318" y="334"/>
                  </a:lnTo>
                  <a:lnTo>
                    <a:pt x="322" y="334"/>
                  </a:lnTo>
                  <a:lnTo>
                    <a:pt x="326" y="324"/>
                  </a:lnTo>
                  <a:lnTo>
                    <a:pt x="330" y="320"/>
                  </a:lnTo>
                  <a:lnTo>
                    <a:pt x="330" y="314"/>
                  </a:lnTo>
                  <a:lnTo>
                    <a:pt x="332" y="324"/>
                  </a:lnTo>
                  <a:lnTo>
                    <a:pt x="332" y="324"/>
                  </a:lnTo>
                  <a:lnTo>
                    <a:pt x="332" y="330"/>
                  </a:lnTo>
                  <a:lnTo>
                    <a:pt x="326" y="340"/>
                  </a:lnTo>
                  <a:lnTo>
                    <a:pt x="324" y="352"/>
                  </a:lnTo>
                  <a:lnTo>
                    <a:pt x="318" y="352"/>
                  </a:lnTo>
                  <a:lnTo>
                    <a:pt x="318" y="358"/>
                  </a:lnTo>
                  <a:lnTo>
                    <a:pt x="320" y="358"/>
                  </a:lnTo>
                  <a:lnTo>
                    <a:pt x="330" y="356"/>
                  </a:lnTo>
                  <a:lnTo>
                    <a:pt x="332" y="346"/>
                  </a:lnTo>
                  <a:lnTo>
                    <a:pt x="334" y="342"/>
                  </a:lnTo>
                  <a:lnTo>
                    <a:pt x="340" y="350"/>
                  </a:lnTo>
                  <a:lnTo>
                    <a:pt x="338" y="358"/>
                  </a:lnTo>
                  <a:lnTo>
                    <a:pt x="336" y="364"/>
                  </a:lnTo>
                  <a:lnTo>
                    <a:pt x="340" y="364"/>
                  </a:lnTo>
                  <a:lnTo>
                    <a:pt x="350" y="360"/>
                  </a:lnTo>
                  <a:lnTo>
                    <a:pt x="350" y="366"/>
                  </a:lnTo>
                  <a:lnTo>
                    <a:pt x="354" y="372"/>
                  </a:lnTo>
                  <a:lnTo>
                    <a:pt x="358" y="380"/>
                  </a:lnTo>
                  <a:lnTo>
                    <a:pt x="356" y="386"/>
                  </a:lnTo>
                  <a:lnTo>
                    <a:pt x="360" y="394"/>
                  </a:lnTo>
                  <a:lnTo>
                    <a:pt x="366" y="402"/>
                  </a:lnTo>
                  <a:lnTo>
                    <a:pt x="374" y="404"/>
                  </a:lnTo>
                  <a:lnTo>
                    <a:pt x="380" y="410"/>
                  </a:lnTo>
                  <a:lnTo>
                    <a:pt x="384" y="408"/>
                  </a:lnTo>
                  <a:lnTo>
                    <a:pt x="392" y="410"/>
                  </a:lnTo>
                  <a:lnTo>
                    <a:pt x="406" y="418"/>
                  </a:lnTo>
                  <a:lnTo>
                    <a:pt x="412" y="414"/>
                  </a:lnTo>
                  <a:lnTo>
                    <a:pt x="418" y="410"/>
                  </a:lnTo>
                  <a:lnTo>
                    <a:pt x="422" y="408"/>
                  </a:lnTo>
                  <a:lnTo>
                    <a:pt x="418" y="404"/>
                  </a:lnTo>
                  <a:lnTo>
                    <a:pt x="426" y="402"/>
                  </a:lnTo>
                  <a:lnTo>
                    <a:pt x="428" y="402"/>
                  </a:lnTo>
                  <a:lnTo>
                    <a:pt x="428" y="406"/>
                  </a:lnTo>
                  <a:lnTo>
                    <a:pt x="428" y="408"/>
                  </a:lnTo>
                  <a:lnTo>
                    <a:pt x="424" y="408"/>
                  </a:lnTo>
                  <a:lnTo>
                    <a:pt x="424" y="410"/>
                  </a:lnTo>
                  <a:lnTo>
                    <a:pt x="428" y="410"/>
                  </a:lnTo>
                  <a:lnTo>
                    <a:pt x="432" y="408"/>
                  </a:lnTo>
                  <a:lnTo>
                    <a:pt x="434" y="410"/>
                  </a:lnTo>
                  <a:lnTo>
                    <a:pt x="434" y="414"/>
                  </a:lnTo>
                  <a:lnTo>
                    <a:pt x="442" y="418"/>
                  </a:lnTo>
                  <a:lnTo>
                    <a:pt x="446" y="422"/>
                  </a:lnTo>
                  <a:lnTo>
                    <a:pt x="448" y="416"/>
                  </a:lnTo>
                  <a:lnTo>
                    <a:pt x="444" y="420"/>
                  </a:lnTo>
                  <a:lnTo>
                    <a:pt x="444" y="416"/>
                  </a:lnTo>
                  <a:lnTo>
                    <a:pt x="452" y="416"/>
                  </a:lnTo>
                  <a:lnTo>
                    <a:pt x="464" y="404"/>
                  </a:lnTo>
                  <a:lnTo>
                    <a:pt x="470" y="402"/>
                  </a:lnTo>
                  <a:lnTo>
                    <a:pt x="486" y="400"/>
                  </a:lnTo>
                  <a:lnTo>
                    <a:pt x="490" y="400"/>
                  </a:lnTo>
                  <a:lnTo>
                    <a:pt x="490" y="396"/>
                  </a:lnTo>
                  <a:lnTo>
                    <a:pt x="494" y="396"/>
                  </a:lnTo>
                  <a:lnTo>
                    <a:pt x="494" y="396"/>
                  </a:lnTo>
                  <a:lnTo>
                    <a:pt x="494" y="386"/>
                  </a:lnTo>
                  <a:lnTo>
                    <a:pt x="496" y="376"/>
                  </a:lnTo>
                  <a:lnTo>
                    <a:pt x="496" y="368"/>
                  </a:lnTo>
                  <a:lnTo>
                    <a:pt x="502" y="356"/>
                  </a:lnTo>
                  <a:lnTo>
                    <a:pt x="504" y="358"/>
                  </a:lnTo>
                  <a:lnTo>
                    <a:pt x="508" y="344"/>
                  </a:lnTo>
                  <a:lnTo>
                    <a:pt x="512" y="336"/>
                  </a:lnTo>
                  <a:lnTo>
                    <a:pt x="510" y="332"/>
                  </a:lnTo>
                  <a:lnTo>
                    <a:pt x="514" y="328"/>
                  </a:lnTo>
                  <a:lnTo>
                    <a:pt x="518" y="320"/>
                  </a:lnTo>
                  <a:lnTo>
                    <a:pt x="522" y="318"/>
                  </a:lnTo>
                  <a:lnTo>
                    <a:pt x="522" y="318"/>
                  </a:lnTo>
                  <a:lnTo>
                    <a:pt x="528" y="314"/>
                  </a:lnTo>
                  <a:lnTo>
                    <a:pt x="526" y="310"/>
                  </a:lnTo>
                  <a:lnTo>
                    <a:pt x="530" y="306"/>
                  </a:lnTo>
                  <a:lnTo>
                    <a:pt x="534" y="296"/>
                  </a:lnTo>
                  <a:lnTo>
                    <a:pt x="534" y="284"/>
                  </a:lnTo>
                  <a:lnTo>
                    <a:pt x="536" y="278"/>
                  </a:lnTo>
                  <a:lnTo>
                    <a:pt x="542" y="256"/>
                  </a:lnTo>
                  <a:lnTo>
                    <a:pt x="542" y="250"/>
                  </a:lnTo>
                  <a:lnTo>
                    <a:pt x="536" y="232"/>
                  </a:lnTo>
                  <a:lnTo>
                    <a:pt x="536" y="230"/>
                  </a:lnTo>
                  <a:lnTo>
                    <a:pt x="536" y="230"/>
                  </a:lnTo>
                  <a:lnTo>
                    <a:pt x="534" y="220"/>
                  </a:lnTo>
                  <a:lnTo>
                    <a:pt x="534" y="212"/>
                  </a:lnTo>
                  <a:lnTo>
                    <a:pt x="534" y="214"/>
                  </a:lnTo>
                  <a:lnTo>
                    <a:pt x="534" y="212"/>
                  </a:lnTo>
                  <a:lnTo>
                    <a:pt x="530" y="204"/>
                  </a:lnTo>
                  <a:lnTo>
                    <a:pt x="528" y="202"/>
                  </a:lnTo>
                  <a:lnTo>
                    <a:pt x="528" y="200"/>
                  </a:lnTo>
                  <a:lnTo>
                    <a:pt x="526" y="196"/>
                  </a:lnTo>
                  <a:lnTo>
                    <a:pt x="520" y="192"/>
                  </a:lnTo>
                  <a:lnTo>
                    <a:pt x="518" y="186"/>
                  </a:lnTo>
                  <a:lnTo>
                    <a:pt x="512" y="186"/>
                  </a:lnTo>
                  <a:lnTo>
                    <a:pt x="506" y="178"/>
                  </a:lnTo>
                  <a:lnTo>
                    <a:pt x="502" y="162"/>
                  </a:lnTo>
                  <a:lnTo>
                    <a:pt x="502" y="160"/>
                  </a:lnTo>
                  <a:lnTo>
                    <a:pt x="500" y="164"/>
                  </a:lnTo>
                  <a:lnTo>
                    <a:pt x="494" y="160"/>
                  </a:lnTo>
                  <a:lnTo>
                    <a:pt x="494" y="158"/>
                  </a:lnTo>
                  <a:lnTo>
                    <a:pt x="492" y="160"/>
                  </a:lnTo>
                  <a:lnTo>
                    <a:pt x="492" y="162"/>
                  </a:lnTo>
                  <a:lnTo>
                    <a:pt x="490" y="164"/>
                  </a:lnTo>
                  <a:lnTo>
                    <a:pt x="486" y="156"/>
                  </a:lnTo>
                  <a:lnTo>
                    <a:pt x="486" y="148"/>
                  </a:lnTo>
                  <a:lnTo>
                    <a:pt x="484" y="148"/>
                  </a:lnTo>
                  <a:lnTo>
                    <a:pt x="480" y="140"/>
                  </a:lnTo>
                  <a:lnTo>
                    <a:pt x="476" y="138"/>
                  </a:lnTo>
                  <a:lnTo>
                    <a:pt x="478" y="134"/>
                  </a:lnTo>
                  <a:lnTo>
                    <a:pt x="478" y="136"/>
                  </a:lnTo>
                  <a:lnTo>
                    <a:pt x="478" y="132"/>
                  </a:lnTo>
                  <a:lnTo>
                    <a:pt x="474" y="128"/>
                  </a:lnTo>
                  <a:lnTo>
                    <a:pt x="472" y="130"/>
                  </a:lnTo>
                  <a:lnTo>
                    <a:pt x="468" y="126"/>
                  </a:lnTo>
                  <a:lnTo>
                    <a:pt x="464" y="124"/>
                  </a:lnTo>
                  <a:lnTo>
                    <a:pt x="462" y="124"/>
                  </a:lnTo>
                  <a:lnTo>
                    <a:pt x="460" y="118"/>
                  </a:lnTo>
                  <a:lnTo>
                    <a:pt x="456" y="118"/>
                  </a:lnTo>
                  <a:lnTo>
                    <a:pt x="452" y="118"/>
                  </a:lnTo>
                  <a:lnTo>
                    <a:pt x="446" y="114"/>
                  </a:lnTo>
                  <a:lnTo>
                    <a:pt x="444" y="108"/>
                  </a:lnTo>
                  <a:lnTo>
                    <a:pt x="444" y="108"/>
                  </a:lnTo>
                  <a:lnTo>
                    <a:pt x="444" y="108"/>
                  </a:lnTo>
                  <a:lnTo>
                    <a:pt x="442" y="106"/>
                  </a:lnTo>
                  <a:lnTo>
                    <a:pt x="442" y="96"/>
                  </a:lnTo>
                  <a:lnTo>
                    <a:pt x="438" y="84"/>
                  </a:lnTo>
                  <a:lnTo>
                    <a:pt x="436" y="84"/>
                  </a:lnTo>
                  <a:lnTo>
                    <a:pt x="434" y="80"/>
                  </a:lnTo>
                  <a:lnTo>
                    <a:pt x="430" y="66"/>
                  </a:lnTo>
                  <a:lnTo>
                    <a:pt x="430" y="58"/>
                  </a:lnTo>
                  <a:lnTo>
                    <a:pt x="422" y="52"/>
                  </a:lnTo>
                  <a:lnTo>
                    <a:pt x="420" y="48"/>
                  </a:lnTo>
                  <a:lnTo>
                    <a:pt x="418" y="48"/>
                  </a:lnTo>
                  <a:lnTo>
                    <a:pt x="414" y="50"/>
                  </a:lnTo>
                  <a:lnTo>
                    <a:pt x="410" y="48"/>
                  </a:lnTo>
                  <a:lnTo>
                    <a:pt x="404" y="26"/>
                  </a:lnTo>
                  <a:lnTo>
                    <a:pt x="400" y="20"/>
                  </a:lnTo>
                  <a:lnTo>
                    <a:pt x="400" y="16"/>
                  </a:lnTo>
                  <a:lnTo>
                    <a:pt x="398" y="16"/>
                  </a:lnTo>
                  <a:lnTo>
                    <a:pt x="396" y="14"/>
                  </a:lnTo>
                  <a:lnTo>
                    <a:pt x="396" y="4"/>
                  </a:lnTo>
                  <a:lnTo>
                    <a:pt x="396" y="0"/>
                  </a:lnTo>
                  <a:lnTo>
                    <a:pt x="394" y="0"/>
                  </a:lnTo>
                  <a:lnTo>
                    <a:pt x="390" y="4"/>
                  </a:lnTo>
                  <a:lnTo>
                    <a:pt x="390" y="6"/>
                  </a:lnTo>
                  <a:lnTo>
                    <a:pt x="386" y="10"/>
                  </a:lnTo>
                  <a:lnTo>
                    <a:pt x="384" y="18"/>
                  </a:lnTo>
                  <a:lnTo>
                    <a:pt x="382" y="18"/>
                  </a:lnTo>
                  <a:lnTo>
                    <a:pt x="380" y="22"/>
                  </a:lnTo>
                  <a:lnTo>
                    <a:pt x="380" y="26"/>
                  </a:lnTo>
                  <a:lnTo>
                    <a:pt x="382" y="26"/>
                  </a:lnTo>
                  <a:lnTo>
                    <a:pt x="382" y="34"/>
                  </a:lnTo>
                  <a:lnTo>
                    <a:pt x="380" y="40"/>
                  </a:lnTo>
                  <a:lnTo>
                    <a:pt x="380" y="52"/>
                  </a:lnTo>
                  <a:lnTo>
                    <a:pt x="382" y="60"/>
                  </a:lnTo>
                  <a:lnTo>
                    <a:pt x="376" y="80"/>
                  </a:lnTo>
                  <a:lnTo>
                    <a:pt x="370" y="94"/>
                  </a:lnTo>
                  <a:lnTo>
                    <a:pt x="360" y="96"/>
                  </a:lnTo>
                  <a:lnTo>
                    <a:pt x="350" y="90"/>
                  </a:lnTo>
                  <a:lnTo>
                    <a:pt x="344" y="84"/>
                  </a:lnTo>
                  <a:lnTo>
                    <a:pt x="334" y="80"/>
                  </a:lnTo>
                  <a:lnTo>
                    <a:pt x="322" y="72"/>
                  </a:lnTo>
                  <a:lnTo>
                    <a:pt x="314" y="70"/>
                  </a:lnTo>
                  <a:lnTo>
                    <a:pt x="312" y="72"/>
                  </a:lnTo>
                  <a:lnTo>
                    <a:pt x="310" y="64"/>
                  </a:lnTo>
                  <a:lnTo>
                    <a:pt x="304" y="60"/>
                  </a:lnTo>
                  <a:lnTo>
                    <a:pt x="302" y="60"/>
                  </a:lnTo>
                  <a:lnTo>
                    <a:pt x="300" y="58"/>
                  </a:lnTo>
                  <a:lnTo>
                    <a:pt x="306" y="40"/>
                  </a:lnTo>
                  <a:lnTo>
                    <a:pt x="304" y="40"/>
                  </a:lnTo>
                  <a:lnTo>
                    <a:pt x="304" y="34"/>
                  </a:lnTo>
                  <a:lnTo>
                    <a:pt x="308" y="38"/>
                  </a:lnTo>
                  <a:lnTo>
                    <a:pt x="308" y="34"/>
                  </a:lnTo>
                  <a:lnTo>
                    <a:pt x="308" y="32"/>
                  </a:lnTo>
                  <a:lnTo>
                    <a:pt x="308" y="34"/>
                  </a:lnTo>
                  <a:lnTo>
                    <a:pt x="312" y="34"/>
                  </a:lnTo>
                  <a:lnTo>
                    <a:pt x="314" y="30"/>
                  </a:lnTo>
                  <a:lnTo>
                    <a:pt x="312" y="28"/>
                  </a:lnTo>
                  <a:lnTo>
                    <a:pt x="314" y="28"/>
                  </a:lnTo>
                  <a:lnTo>
                    <a:pt x="318" y="22"/>
                  </a:lnTo>
                  <a:lnTo>
                    <a:pt x="316" y="20"/>
                  </a:lnTo>
                  <a:lnTo>
                    <a:pt x="312" y="22"/>
                  </a:lnTo>
                  <a:lnTo>
                    <a:pt x="312" y="16"/>
                  </a:lnTo>
                  <a:lnTo>
                    <a:pt x="308" y="18"/>
                  </a:lnTo>
                  <a:lnTo>
                    <a:pt x="308" y="24"/>
                  </a:lnTo>
                  <a:lnTo>
                    <a:pt x="306" y="24"/>
                  </a:lnTo>
                  <a:lnTo>
                    <a:pt x="304" y="20"/>
                  </a:lnTo>
                  <a:lnTo>
                    <a:pt x="304" y="20"/>
                  </a:lnTo>
                  <a:lnTo>
                    <a:pt x="302" y="20"/>
                  </a:lnTo>
                  <a:lnTo>
                    <a:pt x="304" y="16"/>
                  </a:lnTo>
                  <a:lnTo>
                    <a:pt x="298" y="18"/>
                  </a:lnTo>
                  <a:lnTo>
                    <a:pt x="294" y="22"/>
                  </a:lnTo>
                  <a:lnTo>
                    <a:pt x="288" y="18"/>
                  </a:lnTo>
                  <a:lnTo>
                    <a:pt x="280" y="18"/>
                  </a:lnTo>
                  <a:lnTo>
                    <a:pt x="276" y="16"/>
                  </a:lnTo>
                  <a:lnTo>
                    <a:pt x="276" y="14"/>
                  </a:lnTo>
                  <a:lnTo>
                    <a:pt x="272" y="16"/>
                  </a:lnTo>
                  <a:lnTo>
                    <a:pt x="266" y="14"/>
                  </a:lnTo>
                  <a:lnTo>
                    <a:pt x="262" y="10"/>
                  </a:lnTo>
                  <a:lnTo>
                    <a:pt x="260" y="12"/>
                  </a:lnTo>
                  <a:lnTo>
                    <a:pt x="254" y="6"/>
                  </a:lnTo>
                  <a:lnTo>
                    <a:pt x="252" y="10"/>
                  </a:lnTo>
                  <a:lnTo>
                    <a:pt x="252" y="6"/>
                  </a:lnTo>
                  <a:lnTo>
                    <a:pt x="250" y="8"/>
                  </a:lnTo>
                  <a:lnTo>
                    <a:pt x="248" y="8"/>
                  </a:lnTo>
                  <a:lnTo>
                    <a:pt x="250" y="8"/>
                  </a:lnTo>
                  <a:lnTo>
                    <a:pt x="254" y="12"/>
                  </a:lnTo>
                  <a:lnTo>
                    <a:pt x="258" y="12"/>
                  </a:lnTo>
                  <a:lnTo>
                    <a:pt x="260" y="12"/>
                  </a:lnTo>
                  <a:lnTo>
                    <a:pt x="260" y="18"/>
                  </a:lnTo>
                  <a:lnTo>
                    <a:pt x="252" y="22"/>
                  </a:lnTo>
                  <a:lnTo>
                    <a:pt x="242" y="20"/>
                  </a:lnTo>
                  <a:lnTo>
                    <a:pt x="242" y="22"/>
                  </a:lnTo>
                  <a:lnTo>
                    <a:pt x="238" y="20"/>
                  </a:lnTo>
                  <a:lnTo>
                    <a:pt x="236" y="24"/>
                  </a:lnTo>
                  <a:lnTo>
                    <a:pt x="238" y="28"/>
                  </a:lnTo>
                  <a:lnTo>
                    <a:pt x="234" y="24"/>
                  </a:lnTo>
                  <a:lnTo>
                    <a:pt x="232" y="26"/>
                  </a:lnTo>
                  <a:lnTo>
                    <a:pt x="228" y="28"/>
                  </a:lnTo>
                  <a:lnTo>
                    <a:pt x="226" y="34"/>
                  </a:lnTo>
                  <a:lnTo>
                    <a:pt x="228" y="34"/>
                  </a:lnTo>
                  <a:lnTo>
                    <a:pt x="228" y="36"/>
                  </a:lnTo>
                  <a:lnTo>
                    <a:pt x="228" y="38"/>
                  </a:lnTo>
                  <a:lnTo>
                    <a:pt x="224" y="38"/>
                  </a:lnTo>
                  <a:lnTo>
                    <a:pt x="220" y="46"/>
                  </a:lnTo>
                  <a:lnTo>
                    <a:pt x="218" y="46"/>
                  </a:lnTo>
                  <a:lnTo>
                    <a:pt x="216" y="50"/>
                  </a:lnTo>
                  <a:lnTo>
                    <a:pt x="222" y="56"/>
                  </a:lnTo>
                  <a:lnTo>
                    <a:pt x="220" y="58"/>
                  </a:lnTo>
                  <a:lnTo>
                    <a:pt x="220" y="62"/>
                  </a:lnTo>
                  <a:lnTo>
                    <a:pt x="214" y="56"/>
                  </a:lnTo>
                  <a:lnTo>
                    <a:pt x="206" y="56"/>
                  </a:lnTo>
                  <a:lnTo>
                    <a:pt x="204" y="58"/>
                  </a:lnTo>
                  <a:lnTo>
                    <a:pt x="200" y="58"/>
                  </a:lnTo>
                  <a:lnTo>
                    <a:pt x="196" y="66"/>
                  </a:lnTo>
                  <a:lnTo>
                    <a:pt x="198" y="64"/>
                  </a:lnTo>
                  <a:lnTo>
                    <a:pt x="200" y="54"/>
                  </a:lnTo>
                  <a:lnTo>
                    <a:pt x="192" y="46"/>
                  </a:lnTo>
                  <a:lnTo>
                    <a:pt x="184" y="42"/>
                  </a:lnTo>
                  <a:lnTo>
                    <a:pt x="182" y="42"/>
                  </a:lnTo>
                  <a:lnTo>
                    <a:pt x="180" y="44"/>
                  </a:lnTo>
                  <a:lnTo>
                    <a:pt x="176" y="46"/>
                  </a:lnTo>
                  <a:lnTo>
                    <a:pt x="176" y="46"/>
                  </a:lnTo>
                  <a:lnTo>
                    <a:pt x="174" y="48"/>
                  </a:lnTo>
                  <a:lnTo>
                    <a:pt x="172" y="44"/>
                  </a:lnTo>
                  <a:lnTo>
                    <a:pt x="170" y="46"/>
                  </a:lnTo>
                  <a:lnTo>
                    <a:pt x="172" y="48"/>
                  </a:lnTo>
                  <a:lnTo>
                    <a:pt x="170" y="52"/>
                  </a:lnTo>
                  <a:lnTo>
                    <a:pt x="168" y="54"/>
                  </a:lnTo>
                  <a:lnTo>
                    <a:pt x="168" y="52"/>
                  </a:lnTo>
                  <a:lnTo>
                    <a:pt x="160" y="54"/>
                  </a:lnTo>
                  <a:lnTo>
                    <a:pt x="162" y="60"/>
                  </a:lnTo>
                  <a:lnTo>
                    <a:pt x="158" y="58"/>
                  </a:lnTo>
                  <a:lnTo>
                    <a:pt x="156" y="62"/>
                  </a:lnTo>
                  <a:lnTo>
                    <a:pt x="158" y="64"/>
                  </a:lnTo>
                  <a:lnTo>
                    <a:pt x="154" y="64"/>
                  </a:lnTo>
                  <a:lnTo>
                    <a:pt x="152" y="66"/>
                  </a:lnTo>
                  <a:lnTo>
                    <a:pt x="152" y="70"/>
                  </a:lnTo>
                  <a:lnTo>
                    <a:pt x="150" y="74"/>
                  </a:lnTo>
                  <a:lnTo>
                    <a:pt x="150" y="76"/>
                  </a:lnTo>
                  <a:lnTo>
                    <a:pt x="152" y="78"/>
                  </a:lnTo>
                  <a:lnTo>
                    <a:pt x="150" y="80"/>
                  </a:lnTo>
                  <a:lnTo>
                    <a:pt x="146" y="78"/>
                  </a:lnTo>
                  <a:lnTo>
                    <a:pt x="144" y="74"/>
                  </a:lnTo>
                  <a:lnTo>
                    <a:pt x="140" y="74"/>
                  </a:lnTo>
                  <a:lnTo>
                    <a:pt x="138" y="74"/>
                  </a:lnTo>
                  <a:lnTo>
                    <a:pt x="138" y="80"/>
                  </a:lnTo>
                  <a:lnTo>
                    <a:pt x="140" y="84"/>
                  </a:lnTo>
                  <a:lnTo>
                    <a:pt x="142" y="86"/>
                  </a:lnTo>
                  <a:lnTo>
                    <a:pt x="138" y="88"/>
                  </a:lnTo>
                  <a:lnTo>
                    <a:pt x="138" y="94"/>
                  </a:lnTo>
                  <a:lnTo>
                    <a:pt x="130" y="78"/>
                  </a:lnTo>
                  <a:lnTo>
                    <a:pt x="128" y="82"/>
                  </a:lnTo>
                  <a:lnTo>
                    <a:pt x="122" y="86"/>
                  </a:lnTo>
                  <a:lnTo>
                    <a:pt x="120" y="92"/>
                  </a:lnTo>
                  <a:lnTo>
                    <a:pt x="122" y="100"/>
                  </a:lnTo>
                  <a:lnTo>
                    <a:pt x="116" y="106"/>
                  </a:lnTo>
                  <a:lnTo>
                    <a:pt x="114" y="106"/>
                  </a:lnTo>
                  <a:lnTo>
                    <a:pt x="112" y="116"/>
                  </a:lnTo>
                  <a:lnTo>
                    <a:pt x="104" y="122"/>
                  </a:lnTo>
                  <a:lnTo>
                    <a:pt x="84" y="128"/>
                  </a:lnTo>
                  <a:lnTo>
                    <a:pt x="78" y="126"/>
                  </a:lnTo>
                  <a:lnTo>
                    <a:pt x="74" y="132"/>
                  </a:lnTo>
                  <a:lnTo>
                    <a:pt x="66" y="132"/>
                  </a:lnTo>
                  <a:lnTo>
                    <a:pt x="58" y="136"/>
                  </a:lnTo>
                  <a:lnTo>
                    <a:pt x="46" y="136"/>
                  </a:lnTo>
                  <a:lnTo>
                    <a:pt x="36" y="142"/>
                  </a:lnTo>
                  <a:lnTo>
                    <a:pt x="30" y="150"/>
                  </a:lnTo>
                  <a:lnTo>
                    <a:pt x="24" y="150"/>
                  </a:lnTo>
                  <a:lnTo>
                    <a:pt x="18" y="154"/>
                  </a:lnTo>
                  <a:lnTo>
                    <a:pt x="12" y="164"/>
                  </a:lnTo>
                  <a:lnTo>
                    <a:pt x="12" y="164"/>
                  </a:lnTo>
                  <a:lnTo>
                    <a:pt x="10" y="160"/>
                  </a:lnTo>
                  <a:lnTo>
                    <a:pt x="12" y="152"/>
                  </a:lnTo>
                  <a:lnTo>
                    <a:pt x="10" y="154"/>
                  </a:lnTo>
                  <a:lnTo>
                    <a:pt x="6" y="160"/>
                  </a:lnTo>
                  <a:lnTo>
                    <a:pt x="6" y="166"/>
                  </a:lnTo>
                  <a:lnTo>
                    <a:pt x="8" y="170"/>
                  </a:lnTo>
                  <a:lnTo>
                    <a:pt x="8" y="176"/>
                  </a:lnTo>
                  <a:lnTo>
                    <a:pt x="2" y="184"/>
                  </a:lnTo>
                  <a:lnTo>
                    <a:pt x="2" y="192"/>
                  </a:lnTo>
                  <a:lnTo>
                    <a:pt x="10" y="206"/>
                  </a:lnTo>
                  <a:lnTo>
                    <a:pt x="10" y="208"/>
                  </a:lnTo>
                  <a:lnTo>
                    <a:pt x="12" y="212"/>
                  </a:lnTo>
                  <a:lnTo>
                    <a:pt x="14" y="216"/>
                  </a:lnTo>
                  <a:lnTo>
                    <a:pt x="12" y="220"/>
                  </a:lnTo>
                  <a:lnTo>
                    <a:pt x="10" y="220"/>
                  </a:lnTo>
                  <a:lnTo>
                    <a:pt x="8" y="216"/>
                  </a:lnTo>
                  <a:lnTo>
                    <a:pt x="8" y="216"/>
                  </a:lnTo>
                  <a:lnTo>
                    <a:pt x="4" y="208"/>
                  </a:lnTo>
                  <a:lnTo>
                    <a:pt x="2" y="208"/>
                  </a:lnTo>
                  <a:lnTo>
                    <a:pt x="8" y="222"/>
                  </a:lnTo>
                  <a:lnTo>
                    <a:pt x="6" y="224"/>
                  </a:lnTo>
                  <a:lnTo>
                    <a:pt x="6" y="222"/>
                  </a:lnTo>
                  <a:lnTo>
                    <a:pt x="4" y="222"/>
                  </a:lnTo>
                  <a:lnTo>
                    <a:pt x="2" y="218"/>
                  </a:lnTo>
                  <a:lnTo>
                    <a:pt x="0" y="216"/>
                  </a:lnTo>
                  <a:lnTo>
                    <a:pt x="0" y="218"/>
                  </a:lnTo>
                  <a:lnTo>
                    <a:pt x="4" y="226"/>
                  </a:lnTo>
                  <a:lnTo>
                    <a:pt x="10" y="230"/>
                  </a:lnTo>
                  <a:lnTo>
                    <a:pt x="12" y="238"/>
                  </a:lnTo>
                  <a:lnTo>
                    <a:pt x="14" y="244"/>
                  </a:lnTo>
                  <a:lnTo>
                    <a:pt x="24" y="264"/>
                  </a:lnTo>
                  <a:lnTo>
                    <a:pt x="26" y="280"/>
                  </a:lnTo>
                  <a:lnTo>
                    <a:pt x="34" y="300"/>
                  </a:lnTo>
                  <a:lnTo>
                    <a:pt x="34" y="314"/>
                  </a:lnTo>
                  <a:lnTo>
                    <a:pt x="34" y="318"/>
                  </a:lnTo>
                  <a:lnTo>
                    <a:pt x="34" y="324"/>
                  </a:lnTo>
                  <a:lnTo>
                    <a:pt x="30" y="330"/>
                  </a:lnTo>
                  <a:lnTo>
                    <a:pt x="26" y="330"/>
                  </a:lnTo>
                  <a:lnTo>
                    <a:pt x="26" y="33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8" name="Rectangle 48">
              <a:extLst>
                <a:ext uri="{FF2B5EF4-FFF2-40B4-BE49-F238E27FC236}">
                  <a16:creationId xmlns:a16="http://schemas.microsoft.com/office/drawing/2014/main" id="{34FDE1D8-EDE5-4FE9-A57D-DB257A4B5E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1588" y="3938588"/>
              <a:ext cx="1588" cy="1588"/>
            </a:xfrm>
            <a:prstGeom prst="rect">
              <a:avLst/>
            </a:pr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9" name="Freeform 49">
              <a:extLst>
                <a:ext uri="{FF2B5EF4-FFF2-40B4-BE49-F238E27FC236}">
                  <a16:creationId xmlns:a16="http://schemas.microsoft.com/office/drawing/2014/main" id="{7A1C230B-AC8D-41A6-A75F-6772D1441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8588" y="4719638"/>
              <a:ext cx="9525" cy="31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6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6" h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6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0" name="Freeform 50">
              <a:extLst>
                <a:ext uri="{FF2B5EF4-FFF2-40B4-BE49-F238E27FC236}">
                  <a16:creationId xmlns:a16="http://schemas.microsoft.com/office/drawing/2014/main" id="{2C426BC5-9CBE-477A-9643-8805522526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9713" y="4592638"/>
              <a:ext cx="196850" cy="63500"/>
            </a:xfrm>
            <a:custGeom>
              <a:avLst/>
              <a:gdLst/>
              <a:ahLst/>
              <a:cxnLst>
                <a:cxn ang="0">
                  <a:pos x="90" y="32"/>
                </a:cxn>
                <a:cxn ang="0">
                  <a:pos x="86" y="34"/>
                </a:cxn>
                <a:cxn ang="0">
                  <a:pos x="80" y="30"/>
                </a:cxn>
                <a:cxn ang="0">
                  <a:pos x="74" y="32"/>
                </a:cxn>
                <a:cxn ang="0">
                  <a:pos x="58" y="24"/>
                </a:cxn>
                <a:cxn ang="0">
                  <a:pos x="46" y="24"/>
                </a:cxn>
                <a:cxn ang="0">
                  <a:pos x="42" y="26"/>
                </a:cxn>
                <a:cxn ang="0">
                  <a:pos x="32" y="22"/>
                </a:cxn>
                <a:cxn ang="0">
                  <a:pos x="22" y="22"/>
                </a:cxn>
                <a:cxn ang="0">
                  <a:pos x="14" y="18"/>
                </a:cxn>
                <a:cxn ang="0">
                  <a:pos x="16" y="16"/>
                </a:cxn>
                <a:cxn ang="0">
                  <a:pos x="2" y="12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4" y="10"/>
                </a:cxn>
                <a:cxn ang="0">
                  <a:pos x="10" y="2"/>
                </a:cxn>
                <a:cxn ang="0">
                  <a:pos x="12" y="0"/>
                </a:cxn>
                <a:cxn ang="0">
                  <a:pos x="22" y="2"/>
                </a:cxn>
                <a:cxn ang="0">
                  <a:pos x="28" y="0"/>
                </a:cxn>
                <a:cxn ang="0">
                  <a:pos x="30" y="4"/>
                </a:cxn>
                <a:cxn ang="0">
                  <a:pos x="40" y="6"/>
                </a:cxn>
                <a:cxn ang="0">
                  <a:pos x="44" y="12"/>
                </a:cxn>
                <a:cxn ang="0">
                  <a:pos x="48" y="12"/>
                </a:cxn>
                <a:cxn ang="0">
                  <a:pos x="56" y="12"/>
                </a:cxn>
                <a:cxn ang="0">
                  <a:pos x="68" y="14"/>
                </a:cxn>
                <a:cxn ang="0">
                  <a:pos x="70" y="14"/>
                </a:cxn>
                <a:cxn ang="0">
                  <a:pos x="72" y="8"/>
                </a:cxn>
                <a:cxn ang="0">
                  <a:pos x="76" y="8"/>
                </a:cxn>
                <a:cxn ang="0">
                  <a:pos x="78" y="10"/>
                </a:cxn>
                <a:cxn ang="0">
                  <a:pos x="84" y="10"/>
                </a:cxn>
                <a:cxn ang="0">
                  <a:pos x="90" y="14"/>
                </a:cxn>
                <a:cxn ang="0">
                  <a:pos x="96" y="14"/>
                </a:cxn>
                <a:cxn ang="0">
                  <a:pos x="100" y="18"/>
                </a:cxn>
                <a:cxn ang="0">
                  <a:pos x="100" y="22"/>
                </a:cxn>
                <a:cxn ang="0">
                  <a:pos x="104" y="24"/>
                </a:cxn>
                <a:cxn ang="0">
                  <a:pos x="116" y="24"/>
                </a:cxn>
                <a:cxn ang="0">
                  <a:pos x="122" y="26"/>
                </a:cxn>
                <a:cxn ang="0">
                  <a:pos x="120" y="34"/>
                </a:cxn>
                <a:cxn ang="0">
                  <a:pos x="124" y="40"/>
                </a:cxn>
                <a:cxn ang="0">
                  <a:pos x="120" y="38"/>
                </a:cxn>
                <a:cxn ang="0">
                  <a:pos x="106" y="32"/>
                </a:cxn>
                <a:cxn ang="0">
                  <a:pos x="98" y="34"/>
                </a:cxn>
                <a:cxn ang="0">
                  <a:pos x="90" y="32"/>
                </a:cxn>
                <a:cxn ang="0">
                  <a:pos x="90" y="32"/>
                </a:cxn>
              </a:cxnLst>
              <a:rect l="0" t="0" r="r" b="b"/>
              <a:pathLst>
                <a:path w="124" h="40">
                  <a:moveTo>
                    <a:pt x="90" y="32"/>
                  </a:moveTo>
                  <a:lnTo>
                    <a:pt x="86" y="34"/>
                  </a:lnTo>
                  <a:lnTo>
                    <a:pt x="80" y="30"/>
                  </a:lnTo>
                  <a:lnTo>
                    <a:pt x="74" y="32"/>
                  </a:lnTo>
                  <a:lnTo>
                    <a:pt x="58" y="24"/>
                  </a:lnTo>
                  <a:lnTo>
                    <a:pt x="46" y="24"/>
                  </a:lnTo>
                  <a:lnTo>
                    <a:pt x="42" y="26"/>
                  </a:lnTo>
                  <a:lnTo>
                    <a:pt x="32" y="22"/>
                  </a:lnTo>
                  <a:lnTo>
                    <a:pt x="22" y="22"/>
                  </a:lnTo>
                  <a:lnTo>
                    <a:pt x="14" y="18"/>
                  </a:lnTo>
                  <a:lnTo>
                    <a:pt x="16" y="16"/>
                  </a:lnTo>
                  <a:lnTo>
                    <a:pt x="2" y="12"/>
                  </a:lnTo>
                  <a:lnTo>
                    <a:pt x="0" y="8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10" y="2"/>
                  </a:lnTo>
                  <a:lnTo>
                    <a:pt x="12" y="0"/>
                  </a:lnTo>
                  <a:lnTo>
                    <a:pt x="22" y="2"/>
                  </a:lnTo>
                  <a:lnTo>
                    <a:pt x="28" y="0"/>
                  </a:lnTo>
                  <a:lnTo>
                    <a:pt x="30" y="4"/>
                  </a:lnTo>
                  <a:lnTo>
                    <a:pt x="40" y="6"/>
                  </a:lnTo>
                  <a:lnTo>
                    <a:pt x="44" y="12"/>
                  </a:lnTo>
                  <a:lnTo>
                    <a:pt x="48" y="12"/>
                  </a:lnTo>
                  <a:lnTo>
                    <a:pt x="56" y="12"/>
                  </a:lnTo>
                  <a:lnTo>
                    <a:pt x="68" y="14"/>
                  </a:lnTo>
                  <a:lnTo>
                    <a:pt x="70" y="14"/>
                  </a:lnTo>
                  <a:lnTo>
                    <a:pt x="72" y="8"/>
                  </a:lnTo>
                  <a:lnTo>
                    <a:pt x="76" y="8"/>
                  </a:lnTo>
                  <a:lnTo>
                    <a:pt x="78" y="10"/>
                  </a:lnTo>
                  <a:lnTo>
                    <a:pt x="84" y="10"/>
                  </a:lnTo>
                  <a:lnTo>
                    <a:pt x="90" y="14"/>
                  </a:lnTo>
                  <a:lnTo>
                    <a:pt x="96" y="14"/>
                  </a:lnTo>
                  <a:lnTo>
                    <a:pt x="100" y="18"/>
                  </a:lnTo>
                  <a:lnTo>
                    <a:pt x="100" y="22"/>
                  </a:lnTo>
                  <a:lnTo>
                    <a:pt x="104" y="24"/>
                  </a:lnTo>
                  <a:lnTo>
                    <a:pt x="116" y="24"/>
                  </a:lnTo>
                  <a:lnTo>
                    <a:pt x="122" y="26"/>
                  </a:lnTo>
                  <a:lnTo>
                    <a:pt x="120" y="34"/>
                  </a:lnTo>
                  <a:lnTo>
                    <a:pt x="124" y="40"/>
                  </a:lnTo>
                  <a:lnTo>
                    <a:pt x="120" y="38"/>
                  </a:lnTo>
                  <a:lnTo>
                    <a:pt x="106" y="32"/>
                  </a:lnTo>
                  <a:lnTo>
                    <a:pt x="98" y="34"/>
                  </a:lnTo>
                  <a:lnTo>
                    <a:pt x="90" y="32"/>
                  </a:lnTo>
                  <a:lnTo>
                    <a:pt x="90" y="3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1" name="Freeform 51">
              <a:extLst>
                <a:ext uri="{FF2B5EF4-FFF2-40B4-BE49-F238E27FC236}">
                  <a16:creationId xmlns:a16="http://schemas.microsoft.com/office/drawing/2014/main" id="{4CA17F63-26FE-4626-BA89-CB61FE7A94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8313" y="4538663"/>
              <a:ext cx="6350" cy="158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8"/>
                </a:cxn>
                <a:cxn ang="0">
                  <a:pos x="2" y="1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10">
                  <a:moveTo>
                    <a:pt x="2" y="0"/>
                  </a:moveTo>
                  <a:lnTo>
                    <a:pt x="4" y="8"/>
                  </a:lnTo>
                  <a:lnTo>
                    <a:pt x="2" y="10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2" name="Freeform 52">
              <a:extLst>
                <a:ext uri="{FF2B5EF4-FFF2-40B4-BE49-F238E27FC236}">
                  <a16:creationId xmlns:a16="http://schemas.microsoft.com/office/drawing/2014/main" id="{E53BF3A3-E059-42AE-BF4D-393BE57DD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3713" y="4227513"/>
              <a:ext cx="47625" cy="63500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30" y="0"/>
                </a:cxn>
                <a:cxn ang="0">
                  <a:pos x="30" y="4"/>
                </a:cxn>
                <a:cxn ang="0">
                  <a:pos x="30" y="12"/>
                </a:cxn>
                <a:cxn ang="0">
                  <a:pos x="20" y="20"/>
                </a:cxn>
                <a:cxn ang="0">
                  <a:pos x="20" y="24"/>
                </a:cxn>
                <a:cxn ang="0">
                  <a:pos x="8" y="34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2" y="34"/>
                </a:cxn>
                <a:cxn ang="0">
                  <a:pos x="8" y="28"/>
                </a:cxn>
                <a:cxn ang="0">
                  <a:pos x="20" y="14"/>
                </a:cxn>
                <a:cxn ang="0">
                  <a:pos x="24" y="12"/>
                </a:cxn>
                <a:cxn ang="0">
                  <a:pos x="26" y="6"/>
                </a:cxn>
                <a:cxn ang="0">
                  <a:pos x="26" y="8"/>
                </a:cxn>
                <a:cxn ang="0">
                  <a:pos x="28" y="8"/>
                </a:cxn>
                <a:cxn ang="0">
                  <a:pos x="26" y="6"/>
                </a:cxn>
                <a:cxn ang="0">
                  <a:pos x="28" y="0"/>
                </a:cxn>
                <a:cxn ang="0">
                  <a:pos x="28" y="0"/>
                </a:cxn>
              </a:cxnLst>
              <a:rect l="0" t="0" r="r" b="b"/>
              <a:pathLst>
                <a:path w="30" h="40">
                  <a:moveTo>
                    <a:pt x="28" y="0"/>
                  </a:moveTo>
                  <a:lnTo>
                    <a:pt x="30" y="0"/>
                  </a:lnTo>
                  <a:lnTo>
                    <a:pt x="30" y="4"/>
                  </a:lnTo>
                  <a:lnTo>
                    <a:pt x="30" y="12"/>
                  </a:lnTo>
                  <a:lnTo>
                    <a:pt x="20" y="20"/>
                  </a:lnTo>
                  <a:lnTo>
                    <a:pt x="20" y="24"/>
                  </a:lnTo>
                  <a:lnTo>
                    <a:pt x="8" y="34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2" y="34"/>
                  </a:lnTo>
                  <a:lnTo>
                    <a:pt x="8" y="28"/>
                  </a:lnTo>
                  <a:lnTo>
                    <a:pt x="20" y="14"/>
                  </a:lnTo>
                  <a:lnTo>
                    <a:pt x="24" y="12"/>
                  </a:lnTo>
                  <a:lnTo>
                    <a:pt x="26" y="6"/>
                  </a:lnTo>
                  <a:lnTo>
                    <a:pt x="26" y="8"/>
                  </a:lnTo>
                  <a:lnTo>
                    <a:pt x="28" y="8"/>
                  </a:lnTo>
                  <a:lnTo>
                    <a:pt x="26" y="6"/>
                  </a:lnTo>
                  <a:lnTo>
                    <a:pt x="28" y="0"/>
                  </a:lnTo>
                  <a:lnTo>
                    <a:pt x="28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3" name="Freeform 53">
              <a:extLst>
                <a:ext uri="{FF2B5EF4-FFF2-40B4-BE49-F238E27FC236}">
                  <a16:creationId xmlns:a16="http://schemas.microsoft.com/office/drawing/2014/main" id="{5C5E6385-57BB-4A8C-BC50-9D5DF4356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7688" y="4214813"/>
              <a:ext cx="3175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2" y="2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4" name="Freeform 54">
              <a:extLst>
                <a:ext uri="{FF2B5EF4-FFF2-40B4-BE49-F238E27FC236}">
                  <a16:creationId xmlns:a16="http://schemas.microsoft.com/office/drawing/2014/main" id="{D3CF139A-BECC-431E-808B-EF149E67A2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7688" y="4208463"/>
              <a:ext cx="9525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2">
                  <a:moveTo>
                    <a:pt x="0" y="0"/>
                  </a:moveTo>
                  <a:lnTo>
                    <a:pt x="6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5" name="Freeform 55">
              <a:extLst>
                <a:ext uri="{FF2B5EF4-FFF2-40B4-BE49-F238E27FC236}">
                  <a16:creationId xmlns:a16="http://schemas.microsoft.com/office/drawing/2014/main" id="{7479B3EB-0F42-4FFF-9D1E-AF43BB9E67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0388" y="4183063"/>
              <a:ext cx="22225" cy="25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14" y="4"/>
                </a:cxn>
                <a:cxn ang="0">
                  <a:pos x="14" y="12"/>
                </a:cxn>
                <a:cxn ang="0">
                  <a:pos x="14" y="14"/>
                </a:cxn>
                <a:cxn ang="0">
                  <a:pos x="10" y="16"/>
                </a:cxn>
                <a:cxn ang="0">
                  <a:pos x="8" y="14"/>
                </a:cxn>
                <a:cxn ang="0">
                  <a:pos x="4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16">
                  <a:moveTo>
                    <a:pt x="0" y="0"/>
                  </a:moveTo>
                  <a:lnTo>
                    <a:pt x="8" y="0"/>
                  </a:lnTo>
                  <a:lnTo>
                    <a:pt x="14" y="4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0" y="16"/>
                  </a:lnTo>
                  <a:lnTo>
                    <a:pt x="8" y="14"/>
                  </a:lnTo>
                  <a:lnTo>
                    <a:pt x="4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6" name="Freeform 56">
              <a:extLst>
                <a:ext uri="{FF2B5EF4-FFF2-40B4-BE49-F238E27FC236}">
                  <a16:creationId xmlns:a16="http://schemas.microsoft.com/office/drawing/2014/main" id="{C6F829D9-AC1B-4B52-BF67-B72ACDF59E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7688" y="4068763"/>
              <a:ext cx="88900" cy="13335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2" y="16"/>
                </a:cxn>
                <a:cxn ang="0">
                  <a:pos x="36" y="24"/>
                </a:cxn>
                <a:cxn ang="0">
                  <a:pos x="24" y="38"/>
                </a:cxn>
                <a:cxn ang="0">
                  <a:pos x="20" y="46"/>
                </a:cxn>
                <a:cxn ang="0">
                  <a:pos x="24" y="58"/>
                </a:cxn>
                <a:cxn ang="0">
                  <a:pos x="28" y="66"/>
                </a:cxn>
                <a:cxn ang="0">
                  <a:pos x="32" y="62"/>
                </a:cxn>
                <a:cxn ang="0">
                  <a:pos x="42" y="62"/>
                </a:cxn>
                <a:cxn ang="0">
                  <a:pos x="46" y="66"/>
                </a:cxn>
                <a:cxn ang="0">
                  <a:pos x="54" y="66"/>
                </a:cxn>
                <a:cxn ang="0">
                  <a:pos x="50" y="70"/>
                </a:cxn>
                <a:cxn ang="0">
                  <a:pos x="54" y="74"/>
                </a:cxn>
                <a:cxn ang="0">
                  <a:pos x="56" y="78"/>
                </a:cxn>
                <a:cxn ang="0">
                  <a:pos x="54" y="80"/>
                </a:cxn>
                <a:cxn ang="0">
                  <a:pos x="52" y="80"/>
                </a:cxn>
                <a:cxn ang="0">
                  <a:pos x="44" y="72"/>
                </a:cxn>
                <a:cxn ang="0">
                  <a:pos x="36" y="66"/>
                </a:cxn>
                <a:cxn ang="0">
                  <a:pos x="28" y="66"/>
                </a:cxn>
                <a:cxn ang="0">
                  <a:pos x="20" y="70"/>
                </a:cxn>
                <a:cxn ang="0">
                  <a:pos x="14" y="66"/>
                </a:cxn>
                <a:cxn ang="0">
                  <a:pos x="10" y="62"/>
                </a:cxn>
                <a:cxn ang="0">
                  <a:pos x="10" y="54"/>
                </a:cxn>
                <a:cxn ang="0">
                  <a:pos x="6" y="54"/>
                </a:cxn>
                <a:cxn ang="0">
                  <a:pos x="4" y="50"/>
                </a:cxn>
                <a:cxn ang="0">
                  <a:pos x="2" y="34"/>
                </a:cxn>
                <a:cxn ang="0">
                  <a:pos x="6" y="34"/>
                </a:cxn>
                <a:cxn ang="0">
                  <a:pos x="10" y="2"/>
                </a:cxn>
                <a:cxn ang="0">
                  <a:pos x="20" y="2"/>
                </a:cxn>
                <a:cxn ang="0">
                  <a:pos x="28" y="4"/>
                </a:cxn>
                <a:cxn ang="0">
                  <a:pos x="32" y="0"/>
                </a:cxn>
                <a:cxn ang="0">
                  <a:pos x="32" y="2"/>
                </a:cxn>
              </a:cxnLst>
              <a:rect l="0" t="0" r="r" b="b"/>
              <a:pathLst>
                <a:path w="56" h="84">
                  <a:moveTo>
                    <a:pt x="32" y="2"/>
                  </a:moveTo>
                  <a:lnTo>
                    <a:pt x="34" y="4"/>
                  </a:lnTo>
                  <a:lnTo>
                    <a:pt x="32" y="8"/>
                  </a:lnTo>
                  <a:lnTo>
                    <a:pt x="32" y="16"/>
                  </a:lnTo>
                  <a:lnTo>
                    <a:pt x="36" y="22"/>
                  </a:lnTo>
                  <a:lnTo>
                    <a:pt x="36" y="24"/>
                  </a:lnTo>
                  <a:lnTo>
                    <a:pt x="30" y="34"/>
                  </a:lnTo>
                  <a:lnTo>
                    <a:pt x="24" y="38"/>
                  </a:lnTo>
                  <a:lnTo>
                    <a:pt x="22" y="46"/>
                  </a:lnTo>
                  <a:lnTo>
                    <a:pt x="20" y="46"/>
                  </a:lnTo>
                  <a:lnTo>
                    <a:pt x="24" y="54"/>
                  </a:lnTo>
                  <a:lnTo>
                    <a:pt x="24" y="58"/>
                  </a:lnTo>
                  <a:lnTo>
                    <a:pt x="26" y="62"/>
                  </a:lnTo>
                  <a:lnTo>
                    <a:pt x="28" y="66"/>
                  </a:lnTo>
                  <a:lnTo>
                    <a:pt x="32" y="64"/>
                  </a:lnTo>
                  <a:lnTo>
                    <a:pt x="32" y="62"/>
                  </a:lnTo>
                  <a:lnTo>
                    <a:pt x="38" y="60"/>
                  </a:lnTo>
                  <a:lnTo>
                    <a:pt x="42" y="62"/>
                  </a:lnTo>
                  <a:lnTo>
                    <a:pt x="44" y="68"/>
                  </a:lnTo>
                  <a:lnTo>
                    <a:pt x="46" y="66"/>
                  </a:lnTo>
                  <a:lnTo>
                    <a:pt x="46" y="64"/>
                  </a:lnTo>
                  <a:lnTo>
                    <a:pt x="54" y="66"/>
                  </a:lnTo>
                  <a:lnTo>
                    <a:pt x="54" y="68"/>
                  </a:lnTo>
                  <a:lnTo>
                    <a:pt x="50" y="70"/>
                  </a:lnTo>
                  <a:lnTo>
                    <a:pt x="50" y="72"/>
                  </a:lnTo>
                  <a:lnTo>
                    <a:pt x="54" y="74"/>
                  </a:lnTo>
                  <a:lnTo>
                    <a:pt x="54" y="76"/>
                  </a:lnTo>
                  <a:lnTo>
                    <a:pt x="56" y="78"/>
                  </a:lnTo>
                  <a:lnTo>
                    <a:pt x="56" y="84"/>
                  </a:lnTo>
                  <a:lnTo>
                    <a:pt x="54" y="80"/>
                  </a:lnTo>
                  <a:lnTo>
                    <a:pt x="56" y="80"/>
                  </a:lnTo>
                  <a:lnTo>
                    <a:pt x="52" y="80"/>
                  </a:lnTo>
                  <a:lnTo>
                    <a:pt x="46" y="76"/>
                  </a:lnTo>
                  <a:lnTo>
                    <a:pt x="44" y="72"/>
                  </a:lnTo>
                  <a:lnTo>
                    <a:pt x="38" y="66"/>
                  </a:lnTo>
                  <a:lnTo>
                    <a:pt x="36" y="66"/>
                  </a:lnTo>
                  <a:lnTo>
                    <a:pt x="38" y="74"/>
                  </a:lnTo>
                  <a:lnTo>
                    <a:pt x="28" y="66"/>
                  </a:lnTo>
                  <a:lnTo>
                    <a:pt x="24" y="66"/>
                  </a:lnTo>
                  <a:lnTo>
                    <a:pt x="20" y="70"/>
                  </a:lnTo>
                  <a:lnTo>
                    <a:pt x="18" y="70"/>
                  </a:lnTo>
                  <a:lnTo>
                    <a:pt x="14" y="66"/>
                  </a:lnTo>
                  <a:lnTo>
                    <a:pt x="12" y="66"/>
                  </a:lnTo>
                  <a:lnTo>
                    <a:pt x="10" y="62"/>
                  </a:lnTo>
                  <a:lnTo>
                    <a:pt x="14" y="54"/>
                  </a:lnTo>
                  <a:lnTo>
                    <a:pt x="10" y="54"/>
                  </a:lnTo>
                  <a:lnTo>
                    <a:pt x="10" y="58"/>
                  </a:lnTo>
                  <a:lnTo>
                    <a:pt x="6" y="54"/>
                  </a:lnTo>
                  <a:lnTo>
                    <a:pt x="4" y="54"/>
                  </a:lnTo>
                  <a:lnTo>
                    <a:pt x="4" y="50"/>
                  </a:lnTo>
                  <a:lnTo>
                    <a:pt x="0" y="34"/>
                  </a:lnTo>
                  <a:lnTo>
                    <a:pt x="2" y="34"/>
                  </a:lnTo>
                  <a:lnTo>
                    <a:pt x="4" y="36"/>
                  </a:lnTo>
                  <a:lnTo>
                    <a:pt x="6" y="34"/>
                  </a:lnTo>
                  <a:lnTo>
                    <a:pt x="8" y="10"/>
                  </a:lnTo>
                  <a:lnTo>
                    <a:pt x="10" y="2"/>
                  </a:lnTo>
                  <a:lnTo>
                    <a:pt x="12" y="0"/>
                  </a:lnTo>
                  <a:lnTo>
                    <a:pt x="20" y="2"/>
                  </a:lnTo>
                  <a:lnTo>
                    <a:pt x="24" y="4"/>
                  </a:lnTo>
                  <a:lnTo>
                    <a:pt x="28" y="4"/>
                  </a:lnTo>
                  <a:lnTo>
                    <a:pt x="30" y="2"/>
                  </a:lnTo>
                  <a:lnTo>
                    <a:pt x="32" y="0"/>
                  </a:lnTo>
                  <a:lnTo>
                    <a:pt x="32" y="2"/>
                  </a:lnTo>
                  <a:lnTo>
                    <a:pt x="32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7" name="Freeform 57">
              <a:extLst>
                <a:ext uri="{FF2B5EF4-FFF2-40B4-BE49-F238E27FC236}">
                  <a16:creationId xmlns:a16="http://schemas.microsoft.com/office/drawing/2014/main" id="{E802A0EA-A651-431A-B948-9A53D411F3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2138" y="4148138"/>
              <a:ext cx="3175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8" name="Freeform 58">
              <a:extLst>
                <a:ext uri="{FF2B5EF4-FFF2-40B4-BE49-F238E27FC236}">
                  <a16:creationId xmlns:a16="http://schemas.microsoft.com/office/drawing/2014/main" id="{A4F49279-C860-4D0C-8CB1-99572CE92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8963" y="4179888"/>
              <a:ext cx="6350" cy="635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lnTo>
                    <a:pt x="0" y="0"/>
                  </a:lnTo>
                  <a:lnTo>
                    <a:pt x="4" y="2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9" name="Freeform 59">
              <a:extLst>
                <a:ext uri="{FF2B5EF4-FFF2-40B4-BE49-F238E27FC236}">
                  <a16:creationId xmlns:a16="http://schemas.microsoft.com/office/drawing/2014/main" id="{983950B3-1D2D-4F7A-81F8-6A6892B282F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2138" y="4198938"/>
              <a:ext cx="3175" cy="1270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8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2" h="8">
                  <a:moveTo>
                    <a:pt x="0" y="4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8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0" name="Freeform 60">
              <a:extLst>
                <a:ext uri="{FF2B5EF4-FFF2-40B4-BE49-F238E27FC236}">
                  <a16:creationId xmlns:a16="http://schemas.microsoft.com/office/drawing/2014/main" id="{D50A0FD2-5879-4D94-BEFC-A630428AA0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1663" y="4202113"/>
              <a:ext cx="6350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4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2" y="0"/>
                  </a:lnTo>
                  <a:lnTo>
                    <a:pt x="4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1" name="Freeform 61">
              <a:extLst>
                <a:ext uri="{FF2B5EF4-FFF2-40B4-BE49-F238E27FC236}">
                  <a16:creationId xmlns:a16="http://schemas.microsoft.com/office/drawing/2014/main" id="{AE670AEE-C290-48FF-85FC-F0A1AADC5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0713" y="4202113"/>
              <a:ext cx="15875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" y="6"/>
                </a:cxn>
                <a:cxn ang="0">
                  <a:pos x="10" y="10"/>
                </a:cxn>
                <a:cxn ang="0">
                  <a:pos x="6" y="8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lnTo>
                    <a:pt x="10" y="6"/>
                  </a:lnTo>
                  <a:lnTo>
                    <a:pt x="10" y="10"/>
                  </a:lnTo>
                  <a:lnTo>
                    <a:pt x="6" y="8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2" name="Freeform 62">
              <a:extLst>
                <a:ext uri="{FF2B5EF4-FFF2-40B4-BE49-F238E27FC236}">
                  <a16:creationId xmlns:a16="http://schemas.microsoft.com/office/drawing/2014/main" id="{2EFF6A9C-8F45-48DE-A4C0-04C7409E70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2938" y="4202113"/>
              <a:ext cx="28575" cy="317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12" y="0"/>
                </a:cxn>
                <a:cxn ang="0">
                  <a:pos x="16" y="4"/>
                </a:cxn>
                <a:cxn ang="0">
                  <a:pos x="16" y="14"/>
                </a:cxn>
                <a:cxn ang="0">
                  <a:pos x="18" y="20"/>
                </a:cxn>
                <a:cxn ang="0">
                  <a:pos x="12" y="20"/>
                </a:cxn>
                <a:cxn ang="0">
                  <a:pos x="8" y="14"/>
                </a:cxn>
                <a:cxn ang="0">
                  <a:pos x="8" y="10"/>
                </a:cxn>
                <a:cxn ang="0">
                  <a:pos x="2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8" h="20">
                  <a:moveTo>
                    <a:pt x="0" y="0"/>
                  </a:moveTo>
                  <a:lnTo>
                    <a:pt x="8" y="0"/>
                  </a:lnTo>
                  <a:lnTo>
                    <a:pt x="12" y="0"/>
                  </a:lnTo>
                  <a:lnTo>
                    <a:pt x="16" y="4"/>
                  </a:lnTo>
                  <a:lnTo>
                    <a:pt x="16" y="14"/>
                  </a:lnTo>
                  <a:lnTo>
                    <a:pt x="18" y="20"/>
                  </a:lnTo>
                  <a:lnTo>
                    <a:pt x="12" y="20"/>
                  </a:lnTo>
                  <a:lnTo>
                    <a:pt x="8" y="14"/>
                  </a:lnTo>
                  <a:lnTo>
                    <a:pt x="8" y="10"/>
                  </a:lnTo>
                  <a:lnTo>
                    <a:pt x="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3" name="Freeform 63">
              <a:extLst>
                <a:ext uri="{FF2B5EF4-FFF2-40B4-BE49-F238E27FC236}">
                  <a16:creationId xmlns:a16="http://schemas.microsoft.com/office/drawing/2014/main" id="{CAB19C45-563B-4451-B322-FE1C891D92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2138" y="4214813"/>
              <a:ext cx="25400" cy="317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6" y="4"/>
                </a:cxn>
                <a:cxn ang="0">
                  <a:pos x="16" y="6"/>
                </a:cxn>
                <a:cxn ang="0">
                  <a:pos x="14" y="12"/>
                </a:cxn>
                <a:cxn ang="0">
                  <a:pos x="8" y="16"/>
                </a:cxn>
                <a:cxn ang="0">
                  <a:pos x="2" y="18"/>
                </a:cxn>
                <a:cxn ang="0">
                  <a:pos x="0" y="20"/>
                </a:cxn>
                <a:cxn ang="0">
                  <a:pos x="0" y="16"/>
                </a:cxn>
                <a:cxn ang="0">
                  <a:pos x="2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6" h="20">
                  <a:moveTo>
                    <a:pt x="0" y="0"/>
                  </a:moveTo>
                  <a:lnTo>
                    <a:pt x="2" y="2"/>
                  </a:lnTo>
                  <a:lnTo>
                    <a:pt x="6" y="4"/>
                  </a:lnTo>
                  <a:lnTo>
                    <a:pt x="16" y="6"/>
                  </a:lnTo>
                  <a:lnTo>
                    <a:pt x="14" y="12"/>
                  </a:lnTo>
                  <a:lnTo>
                    <a:pt x="8" y="16"/>
                  </a:lnTo>
                  <a:lnTo>
                    <a:pt x="2" y="18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4" name="Freeform 64">
              <a:extLst>
                <a:ext uri="{FF2B5EF4-FFF2-40B4-BE49-F238E27FC236}">
                  <a16:creationId xmlns:a16="http://schemas.microsoft.com/office/drawing/2014/main" id="{318142D2-661A-4469-8FD0-BB75C6A867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1663" y="4237038"/>
              <a:ext cx="25400" cy="41275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10" y="0"/>
                </a:cxn>
                <a:cxn ang="0">
                  <a:pos x="14" y="0"/>
                </a:cxn>
                <a:cxn ang="0">
                  <a:pos x="16" y="2"/>
                </a:cxn>
                <a:cxn ang="0">
                  <a:pos x="10" y="14"/>
                </a:cxn>
                <a:cxn ang="0">
                  <a:pos x="12" y="24"/>
                </a:cxn>
                <a:cxn ang="0">
                  <a:pos x="8" y="26"/>
                </a:cxn>
                <a:cxn ang="0">
                  <a:pos x="0" y="16"/>
                </a:cxn>
                <a:cxn ang="0">
                  <a:pos x="2" y="14"/>
                </a:cxn>
                <a:cxn ang="0">
                  <a:pos x="4" y="12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16" h="26">
                  <a:moveTo>
                    <a:pt x="8" y="2"/>
                  </a:moveTo>
                  <a:lnTo>
                    <a:pt x="10" y="0"/>
                  </a:lnTo>
                  <a:lnTo>
                    <a:pt x="14" y="0"/>
                  </a:lnTo>
                  <a:lnTo>
                    <a:pt x="16" y="2"/>
                  </a:lnTo>
                  <a:lnTo>
                    <a:pt x="10" y="14"/>
                  </a:lnTo>
                  <a:lnTo>
                    <a:pt x="12" y="24"/>
                  </a:lnTo>
                  <a:lnTo>
                    <a:pt x="8" y="26"/>
                  </a:lnTo>
                  <a:lnTo>
                    <a:pt x="0" y="16"/>
                  </a:lnTo>
                  <a:lnTo>
                    <a:pt x="2" y="14"/>
                  </a:lnTo>
                  <a:lnTo>
                    <a:pt x="4" y="12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5" name="Freeform 65">
              <a:extLst>
                <a:ext uri="{FF2B5EF4-FFF2-40B4-BE49-F238E27FC236}">
                  <a16:creationId xmlns:a16="http://schemas.microsoft.com/office/drawing/2014/main" id="{AF98FE8D-35F7-47C3-A936-7E670E28D7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2938" y="4224338"/>
              <a:ext cx="19050" cy="317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8" y="2"/>
                </a:cxn>
                <a:cxn ang="0">
                  <a:pos x="8" y="4"/>
                </a:cxn>
                <a:cxn ang="0">
                  <a:pos x="8" y="10"/>
                </a:cxn>
                <a:cxn ang="0">
                  <a:pos x="12" y="18"/>
                </a:cxn>
                <a:cxn ang="0">
                  <a:pos x="10" y="18"/>
                </a:cxn>
                <a:cxn ang="0">
                  <a:pos x="8" y="20"/>
                </a:cxn>
                <a:cxn ang="0">
                  <a:pos x="6" y="16"/>
                </a:cxn>
                <a:cxn ang="0">
                  <a:pos x="4" y="8"/>
                </a:cxn>
                <a:cxn ang="0">
                  <a:pos x="2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20">
                  <a:moveTo>
                    <a:pt x="0" y="0"/>
                  </a:moveTo>
                  <a:lnTo>
                    <a:pt x="2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10"/>
                  </a:lnTo>
                  <a:lnTo>
                    <a:pt x="12" y="18"/>
                  </a:lnTo>
                  <a:lnTo>
                    <a:pt x="10" y="18"/>
                  </a:lnTo>
                  <a:lnTo>
                    <a:pt x="8" y="20"/>
                  </a:lnTo>
                  <a:lnTo>
                    <a:pt x="6" y="16"/>
                  </a:lnTo>
                  <a:lnTo>
                    <a:pt x="4" y="8"/>
                  </a:lnTo>
                  <a:lnTo>
                    <a:pt x="2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6" name="Freeform 66">
              <a:extLst>
                <a:ext uri="{FF2B5EF4-FFF2-40B4-BE49-F238E27FC236}">
                  <a16:creationId xmlns:a16="http://schemas.microsoft.com/office/drawing/2014/main" id="{93D6D1C1-9516-486E-B99B-D1C3026DF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3888" y="4230688"/>
              <a:ext cx="12700" cy="381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10"/>
                </a:cxn>
                <a:cxn ang="0">
                  <a:pos x="4" y="14"/>
                </a:cxn>
                <a:cxn ang="0">
                  <a:pos x="0" y="24"/>
                </a:cxn>
                <a:cxn ang="0">
                  <a:pos x="0" y="18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8" h="24">
                  <a:moveTo>
                    <a:pt x="8" y="0"/>
                  </a:moveTo>
                  <a:lnTo>
                    <a:pt x="8" y="10"/>
                  </a:lnTo>
                  <a:lnTo>
                    <a:pt x="4" y="14"/>
                  </a:lnTo>
                  <a:lnTo>
                    <a:pt x="0" y="24"/>
                  </a:lnTo>
                  <a:lnTo>
                    <a:pt x="0" y="18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7" name="Freeform 67">
              <a:extLst>
                <a:ext uri="{FF2B5EF4-FFF2-40B4-BE49-F238E27FC236}">
                  <a16:creationId xmlns:a16="http://schemas.microsoft.com/office/drawing/2014/main" id="{2B9D52A6-302F-4F81-AB22-986DAD13A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3413" y="4252913"/>
              <a:ext cx="15875" cy="1270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4" y="0"/>
                </a:cxn>
                <a:cxn ang="0">
                  <a:pos x="10" y="0"/>
                </a:cxn>
                <a:cxn ang="0">
                  <a:pos x="8" y="6"/>
                </a:cxn>
                <a:cxn ang="0">
                  <a:pos x="2" y="8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0" h="8">
                  <a:moveTo>
                    <a:pt x="0" y="4"/>
                  </a:moveTo>
                  <a:lnTo>
                    <a:pt x="4" y="0"/>
                  </a:lnTo>
                  <a:lnTo>
                    <a:pt x="10" y="0"/>
                  </a:lnTo>
                  <a:lnTo>
                    <a:pt x="8" y="6"/>
                  </a:lnTo>
                  <a:lnTo>
                    <a:pt x="2" y="8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8" name="Freeform 68">
              <a:extLst>
                <a:ext uri="{FF2B5EF4-FFF2-40B4-BE49-F238E27FC236}">
                  <a16:creationId xmlns:a16="http://schemas.microsoft.com/office/drawing/2014/main" id="{C335B98F-832B-46C9-9B25-DB2887FB3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2138" y="4262438"/>
              <a:ext cx="98425" cy="88900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48" y="0"/>
                </a:cxn>
                <a:cxn ang="0">
                  <a:pos x="58" y="8"/>
                </a:cxn>
                <a:cxn ang="0">
                  <a:pos x="58" y="12"/>
                </a:cxn>
                <a:cxn ang="0">
                  <a:pos x="56" y="16"/>
                </a:cxn>
                <a:cxn ang="0">
                  <a:pos x="58" y="16"/>
                </a:cxn>
                <a:cxn ang="0">
                  <a:pos x="62" y="30"/>
                </a:cxn>
                <a:cxn ang="0">
                  <a:pos x="62" y="34"/>
                </a:cxn>
                <a:cxn ang="0">
                  <a:pos x="58" y="40"/>
                </a:cxn>
                <a:cxn ang="0">
                  <a:pos x="58" y="46"/>
                </a:cxn>
                <a:cxn ang="0">
                  <a:pos x="56" y="44"/>
                </a:cxn>
                <a:cxn ang="0">
                  <a:pos x="56" y="36"/>
                </a:cxn>
                <a:cxn ang="0">
                  <a:pos x="52" y="32"/>
                </a:cxn>
                <a:cxn ang="0">
                  <a:pos x="50" y="32"/>
                </a:cxn>
                <a:cxn ang="0">
                  <a:pos x="48" y="38"/>
                </a:cxn>
                <a:cxn ang="0">
                  <a:pos x="46" y="42"/>
                </a:cxn>
                <a:cxn ang="0">
                  <a:pos x="50" y="48"/>
                </a:cxn>
                <a:cxn ang="0">
                  <a:pos x="48" y="56"/>
                </a:cxn>
                <a:cxn ang="0">
                  <a:pos x="46" y="54"/>
                </a:cxn>
                <a:cxn ang="0">
                  <a:pos x="44" y="50"/>
                </a:cxn>
                <a:cxn ang="0">
                  <a:pos x="40" y="52"/>
                </a:cxn>
                <a:cxn ang="0">
                  <a:pos x="32" y="48"/>
                </a:cxn>
                <a:cxn ang="0">
                  <a:pos x="30" y="46"/>
                </a:cxn>
                <a:cxn ang="0">
                  <a:pos x="28" y="36"/>
                </a:cxn>
                <a:cxn ang="0">
                  <a:pos x="30" y="30"/>
                </a:cxn>
                <a:cxn ang="0">
                  <a:pos x="24" y="26"/>
                </a:cxn>
                <a:cxn ang="0">
                  <a:pos x="22" y="26"/>
                </a:cxn>
                <a:cxn ang="0">
                  <a:pos x="20" y="30"/>
                </a:cxn>
                <a:cxn ang="0">
                  <a:pos x="16" y="30"/>
                </a:cxn>
                <a:cxn ang="0">
                  <a:pos x="16" y="28"/>
                </a:cxn>
                <a:cxn ang="0">
                  <a:pos x="14" y="32"/>
                </a:cxn>
                <a:cxn ang="0">
                  <a:pos x="12" y="28"/>
                </a:cxn>
                <a:cxn ang="0">
                  <a:pos x="10" y="28"/>
                </a:cxn>
                <a:cxn ang="0">
                  <a:pos x="6" y="30"/>
                </a:cxn>
                <a:cxn ang="0">
                  <a:pos x="4" y="38"/>
                </a:cxn>
                <a:cxn ang="0">
                  <a:pos x="0" y="38"/>
                </a:cxn>
                <a:cxn ang="0">
                  <a:pos x="0" y="34"/>
                </a:cxn>
                <a:cxn ang="0">
                  <a:pos x="2" y="26"/>
                </a:cxn>
                <a:cxn ang="0">
                  <a:pos x="6" y="22"/>
                </a:cxn>
                <a:cxn ang="0">
                  <a:pos x="12" y="20"/>
                </a:cxn>
                <a:cxn ang="0">
                  <a:pos x="14" y="18"/>
                </a:cxn>
                <a:cxn ang="0">
                  <a:pos x="20" y="14"/>
                </a:cxn>
                <a:cxn ang="0">
                  <a:pos x="24" y="16"/>
                </a:cxn>
                <a:cxn ang="0">
                  <a:pos x="26" y="18"/>
                </a:cxn>
                <a:cxn ang="0">
                  <a:pos x="24" y="22"/>
                </a:cxn>
                <a:cxn ang="0">
                  <a:pos x="30" y="20"/>
                </a:cxn>
                <a:cxn ang="0">
                  <a:pos x="32" y="16"/>
                </a:cxn>
                <a:cxn ang="0">
                  <a:pos x="34" y="16"/>
                </a:cxn>
                <a:cxn ang="0">
                  <a:pos x="36" y="16"/>
                </a:cxn>
                <a:cxn ang="0">
                  <a:pos x="38" y="10"/>
                </a:cxn>
                <a:cxn ang="0">
                  <a:pos x="42" y="12"/>
                </a:cxn>
                <a:cxn ang="0">
                  <a:pos x="48" y="10"/>
                </a:cxn>
                <a:cxn ang="0">
                  <a:pos x="46" y="0"/>
                </a:cxn>
                <a:cxn ang="0">
                  <a:pos x="46" y="0"/>
                </a:cxn>
              </a:cxnLst>
              <a:rect l="0" t="0" r="r" b="b"/>
              <a:pathLst>
                <a:path w="62" h="56">
                  <a:moveTo>
                    <a:pt x="46" y="0"/>
                  </a:moveTo>
                  <a:lnTo>
                    <a:pt x="48" y="0"/>
                  </a:lnTo>
                  <a:lnTo>
                    <a:pt x="58" y="8"/>
                  </a:lnTo>
                  <a:lnTo>
                    <a:pt x="58" y="12"/>
                  </a:lnTo>
                  <a:lnTo>
                    <a:pt x="56" y="16"/>
                  </a:lnTo>
                  <a:lnTo>
                    <a:pt x="58" y="16"/>
                  </a:lnTo>
                  <a:lnTo>
                    <a:pt x="62" y="30"/>
                  </a:lnTo>
                  <a:lnTo>
                    <a:pt x="62" y="34"/>
                  </a:lnTo>
                  <a:lnTo>
                    <a:pt x="58" y="40"/>
                  </a:lnTo>
                  <a:lnTo>
                    <a:pt x="58" y="46"/>
                  </a:lnTo>
                  <a:lnTo>
                    <a:pt x="56" y="44"/>
                  </a:lnTo>
                  <a:lnTo>
                    <a:pt x="56" y="36"/>
                  </a:lnTo>
                  <a:lnTo>
                    <a:pt x="52" y="32"/>
                  </a:lnTo>
                  <a:lnTo>
                    <a:pt x="50" y="32"/>
                  </a:lnTo>
                  <a:lnTo>
                    <a:pt x="48" y="38"/>
                  </a:lnTo>
                  <a:lnTo>
                    <a:pt x="46" y="42"/>
                  </a:lnTo>
                  <a:lnTo>
                    <a:pt x="50" y="48"/>
                  </a:lnTo>
                  <a:lnTo>
                    <a:pt x="48" y="56"/>
                  </a:lnTo>
                  <a:lnTo>
                    <a:pt x="46" y="54"/>
                  </a:lnTo>
                  <a:lnTo>
                    <a:pt x="44" y="50"/>
                  </a:lnTo>
                  <a:lnTo>
                    <a:pt x="40" y="52"/>
                  </a:lnTo>
                  <a:lnTo>
                    <a:pt x="32" y="48"/>
                  </a:lnTo>
                  <a:lnTo>
                    <a:pt x="30" y="46"/>
                  </a:lnTo>
                  <a:lnTo>
                    <a:pt x="28" y="36"/>
                  </a:lnTo>
                  <a:lnTo>
                    <a:pt x="30" y="30"/>
                  </a:lnTo>
                  <a:lnTo>
                    <a:pt x="24" y="26"/>
                  </a:lnTo>
                  <a:lnTo>
                    <a:pt x="22" y="26"/>
                  </a:lnTo>
                  <a:lnTo>
                    <a:pt x="20" y="30"/>
                  </a:lnTo>
                  <a:lnTo>
                    <a:pt x="16" y="30"/>
                  </a:lnTo>
                  <a:lnTo>
                    <a:pt x="16" y="28"/>
                  </a:lnTo>
                  <a:lnTo>
                    <a:pt x="14" y="32"/>
                  </a:lnTo>
                  <a:lnTo>
                    <a:pt x="12" y="28"/>
                  </a:lnTo>
                  <a:lnTo>
                    <a:pt x="10" y="28"/>
                  </a:lnTo>
                  <a:lnTo>
                    <a:pt x="6" y="30"/>
                  </a:lnTo>
                  <a:lnTo>
                    <a:pt x="4" y="38"/>
                  </a:lnTo>
                  <a:lnTo>
                    <a:pt x="0" y="38"/>
                  </a:lnTo>
                  <a:lnTo>
                    <a:pt x="0" y="34"/>
                  </a:lnTo>
                  <a:lnTo>
                    <a:pt x="2" y="26"/>
                  </a:lnTo>
                  <a:lnTo>
                    <a:pt x="6" y="22"/>
                  </a:lnTo>
                  <a:lnTo>
                    <a:pt x="12" y="20"/>
                  </a:lnTo>
                  <a:lnTo>
                    <a:pt x="14" y="18"/>
                  </a:lnTo>
                  <a:lnTo>
                    <a:pt x="20" y="14"/>
                  </a:lnTo>
                  <a:lnTo>
                    <a:pt x="24" y="16"/>
                  </a:lnTo>
                  <a:lnTo>
                    <a:pt x="26" y="18"/>
                  </a:lnTo>
                  <a:lnTo>
                    <a:pt x="24" y="22"/>
                  </a:lnTo>
                  <a:lnTo>
                    <a:pt x="30" y="20"/>
                  </a:lnTo>
                  <a:lnTo>
                    <a:pt x="32" y="16"/>
                  </a:lnTo>
                  <a:lnTo>
                    <a:pt x="34" y="16"/>
                  </a:lnTo>
                  <a:lnTo>
                    <a:pt x="36" y="16"/>
                  </a:lnTo>
                  <a:lnTo>
                    <a:pt x="38" y="10"/>
                  </a:lnTo>
                  <a:lnTo>
                    <a:pt x="42" y="12"/>
                  </a:lnTo>
                  <a:lnTo>
                    <a:pt x="48" y="10"/>
                  </a:lnTo>
                  <a:lnTo>
                    <a:pt x="46" y="0"/>
                  </a:lnTo>
                  <a:lnTo>
                    <a:pt x="46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9" name="Freeform 69">
              <a:extLst>
                <a:ext uri="{FF2B5EF4-FFF2-40B4-BE49-F238E27FC236}">
                  <a16:creationId xmlns:a16="http://schemas.microsoft.com/office/drawing/2014/main" id="{DE17787C-EABF-4976-B8D7-44A107E7F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8963" y="4325938"/>
              <a:ext cx="9525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4" y="0"/>
                </a:cxn>
                <a:cxn ang="0">
                  <a:pos x="6" y="2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6" h="4">
                  <a:moveTo>
                    <a:pt x="0" y="2"/>
                  </a:moveTo>
                  <a:lnTo>
                    <a:pt x="4" y="0"/>
                  </a:lnTo>
                  <a:lnTo>
                    <a:pt x="6" y="2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00" name="Freeform 70">
              <a:extLst>
                <a:ext uri="{FF2B5EF4-FFF2-40B4-BE49-F238E27FC236}">
                  <a16:creationId xmlns:a16="http://schemas.microsoft.com/office/drawing/2014/main" id="{AE636434-5C38-496B-AB42-9BBCF6FFF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9913" y="4341813"/>
              <a:ext cx="12700" cy="31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8" y="0"/>
                </a:cxn>
                <a:cxn ang="0">
                  <a:pos x="6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8" h="2">
                  <a:moveTo>
                    <a:pt x="0" y="2"/>
                  </a:moveTo>
                  <a:lnTo>
                    <a:pt x="2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01" name="Freeform 71">
              <a:extLst>
                <a:ext uri="{FF2B5EF4-FFF2-40B4-BE49-F238E27FC236}">
                  <a16:creationId xmlns:a16="http://schemas.microsoft.com/office/drawing/2014/main" id="{A9EA5FC5-6AD8-4CCB-BE73-AEB7138AE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7688" y="4357688"/>
              <a:ext cx="9525" cy="635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6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6" h="4">
                  <a:moveTo>
                    <a:pt x="0" y="4"/>
                  </a:moveTo>
                  <a:lnTo>
                    <a:pt x="2" y="0"/>
                  </a:lnTo>
                  <a:lnTo>
                    <a:pt x="4" y="0"/>
                  </a:lnTo>
                  <a:lnTo>
                    <a:pt x="6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02" name="Freeform 72">
              <a:extLst>
                <a:ext uri="{FF2B5EF4-FFF2-40B4-BE49-F238E27FC236}">
                  <a16:creationId xmlns:a16="http://schemas.microsoft.com/office/drawing/2014/main" id="{B3525B11-C0D4-470B-8DE4-CA84D98A5B0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6963" y="4148138"/>
              <a:ext cx="3175" cy="158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03" name="Freeform 73">
              <a:extLst>
                <a:ext uri="{FF2B5EF4-FFF2-40B4-BE49-F238E27FC236}">
                  <a16:creationId xmlns:a16="http://schemas.microsoft.com/office/drawing/2014/main" id="{04FFA239-8E65-4571-AB41-FAEF3A7E4E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7913" y="4179888"/>
              <a:ext cx="317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0" y="4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04" name="Freeform 74">
              <a:extLst>
                <a:ext uri="{FF2B5EF4-FFF2-40B4-BE49-F238E27FC236}">
                  <a16:creationId xmlns:a16="http://schemas.microsoft.com/office/drawing/2014/main" id="{420C6B0E-1368-45CA-9E25-8006BA6477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2013" y="4306888"/>
              <a:ext cx="317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05" name="Rectangle 75">
              <a:extLst>
                <a:ext uri="{FF2B5EF4-FFF2-40B4-BE49-F238E27FC236}">
                  <a16:creationId xmlns:a16="http://schemas.microsoft.com/office/drawing/2014/main" id="{C8C973F4-6A93-49BC-9D12-DE0419C31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8213" y="4265613"/>
              <a:ext cx="1588" cy="1588"/>
            </a:xfrm>
            <a:prstGeom prst="rect">
              <a:avLst/>
            </a:pr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06" name="Freeform 76">
              <a:extLst>
                <a:ext uri="{FF2B5EF4-FFF2-40B4-BE49-F238E27FC236}">
                  <a16:creationId xmlns:a16="http://schemas.microsoft.com/office/drawing/2014/main" id="{D3781657-58D2-413E-BC27-20C1E4C4C2A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3663" y="4319588"/>
              <a:ext cx="3175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07" name="Freeform 77">
              <a:extLst>
                <a:ext uri="{FF2B5EF4-FFF2-40B4-BE49-F238E27FC236}">
                  <a16:creationId xmlns:a16="http://schemas.microsoft.com/office/drawing/2014/main" id="{DD79B1AD-9955-46EA-B751-4BD7713C5E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5263" y="4354513"/>
              <a:ext cx="3175" cy="31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08" name="Freeform 78">
              <a:extLst>
                <a:ext uri="{FF2B5EF4-FFF2-40B4-BE49-F238E27FC236}">
                  <a16:creationId xmlns:a16="http://schemas.microsoft.com/office/drawing/2014/main" id="{6B9DC96B-98B2-46CA-BEFC-A89D1C7C8E22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9188" y="4510088"/>
              <a:ext cx="9525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6" y="4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4">
                  <a:moveTo>
                    <a:pt x="0" y="0"/>
                  </a:moveTo>
                  <a:lnTo>
                    <a:pt x="6" y="0"/>
                  </a:lnTo>
                  <a:lnTo>
                    <a:pt x="6" y="4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09" name="Freeform 79">
              <a:extLst>
                <a:ext uri="{FF2B5EF4-FFF2-40B4-BE49-F238E27FC236}">
                  <a16:creationId xmlns:a16="http://schemas.microsoft.com/office/drawing/2014/main" id="{E6645C32-12B5-43C1-9087-9A4800ED8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2688" y="4497388"/>
              <a:ext cx="3175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0" name="Freeform 80">
              <a:extLst>
                <a:ext uri="{FF2B5EF4-FFF2-40B4-BE49-F238E27FC236}">
                  <a16:creationId xmlns:a16="http://schemas.microsoft.com/office/drawing/2014/main" id="{45155820-3B96-4CFE-AAE0-F8D4D625CB9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2213" y="4519613"/>
              <a:ext cx="9525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6" y="4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4">
                  <a:moveTo>
                    <a:pt x="0" y="0"/>
                  </a:moveTo>
                  <a:lnTo>
                    <a:pt x="4" y="0"/>
                  </a:lnTo>
                  <a:lnTo>
                    <a:pt x="6" y="4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1" name="Freeform 81">
              <a:extLst>
                <a:ext uri="{FF2B5EF4-FFF2-40B4-BE49-F238E27FC236}">
                  <a16:creationId xmlns:a16="http://schemas.microsoft.com/office/drawing/2014/main" id="{39289BFE-EEB9-4E7F-ADC5-A5876BE53F4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8088" y="4525963"/>
              <a:ext cx="50800" cy="444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6"/>
                </a:cxn>
                <a:cxn ang="0">
                  <a:pos x="16" y="8"/>
                </a:cxn>
                <a:cxn ang="0">
                  <a:pos x="26" y="16"/>
                </a:cxn>
                <a:cxn ang="0">
                  <a:pos x="30" y="16"/>
                </a:cxn>
                <a:cxn ang="0">
                  <a:pos x="32" y="22"/>
                </a:cxn>
                <a:cxn ang="0">
                  <a:pos x="30" y="28"/>
                </a:cxn>
                <a:cxn ang="0">
                  <a:pos x="28" y="28"/>
                </a:cxn>
                <a:cxn ang="0">
                  <a:pos x="24" y="16"/>
                </a:cxn>
                <a:cxn ang="0">
                  <a:pos x="22" y="1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2" h="28">
                  <a:moveTo>
                    <a:pt x="0" y="0"/>
                  </a:moveTo>
                  <a:lnTo>
                    <a:pt x="14" y="6"/>
                  </a:lnTo>
                  <a:lnTo>
                    <a:pt x="16" y="8"/>
                  </a:lnTo>
                  <a:lnTo>
                    <a:pt x="26" y="16"/>
                  </a:lnTo>
                  <a:lnTo>
                    <a:pt x="30" y="16"/>
                  </a:lnTo>
                  <a:lnTo>
                    <a:pt x="32" y="22"/>
                  </a:lnTo>
                  <a:lnTo>
                    <a:pt x="30" y="28"/>
                  </a:lnTo>
                  <a:lnTo>
                    <a:pt x="28" y="28"/>
                  </a:lnTo>
                  <a:lnTo>
                    <a:pt x="24" y="16"/>
                  </a:lnTo>
                  <a:lnTo>
                    <a:pt x="22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2" name="Freeform 82">
              <a:extLst>
                <a:ext uri="{FF2B5EF4-FFF2-40B4-BE49-F238E27FC236}">
                  <a16:creationId xmlns:a16="http://schemas.microsoft.com/office/drawing/2014/main" id="{5E2CF74C-8CFC-4AB5-B030-1A3C39D49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8713" y="4579938"/>
              <a:ext cx="3175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3" name="Freeform 83">
              <a:extLst>
                <a:ext uri="{FF2B5EF4-FFF2-40B4-BE49-F238E27FC236}">
                  <a16:creationId xmlns:a16="http://schemas.microsoft.com/office/drawing/2014/main" id="{3B5273FB-7E58-4405-BB6D-8D7F2D999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4588" y="4586288"/>
              <a:ext cx="6350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4" y="4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4" y="0"/>
                  </a:lnTo>
                  <a:lnTo>
                    <a:pt x="4" y="4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4" name="Freeform 84">
              <a:extLst>
                <a:ext uri="{FF2B5EF4-FFF2-40B4-BE49-F238E27FC236}">
                  <a16:creationId xmlns:a16="http://schemas.microsoft.com/office/drawing/2014/main" id="{78003F5F-5821-4E7F-B746-E2D975D872E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4113" y="4557713"/>
              <a:ext cx="88900" cy="44450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2" y="16"/>
                </a:cxn>
                <a:cxn ang="0">
                  <a:pos x="14" y="18"/>
                </a:cxn>
                <a:cxn ang="0">
                  <a:pos x="20" y="18"/>
                </a:cxn>
                <a:cxn ang="0">
                  <a:pos x="22" y="16"/>
                </a:cxn>
                <a:cxn ang="0">
                  <a:pos x="24" y="12"/>
                </a:cxn>
                <a:cxn ang="0">
                  <a:pos x="24" y="16"/>
                </a:cxn>
                <a:cxn ang="0">
                  <a:pos x="34" y="18"/>
                </a:cxn>
                <a:cxn ang="0">
                  <a:pos x="40" y="12"/>
                </a:cxn>
                <a:cxn ang="0">
                  <a:pos x="46" y="8"/>
                </a:cxn>
                <a:cxn ang="0">
                  <a:pos x="44" y="0"/>
                </a:cxn>
                <a:cxn ang="0">
                  <a:pos x="52" y="0"/>
                </a:cxn>
                <a:cxn ang="0">
                  <a:pos x="56" y="4"/>
                </a:cxn>
                <a:cxn ang="0">
                  <a:pos x="54" y="8"/>
                </a:cxn>
                <a:cxn ang="0">
                  <a:pos x="52" y="10"/>
                </a:cxn>
                <a:cxn ang="0">
                  <a:pos x="52" y="14"/>
                </a:cxn>
                <a:cxn ang="0">
                  <a:pos x="50" y="18"/>
                </a:cxn>
                <a:cxn ang="0">
                  <a:pos x="46" y="18"/>
                </a:cxn>
                <a:cxn ang="0">
                  <a:pos x="42" y="24"/>
                </a:cxn>
                <a:cxn ang="0">
                  <a:pos x="34" y="28"/>
                </a:cxn>
                <a:cxn ang="0">
                  <a:pos x="20" y="28"/>
                </a:cxn>
                <a:cxn ang="0">
                  <a:pos x="16" y="26"/>
                </a:cxn>
                <a:cxn ang="0">
                  <a:pos x="12" y="26"/>
                </a:cxn>
                <a:cxn ang="0">
                  <a:pos x="4" y="22"/>
                </a:cxn>
                <a:cxn ang="0">
                  <a:pos x="0" y="18"/>
                </a:cxn>
                <a:cxn ang="0">
                  <a:pos x="0" y="18"/>
                </a:cxn>
              </a:cxnLst>
              <a:rect l="0" t="0" r="r" b="b"/>
              <a:pathLst>
                <a:path w="56" h="28">
                  <a:moveTo>
                    <a:pt x="0" y="18"/>
                  </a:moveTo>
                  <a:lnTo>
                    <a:pt x="2" y="16"/>
                  </a:lnTo>
                  <a:lnTo>
                    <a:pt x="14" y="18"/>
                  </a:lnTo>
                  <a:lnTo>
                    <a:pt x="20" y="18"/>
                  </a:lnTo>
                  <a:lnTo>
                    <a:pt x="22" y="16"/>
                  </a:lnTo>
                  <a:lnTo>
                    <a:pt x="24" y="12"/>
                  </a:lnTo>
                  <a:lnTo>
                    <a:pt x="24" y="16"/>
                  </a:lnTo>
                  <a:lnTo>
                    <a:pt x="34" y="18"/>
                  </a:lnTo>
                  <a:lnTo>
                    <a:pt x="40" y="12"/>
                  </a:lnTo>
                  <a:lnTo>
                    <a:pt x="46" y="8"/>
                  </a:lnTo>
                  <a:lnTo>
                    <a:pt x="44" y="0"/>
                  </a:lnTo>
                  <a:lnTo>
                    <a:pt x="52" y="0"/>
                  </a:lnTo>
                  <a:lnTo>
                    <a:pt x="56" y="4"/>
                  </a:lnTo>
                  <a:lnTo>
                    <a:pt x="54" y="8"/>
                  </a:lnTo>
                  <a:lnTo>
                    <a:pt x="52" y="10"/>
                  </a:lnTo>
                  <a:lnTo>
                    <a:pt x="52" y="14"/>
                  </a:lnTo>
                  <a:lnTo>
                    <a:pt x="50" y="18"/>
                  </a:lnTo>
                  <a:lnTo>
                    <a:pt x="46" y="18"/>
                  </a:lnTo>
                  <a:lnTo>
                    <a:pt x="42" y="24"/>
                  </a:lnTo>
                  <a:lnTo>
                    <a:pt x="34" y="28"/>
                  </a:lnTo>
                  <a:lnTo>
                    <a:pt x="20" y="28"/>
                  </a:lnTo>
                  <a:lnTo>
                    <a:pt x="16" y="26"/>
                  </a:lnTo>
                  <a:lnTo>
                    <a:pt x="12" y="26"/>
                  </a:lnTo>
                  <a:lnTo>
                    <a:pt x="4" y="22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5" name="Freeform 85">
              <a:extLst>
                <a:ext uri="{FF2B5EF4-FFF2-40B4-BE49-F238E27FC236}">
                  <a16:creationId xmlns:a16="http://schemas.microsoft.com/office/drawing/2014/main" id="{BB92E806-1B86-49C4-ACC6-3528449908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7463" y="4573588"/>
              <a:ext cx="3175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6" name="Freeform 86">
              <a:extLst>
                <a:ext uri="{FF2B5EF4-FFF2-40B4-BE49-F238E27FC236}">
                  <a16:creationId xmlns:a16="http://schemas.microsoft.com/office/drawing/2014/main" id="{7DCC9340-9436-4CCB-BAB1-051161AFDA5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0638" y="4583113"/>
              <a:ext cx="25400" cy="317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16" y="14"/>
                </a:cxn>
                <a:cxn ang="0">
                  <a:pos x="16" y="18"/>
                </a:cxn>
                <a:cxn ang="0">
                  <a:pos x="12" y="20"/>
                </a:cxn>
                <a:cxn ang="0">
                  <a:pos x="8" y="16"/>
                </a:cxn>
                <a:cxn ang="0">
                  <a:pos x="6" y="12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6" h="20">
                  <a:moveTo>
                    <a:pt x="0" y="0"/>
                  </a:moveTo>
                  <a:lnTo>
                    <a:pt x="4" y="0"/>
                  </a:lnTo>
                  <a:lnTo>
                    <a:pt x="16" y="14"/>
                  </a:lnTo>
                  <a:lnTo>
                    <a:pt x="16" y="18"/>
                  </a:lnTo>
                  <a:lnTo>
                    <a:pt x="12" y="20"/>
                  </a:lnTo>
                  <a:lnTo>
                    <a:pt x="8" y="16"/>
                  </a:lnTo>
                  <a:lnTo>
                    <a:pt x="6" y="12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7" name="Freeform 87">
              <a:extLst>
                <a:ext uri="{FF2B5EF4-FFF2-40B4-BE49-F238E27FC236}">
                  <a16:creationId xmlns:a16="http://schemas.microsoft.com/office/drawing/2014/main" id="{99EB5DC6-47E3-45E8-98CD-A628855EB40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8738" y="4608513"/>
              <a:ext cx="22225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"/>
                </a:cxn>
                <a:cxn ang="0">
                  <a:pos x="14" y="10"/>
                </a:cxn>
                <a:cxn ang="0">
                  <a:pos x="6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10">
                  <a:moveTo>
                    <a:pt x="0" y="0"/>
                  </a:moveTo>
                  <a:lnTo>
                    <a:pt x="6" y="2"/>
                  </a:lnTo>
                  <a:lnTo>
                    <a:pt x="14" y="10"/>
                  </a:lnTo>
                  <a:lnTo>
                    <a:pt x="6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8" name="Freeform 88">
              <a:extLst>
                <a:ext uri="{FF2B5EF4-FFF2-40B4-BE49-F238E27FC236}">
                  <a16:creationId xmlns:a16="http://schemas.microsoft.com/office/drawing/2014/main" id="{17512DC8-1C49-4AC3-8587-58D2F30029C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8738" y="4627563"/>
              <a:ext cx="6350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2"/>
                </a:cxn>
                <a:cxn ang="0">
                  <a:pos x="2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6">
                  <a:moveTo>
                    <a:pt x="0" y="0"/>
                  </a:moveTo>
                  <a:lnTo>
                    <a:pt x="4" y="2"/>
                  </a:lnTo>
                  <a:lnTo>
                    <a:pt x="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9" name="Freeform 89">
              <a:extLst>
                <a:ext uri="{FF2B5EF4-FFF2-40B4-BE49-F238E27FC236}">
                  <a16:creationId xmlns:a16="http://schemas.microsoft.com/office/drawing/2014/main" id="{8028FA7F-1696-497C-8860-B3E3AADADA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8263" y="4633913"/>
              <a:ext cx="317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4"/>
                  </a:lnTo>
                  <a:lnTo>
                    <a:pt x="2" y="4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20" name="Freeform 90">
              <a:extLst>
                <a:ext uri="{FF2B5EF4-FFF2-40B4-BE49-F238E27FC236}">
                  <a16:creationId xmlns:a16="http://schemas.microsoft.com/office/drawing/2014/main" id="{6EBADCB0-CFF6-429F-8C94-2961D12F5AC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4613" y="4637088"/>
              <a:ext cx="12700" cy="1270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8" y="4"/>
                </a:cxn>
                <a:cxn ang="0">
                  <a:pos x="8" y="8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8" h="8">
                  <a:moveTo>
                    <a:pt x="0" y="4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8" y="4"/>
                  </a:lnTo>
                  <a:lnTo>
                    <a:pt x="8" y="8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21" name="Freeform 91">
              <a:extLst>
                <a:ext uri="{FF2B5EF4-FFF2-40B4-BE49-F238E27FC236}">
                  <a16:creationId xmlns:a16="http://schemas.microsoft.com/office/drawing/2014/main" id="{2B7392DE-9BFF-4680-A708-C0458CDDD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4613" y="4646613"/>
              <a:ext cx="3175" cy="31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22" name="Freeform 92">
              <a:extLst>
                <a:ext uri="{FF2B5EF4-FFF2-40B4-BE49-F238E27FC236}">
                  <a16:creationId xmlns:a16="http://schemas.microsoft.com/office/drawing/2014/main" id="{6C49E8FB-6C8B-469A-AEE4-40C40FEBA91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0488" y="4649788"/>
              <a:ext cx="3175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23" name="Freeform 93">
              <a:extLst>
                <a:ext uri="{FF2B5EF4-FFF2-40B4-BE49-F238E27FC236}">
                  <a16:creationId xmlns:a16="http://schemas.microsoft.com/office/drawing/2014/main" id="{FBF457A7-5AF6-4E03-8053-E87EA0FDA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3188" y="4627563"/>
              <a:ext cx="25400" cy="190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8"/>
                </a:cxn>
                <a:cxn ang="0">
                  <a:pos x="16" y="12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6" h="12">
                  <a:moveTo>
                    <a:pt x="0" y="0"/>
                  </a:moveTo>
                  <a:lnTo>
                    <a:pt x="14" y="8"/>
                  </a:lnTo>
                  <a:lnTo>
                    <a:pt x="16" y="12"/>
                  </a:lnTo>
                  <a:lnTo>
                    <a:pt x="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24" name="Freeform 94">
              <a:extLst>
                <a:ext uri="{FF2B5EF4-FFF2-40B4-BE49-F238E27FC236}">
                  <a16:creationId xmlns:a16="http://schemas.microsoft.com/office/drawing/2014/main" id="{3F9EDDE6-2BCF-4580-B6B9-9F6F98B23C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7638" y="4646613"/>
              <a:ext cx="19050" cy="25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4" y="6"/>
                </a:cxn>
                <a:cxn ang="0">
                  <a:pos x="8" y="10"/>
                </a:cxn>
                <a:cxn ang="0">
                  <a:pos x="8" y="12"/>
                </a:cxn>
                <a:cxn ang="0">
                  <a:pos x="10" y="12"/>
                </a:cxn>
                <a:cxn ang="0">
                  <a:pos x="12" y="16"/>
                </a:cxn>
                <a:cxn ang="0">
                  <a:pos x="4" y="1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16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4" y="6"/>
                  </a:lnTo>
                  <a:lnTo>
                    <a:pt x="8" y="10"/>
                  </a:lnTo>
                  <a:lnTo>
                    <a:pt x="8" y="12"/>
                  </a:lnTo>
                  <a:lnTo>
                    <a:pt x="10" y="12"/>
                  </a:lnTo>
                  <a:lnTo>
                    <a:pt x="12" y="16"/>
                  </a:lnTo>
                  <a:lnTo>
                    <a:pt x="4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25" name="Freeform 95">
              <a:extLst>
                <a:ext uri="{FF2B5EF4-FFF2-40B4-BE49-F238E27FC236}">
                  <a16:creationId xmlns:a16="http://schemas.microsoft.com/office/drawing/2014/main" id="{7E14DDF0-948C-482C-BF7E-226D68EE9FC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8113" y="4659313"/>
              <a:ext cx="3175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26" name="Freeform 96">
              <a:extLst>
                <a:ext uri="{FF2B5EF4-FFF2-40B4-BE49-F238E27FC236}">
                  <a16:creationId xmlns:a16="http://schemas.microsoft.com/office/drawing/2014/main" id="{837798C1-2F70-4FD6-A921-0A3BA48B2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5413" y="4665663"/>
              <a:ext cx="25400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" y="2"/>
                </a:cxn>
                <a:cxn ang="0">
                  <a:pos x="16" y="6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4" y="8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6" h="8">
                  <a:moveTo>
                    <a:pt x="0" y="0"/>
                  </a:moveTo>
                  <a:lnTo>
                    <a:pt x="10" y="2"/>
                  </a:lnTo>
                  <a:lnTo>
                    <a:pt x="16" y="6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4" y="8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27" name="Freeform 97">
              <a:extLst>
                <a:ext uri="{FF2B5EF4-FFF2-40B4-BE49-F238E27FC236}">
                  <a16:creationId xmlns:a16="http://schemas.microsoft.com/office/drawing/2014/main" id="{74B7947F-95F0-4344-B3FD-1DB78E69282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3513" y="4684713"/>
              <a:ext cx="19050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4"/>
                </a:cxn>
                <a:cxn ang="0">
                  <a:pos x="12" y="8"/>
                </a:cxn>
                <a:cxn ang="0">
                  <a:pos x="12" y="10"/>
                </a:cxn>
                <a:cxn ang="0">
                  <a:pos x="6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10">
                  <a:moveTo>
                    <a:pt x="0" y="0"/>
                  </a:moveTo>
                  <a:lnTo>
                    <a:pt x="8" y="4"/>
                  </a:lnTo>
                  <a:lnTo>
                    <a:pt x="12" y="8"/>
                  </a:lnTo>
                  <a:lnTo>
                    <a:pt x="12" y="10"/>
                  </a:lnTo>
                  <a:lnTo>
                    <a:pt x="6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28" name="Freeform 98">
              <a:extLst>
                <a:ext uri="{FF2B5EF4-FFF2-40B4-BE49-F238E27FC236}">
                  <a16:creationId xmlns:a16="http://schemas.microsoft.com/office/drawing/2014/main" id="{C7EDFC71-E545-426D-BF63-452CB106025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6188" y="4659313"/>
              <a:ext cx="6350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2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4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29" name="Freeform 99">
              <a:extLst>
                <a:ext uri="{FF2B5EF4-FFF2-40B4-BE49-F238E27FC236}">
                  <a16:creationId xmlns:a16="http://schemas.microsoft.com/office/drawing/2014/main" id="{9FAABFB8-2FA9-4643-BC4B-52308576B9C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1738" y="4665663"/>
              <a:ext cx="9525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"/>
                </a:cxn>
                <a:cxn ang="0">
                  <a:pos x="6" y="6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6" y="2"/>
                  </a:lnTo>
                  <a:lnTo>
                    <a:pt x="6" y="6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30" name="Freeform 100">
              <a:extLst>
                <a:ext uri="{FF2B5EF4-FFF2-40B4-BE49-F238E27FC236}">
                  <a16:creationId xmlns:a16="http://schemas.microsoft.com/office/drawing/2014/main" id="{9891CB55-7C28-41DA-9B63-3017BEC8218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8088" y="4675188"/>
              <a:ext cx="9525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6" y="4"/>
                </a:cxn>
                <a:cxn ang="0">
                  <a:pos x="6" y="6"/>
                </a:cxn>
                <a:cxn ang="0">
                  <a:pos x="4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2" y="2"/>
                  </a:lnTo>
                  <a:lnTo>
                    <a:pt x="6" y="4"/>
                  </a:lnTo>
                  <a:lnTo>
                    <a:pt x="6" y="6"/>
                  </a:lnTo>
                  <a:lnTo>
                    <a:pt x="4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31" name="Freeform 101">
              <a:extLst>
                <a:ext uri="{FF2B5EF4-FFF2-40B4-BE49-F238E27FC236}">
                  <a16:creationId xmlns:a16="http://schemas.microsoft.com/office/drawing/2014/main" id="{149DC26E-D084-47CF-A3D2-D35E64CF8B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1063" y="4484688"/>
              <a:ext cx="15875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10" y="6"/>
                </a:cxn>
                <a:cxn ang="0">
                  <a:pos x="6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6">
                  <a:moveTo>
                    <a:pt x="0" y="0"/>
                  </a:moveTo>
                  <a:lnTo>
                    <a:pt x="4" y="0"/>
                  </a:lnTo>
                  <a:lnTo>
                    <a:pt x="10" y="6"/>
                  </a:lnTo>
                  <a:lnTo>
                    <a:pt x="6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32" name="Freeform 102">
              <a:extLst>
                <a:ext uri="{FF2B5EF4-FFF2-40B4-BE49-F238E27FC236}">
                  <a16:creationId xmlns:a16="http://schemas.microsoft.com/office/drawing/2014/main" id="{77988036-931F-4235-8D7F-FC0BA83E2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238" y="4503738"/>
              <a:ext cx="2540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16" y="2"/>
                </a:cxn>
                <a:cxn ang="0">
                  <a:pos x="8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6" h="2">
                  <a:moveTo>
                    <a:pt x="0" y="0"/>
                  </a:moveTo>
                  <a:lnTo>
                    <a:pt x="14" y="0"/>
                  </a:lnTo>
                  <a:lnTo>
                    <a:pt x="16" y="2"/>
                  </a:lnTo>
                  <a:lnTo>
                    <a:pt x="8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33" name="Freeform 103">
              <a:extLst>
                <a:ext uri="{FF2B5EF4-FFF2-40B4-BE49-F238E27FC236}">
                  <a16:creationId xmlns:a16="http://schemas.microsoft.com/office/drawing/2014/main" id="{E9BB09D0-2C7A-4009-95C5-8708D45BC9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9938" y="4468813"/>
              <a:ext cx="19050" cy="9525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6" y="0"/>
                </a:cxn>
                <a:cxn ang="0">
                  <a:pos x="12" y="4"/>
                </a:cxn>
                <a:cxn ang="0">
                  <a:pos x="8" y="6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12" h="6">
                  <a:moveTo>
                    <a:pt x="2" y="2"/>
                  </a:moveTo>
                  <a:lnTo>
                    <a:pt x="6" y="0"/>
                  </a:lnTo>
                  <a:lnTo>
                    <a:pt x="12" y="4"/>
                  </a:lnTo>
                  <a:lnTo>
                    <a:pt x="8" y="6"/>
                  </a:lnTo>
                  <a:lnTo>
                    <a:pt x="2" y="4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34" name="Freeform 104">
              <a:extLst>
                <a:ext uri="{FF2B5EF4-FFF2-40B4-BE49-F238E27FC236}">
                  <a16:creationId xmlns:a16="http://schemas.microsoft.com/office/drawing/2014/main" id="{69E51C54-53DB-4172-9586-068260931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0413" y="4503738"/>
              <a:ext cx="12700" cy="95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6" y="0"/>
                </a:cxn>
                <a:cxn ang="0">
                  <a:pos x="8" y="4"/>
                </a:cxn>
                <a:cxn ang="0">
                  <a:pos x="2" y="6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8" h="6">
                  <a:moveTo>
                    <a:pt x="0" y="2"/>
                  </a:moveTo>
                  <a:lnTo>
                    <a:pt x="6" y="0"/>
                  </a:lnTo>
                  <a:lnTo>
                    <a:pt x="8" y="4"/>
                  </a:lnTo>
                  <a:lnTo>
                    <a:pt x="2" y="6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35" name="Freeform 105">
              <a:extLst>
                <a:ext uri="{FF2B5EF4-FFF2-40B4-BE49-F238E27FC236}">
                  <a16:creationId xmlns:a16="http://schemas.microsoft.com/office/drawing/2014/main" id="{045D9B42-A9D5-4A2D-8617-1D95D7A5F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9138" y="4529138"/>
              <a:ext cx="63500" cy="2222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6"/>
                </a:cxn>
                <a:cxn ang="0">
                  <a:pos x="4" y="0"/>
                </a:cxn>
                <a:cxn ang="0">
                  <a:pos x="18" y="0"/>
                </a:cxn>
                <a:cxn ang="0">
                  <a:pos x="22" y="0"/>
                </a:cxn>
                <a:cxn ang="0">
                  <a:pos x="26" y="2"/>
                </a:cxn>
                <a:cxn ang="0">
                  <a:pos x="34" y="2"/>
                </a:cxn>
                <a:cxn ang="0">
                  <a:pos x="38" y="8"/>
                </a:cxn>
                <a:cxn ang="0">
                  <a:pos x="40" y="8"/>
                </a:cxn>
                <a:cxn ang="0">
                  <a:pos x="40" y="12"/>
                </a:cxn>
                <a:cxn ang="0">
                  <a:pos x="38" y="14"/>
                </a:cxn>
                <a:cxn ang="0">
                  <a:pos x="24" y="6"/>
                </a:cxn>
                <a:cxn ang="0">
                  <a:pos x="18" y="8"/>
                </a:cxn>
                <a:cxn ang="0">
                  <a:pos x="14" y="6"/>
                </a:cxn>
                <a:cxn ang="0">
                  <a:pos x="8" y="8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40" h="14">
                  <a:moveTo>
                    <a:pt x="0" y="8"/>
                  </a:moveTo>
                  <a:lnTo>
                    <a:pt x="0" y="6"/>
                  </a:lnTo>
                  <a:lnTo>
                    <a:pt x="4" y="0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6" y="2"/>
                  </a:lnTo>
                  <a:lnTo>
                    <a:pt x="34" y="2"/>
                  </a:lnTo>
                  <a:lnTo>
                    <a:pt x="38" y="8"/>
                  </a:lnTo>
                  <a:lnTo>
                    <a:pt x="40" y="8"/>
                  </a:lnTo>
                  <a:lnTo>
                    <a:pt x="40" y="12"/>
                  </a:lnTo>
                  <a:lnTo>
                    <a:pt x="38" y="14"/>
                  </a:lnTo>
                  <a:lnTo>
                    <a:pt x="24" y="6"/>
                  </a:lnTo>
                  <a:lnTo>
                    <a:pt x="18" y="8"/>
                  </a:lnTo>
                  <a:lnTo>
                    <a:pt x="14" y="6"/>
                  </a:lnTo>
                  <a:lnTo>
                    <a:pt x="8" y="8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36" name="Freeform 106">
              <a:extLst>
                <a:ext uri="{FF2B5EF4-FFF2-40B4-BE49-F238E27FC236}">
                  <a16:creationId xmlns:a16="http://schemas.microsoft.com/office/drawing/2014/main" id="{EE53D7D6-989E-4435-BAF5-6ED8813508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7088" y="4583113"/>
              <a:ext cx="317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37" name="Freeform 107">
              <a:extLst>
                <a:ext uri="{FF2B5EF4-FFF2-40B4-BE49-F238E27FC236}">
                  <a16:creationId xmlns:a16="http://schemas.microsoft.com/office/drawing/2014/main" id="{D4716196-3C94-4ADA-811F-6221DB828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5663" y="4583113"/>
              <a:ext cx="9525" cy="1905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2" y="0"/>
                </a:cxn>
                <a:cxn ang="0">
                  <a:pos x="4" y="2"/>
                </a:cxn>
                <a:cxn ang="0">
                  <a:pos x="6" y="4"/>
                </a:cxn>
                <a:cxn ang="0">
                  <a:pos x="4" y="12"/>
                </a:cxn>
                <a:cxn ang="0">
                  <a:pos x="0" y="10"/>
                </a:cxn>
                <a:cxn ang="0">
                  <a:pos x="2" y="6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6" h="12">
                  <a:moveTo>
                    <a:pt x="0" y="6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6" y="4"/>
                  </a:lnTo>
                  <a:lnTo>
                    <a:pt x="4" y="12"/>
                  </a:lnTo>
                  <a:lnTo>
                    <a:pt x="0" y="10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38" name="Freeform 108">
              <a:extLst>
                <a:ext uri="{FF2B5EF4-FFF2-40B4-BE49-F238E27FC236}">
                  <a16:creationId xmlns:a16="http://schemas.microsoft.com/office/drawing/2014/main" id="{A6A3E37F-A3DF-42D6-8ABF-63D63C798AF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9313" y="4602163"/>
              <a:ext cx="9525" cy="1270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6" y="4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2" y="6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6" h="8">
                  <a:moveTo>
                    <a:pt x="2" y="0"/>
                  </a:moveTo>
                  <a:lnTo>
                    <a:pt x="6" y="4"/>
                  </a:lnTo>
                  <a:lnTo>
                    <a:pt x="4" y="8"/>
                  </a:lnTo>
                  <a:lnTo>
                    <a:pt x="4" y="8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39" name="Freeform 109">
              <a:extLst>
                <a:ext uri="{FF2B5EF4-FFF2-40B4-BE49-F238E27FC236}">
                  <a16:creationId xmlns:a16="http://schemas.microsoft.com/office/drawing/2014/main" id="{74368B05-9505-4953-B3AB-6D2CBA081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8988" y="4621213"/>
              <a:ext cx="9525" cy="19050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6" y="0"/>
                </a:cxn>
                <a:cxn ang="0">
                  <a:pos x="6" y="6"/>
                </a:cxn>
                <a:cxn ang="0">
                  <a:pos x="2" y="12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6" h="12">
                  <a:moveTo>
                    <a:pt x="0" y="8"/>
                  </a:moveTo>
                  <a:lnTo>
                    <a:pt x="0" y="8"/>
                  </a:lnTo>
                  <a:lnTo>
                    <a:pt x="0" y="4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2" y="12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40" name="Freeform 110">
              <a:extLst>
                <a:ext uri="{FF2B5EF4-FFF2-40B4-BE49-F238E27FC236}">
                  <a16:creationId xmlns:a16="http://schemas.microsoft.com/office/drawing/2014/main" id="{2A5500F1-517E-4393-A6AC-95F40C9C1D9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7238" y="4633913"/>
              <a:ext cx="3175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4">
                  <a:moveTo>
                    <a:pt x="0" y="2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41" name="Rectangle 111">
              <a:extLst>
                <a:ext uri="{FF2B5EF4-FFF2-40B4-BE49-F238E27FC236}">
                  <a16:creationId xmlns:a16="http://schemas.microsoft.com/office/drawing/2014/main" id="{BD833088-199F-40F1-986C-6DAA814452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5013" y="4621213"/>
              <a:ext cx="1588" cy="1588"/>
            </a:xfrm>
            <a:prstGeom prst="rect">
              <a:avLst/>
            </a:pr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42" name="Freeform 112">
              <a:extLst>
                <a:ext uri="{FF2B5EF4-FFF2-40B4-BE49-F238E27FC236}">
                  <a16:creationId xmlns:a16="http://schemas.microsoft.com/office/drawing/2014/main" id="{8BD0FA07-1C0A-4196-86F7-3B7F79A5C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688" y="4627563"/>
              <a:ext cx="22225" cy="12700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14" y="4"/>
                </a:cxn>
                <a:cxn ang="0">
                  <a:pos x="10" y="6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14" h="8">
                  <a:moveTo>
                    <a:pt x="2" y="8"/>
                  </a:moveTo>
                  <a:lnTo>
                    <a:pt x="0" y="6"/>
                  </a:lnTo>
                  <a:lnTo>
                    <a:pt x="2" y="2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4" y="4"/>
                  </a:lnTo>
                  <a:lnTo>
                    <a:pt x="10" y="6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43" name="Freeform 113">
              <a:extLst>
                <a:ext uri="{FF2B5EF4-FFF2-40B4-BE49-F238E27FC236}">
                  <a16:creationId xmlns:a16="http://schemas.microsoft.com/office/drawing/2014/main" id="{5E88C112-9BE8-4713-8CF9-E0508BB9C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7063" y="4646613"/>
              <a:ext cx="76200" cy="41275"/>
            </a:xfrm>
            <a:custGeom>
              <a:avLst/>
              <a:gdLst/>
              <a:ahLst/>
              <a:cxnLst>
                <a:cxn ang="0">
                  <a:pos x="20" y="14"/>
                </a:cxn>
                <a:cxn ang="0">
                  <a:pos x="20" y="18"/>
                </a:cxn>
                <a:cxn ang="0">
                  <a:pos x="14" y="22"/>
                </a:cxn>
                <a:cxn ang="0">
                  <a:pos x="6" y="26"/>
                </a:cxn>
                <a:cxn ang="0">
                  <a:pos x="2" y="26"/>
                </a:cxn>
                <a:cxn ang="0">
                  <a:pos x="0" y="26"/>
                </a:cxn>
                <a:cxn ang="0">
                  <a:pos x="2" y="24"/>
                </a:cxn>
                <a:cxn ang="0">
                  <a:pos x="2" y="16"/>
                </a:cxn>
                <a:cxn ang="0">
                  <a:pos x="4" y="14"/>
                </a:cxn>
                <a:cxn ang="0">
                  <a:pos x="16" y="10"/>
                </a:cxn>
                <a:cxn ang="0">
                  <a:pos x="20" y="4"/>
                </a:cxn>
                <a:cxn ang="0">
                  <a:pos x="46" y="0"/>
                </a:cxn>
                <a:cxn ang="0">
                  <a:pos x="48" y="0"/>
                </a:cxn>
                <a:cxn ang="0">
                  <a:pos x="48" y="4"/>
                </a:cxn>
                <a:cxn ang="0">
                  <a:pos x="26" y="12"/>
                </a:cxn>
                <a:cxn ang="0">
                  <a:pos x="22" y="14"/>
                </a:cxn>
                <a:cxn ang="0">
                  <a:pos x="20" y="14"/>
                </a:cxn>
                <a:cxn ang="0">
                  <a:pos x="20" y="14"/>
                </a:cxn>
              </a:cxnLst>
              <a:rect l="0" t="0" r="r" b="b"/>
              <a:pathLst>
                <a:path w="48" h="26">
                  <a:moveTo>
                    <a:pt x="20" y="14"/>
                  </a:moveTo>
                  <a:lnTo>
                    <a:pt x="20" y="18"/>
                  </a:lnTo>
                  <a:lnTo>
                    <a:pt x="14" y="22"/>
                  </a:lnTo>
                  <a:lnTo>
                    <a:pt x="6" y="26"/>
                  </a:lnTo>
                  <a:lnTo>
                    <a:pt x="2" y="26"/>
                  </a:lnTo>
                  <a:lnTo>
                    <a:pt x="0" y="26"/>
                  </a:lnTo>
                  <a:lnTo>
                    <a:pt x="2" y="24"/>
                  </a:lnTo>
                  <a:lnTo>
                    <a:pt x="2" y="16"/>
                  </a:lnTo>
                  <a:lnTo>
                    <a:pt x="4" y="14"/>
                  </a:lnTo>
                  <a:lnTo>
                    <a:pt x="16" y="10"/>
                  </a:lnTo>
                  <a:lnTo>
                    <a:pt x="20" y="4"/>
                  </a:lnTo>
                  <a:lnTo>
                    <a:pt x="46" y="0"/>
                  </a:lnTo>
                  <a:lnTo>
                    <a:pt x="48" y="0"/>
                  </a:lnTo>
                  <a:lnTo>
                    <a:pt x="48" y="4"/>
                  </a:lnTo>
                  <a:lnTo>
                    <a:pt x="26" y="12"/>
                  </a:lnTo>
                  <a:lnTo>
                    <a:pt x="22" y="14"/>
                  </a:lnTo>
                  <a:lnTo>
                    <a:pt x="20" y="14"/>
                  </a:lnTo>
                  <a:lnTo>
                    <a:pt x="20" y="1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44" name="Freeform 114">
              <a:extLst>
                <a:ext uri="{FF2B5EF4-FFF2-40B4-BE49-F238E27FC236}">
                  <a16:creationId xmlns:a16="http://schemas.microsoft.com/office/drawing/2014/main" id="{01C9135F-93AC-44AE-9117-35BE5AEB04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188" y="4691063"/>
              <a:ext cx="12700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2" y="4"/>
                </a:cxn>
                <a:cxn ang="0">
                  <a:pos x="8" y="0"/>
                </a:cxn>
                <a:cxn ang="0">
                  <a:pos x="6" y="4"/>
                </a:cxn>
                <a:cxn ang="0">
                  <a:pos x="4" y="6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8" h="6">
                  <a:moveTo>
                    <a:pt x="0" y="6"/>
                  </a:moveTo>
                  <a:lnTo>
                    <a:pt x="2" y="4"/>
                  </a:lnTo>
                  <a:lnTo>
                    <a:pt x="8" y="0"/>
                  </a:lnTo>
                  <a:lnTo>
                    <a:pt x="6" y="4"/>
                  </a:lnTo>
                  <a:lnTo>
                    <a:pt x="4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45" name="Freeform 115">
              <a:extLst>
                <a:ext uri="{FF2B5EF4-FFF2-40B4-BE49-F238E27FC236}">
                  <a16:creationId xmlns:a16="http://schemas.microsoft.com/office/drawing/2014/main" id="{8311BEF9-672E-4922-BFF1-B048099C8D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6113" y="4640263"/>
              <a:ext cx="12700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8" y="0"/>
                </a:cxn>
                <a:cxn ang="0">
                  <a:pos x="8" y="2"/>
                </a:cxn>
                <a:cxn ang="0">
                  <a:pos x="6" y="4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8" h="4">
                  <a:moveTo>
                    <a:pt x="0" y="2"/>
                  </a:moveTo>
                  <a:lnTo>
                    <a:pt x="8" y="0"/>
                  </a:lnTo>
                  <a:lnTo>
                    <a:pt x="8" y="2"/>
                  </a:lnTo>
                  <a:lnTo>
                    <a:pt x="6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46" name="Freeform 116">
              <a:extLst>
                <a:ext uri="{FF2B5EF4-FFF2-40B4-BE49-F238E27FC236}">
                  <a16:creationId xmlns:a16="http://schemas.microsoft.com/office/drawing/2014/main" id="{6EF4F8C9-EFD6-4F01-943D-F28CBCB120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6588" y="4643438"/>
              <a:ext cx="6350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0" y="2"/>
                  </a:lnTo>
                  <a:lnTo>
                    <a:pt x="4" y="0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47" name="Freeform 117">
              <a:extLst>
                <a:ext uri="{FF2B5EF4-FFF2-40B4-BE49-F238E27FC236}">
                  <a16:creationId xmlns:a16="http://schemas.microsoft.com/office/drawing/2014/main" id="{ACCB6DC4-64CE-4951-8200-8FEBACA9F35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0713" y="4643438"/>
              <a:ext cx="12700" cy="635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2" y="0"/>
                </a:cxn>
                <a:cxn ang="0">
                  <a:pos x="4" y="2"/>
                </a:cxn>
                <a:cxn ang="0">
                  <a:pos x="6" y="0"/>
                </a:cxn>
                <a:cxn ang="0">
                  <a:pos x="8" y="0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8" h="4">
                  <a:moveTo>
                    <a:pt x="0" y="4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6" y="0"/>
                  </a:lnTo>
                  <a:lnTo>
                    <a:pt x="8" y="0"/>
                  </a:lnTo>
                  <a:lnTo>
                    <a:pt x="4" y="4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48" name="Freeform 118">
              <a:extLst>
                <a:ext uri="{FF2B5EF4-FFF2-40B4-BE49-F238E27FC236}">
                  <a16:creationId xmlns:a16="http://schemas.microsoft.com/office/drawing/2014/main" id="{5DCF993F-8D85-45F2-AA64-9802A329B6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7688" y="4640263"/>
              <a:ext cx="66675" cy="19050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10" y="2"/>
                </a:cxn>
                <a:cxn ang="0">
                  <a:pos x="18" y="4"/>
                </a:cxn>
                <a:cxn ang="0">
                  <a:pos x="22" y="6"/>
                </a:cxn>
                <a:cxn ang="0">
                  <a:pos x="30" y="4"/>
                </a:cxn>
                <a:cxn ang="0">
                  <a:pos x="34" y="6"/>
                </a:cxn>
                <a:cxn ang="0">
                  <a:pos x="42" y="2"/>
                </a:cxn>
                <a:cxn ang="0">
                  <a:pos x="40" y="0"/>
                </a:cxn>
                <a:cxn ang="0">
                  <a:pos x="42" y="4"/>
                </a:cxn>
                <a:cxn ang="0">
                  <a:pos x="36" y="8"/>
                </a:cxn>
                <a:cxn ang="0">
                  <a:pos x="18" y="12"/>
                </a:cxn>
                <a:cxn ang="0">
                  <a:pos x="10" y="10"/>
                </a:cxn>
                <a:cxn ang="0">
                  <a:pos x="0" y="10"/>
                </a:cxn>
                <a:cxn ang="0">
                  <a:pos x="0" y="6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42" h="12">
                  <a:moveTo>
                    <a:pt x="2" y="4"/>
                  </a:moveTo>
                  <a:lnTo>
                    <a:pt x="10" y="2"/>
                  </a:lnTo>
                  <a:lnTo>
                    <a:pt x="18" y="4"/>
                  </a:lnTo>
                  <a:lnTo>
                    <a:pt x="22" y="6"/>
                  </a:lnTo>
                  <a:lnTo>
                    <a:pt x="30" y="4"/>
                  </a:lnTo>
                  <a:lnTo>
                    <a:pt x="34" y="6"/>
                  </a:lnTo>
                  <a:lnTo>
                    <a:pt x="42" y="2"/>
                  </a:lnTo>
                  <a:lnTo>
                    <a:pt x="40" y="0"/>
                  </a:lnTo>
                  <a:lnTo>
                    <a:pt x="42" y="4"/>
                  </a:lnTo>
                  <a:lnTo>
                    <a:pt x="36" y="8"/>
                  </a:lnTo>
                  <a:lnTo>
                    <a:pt x="18" y="12"/>
                  </a:lnTo>
                  <a:lnTo>
                    <a:pt x="10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49" name="Freeform 119">
              <a:extLst>
                <a:ext uri="{FF2B5EF4-FFF2-40B4-BE49-F238E27FC236}">
                  <a16:creationId xmlns:a16="http://schemas.microsoft.com/office/drawing/2014/main" id="{5197AE11-02F8-4179-8859-14F7FCA527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1813" y="4665663"/>
              <a:ext cx="38100" cy="222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0" y="6"/>
                </a:cxn>
                <a:cxn ang="0">
                  <a:pos x="24" y="12"/>
                </a:cxn>
                <a:cxn ang="0">
                  <a:pos x="20" y="14"/>
                </a:cxn>
                <a:cxn ang="0">
                  <a:pos x="16" y="14"/>
                </a:cxn>
                <a:cxn ang="0">
                  <a:pos x="8" y="6"/>
                </a:cxn>
                <a:cxn ang="0">
                  <a:pos x="2" y="6"/>
                </a:cxn>
                <a:cxn ang="0">
                  <a:pos x="0" y="2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24" h="14">
                  <a:moveTo>
                    <a:pt x="12" y="0"/>
                  </a:moveTo>
                  <a:lnTo>
                    <a:pt x="20" y="6"/>
                  </a:lnTo>
                  <a:lnTo>
                    <a:pt x="24" y="12"/>
                  </a:lnTo>
                  <a:lnTo>
                    <a:pt x="20" y="14"/>
                  </a:lnTo>
                  <a:lnTo>
                    <a:pt x="16" y="14"/>
                  </a:lnTo>
                  <a:lnTo>
                    <a:pt x="8" y="6"/>
                  </a:lnTo>
                  <a:lnTo>
                    <a:pt x="2" y="6"/>
                  </a:lnTo>
                  <a:lnTo>
                    <a:pt x="0" y="2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50" name="Freeform 120">
              <a:extLst>
                <a:ext uri="{FF2B5EF4-FFF2-40B4-BE49-F238E27FC236}">
                  <a16:creationId xmlns:a16="http://schemas.microsoft.com/office/drawing/2014/main" id="{09DA207A-8291-47CA-A915-32D6821BD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4188" y="4640263"/>
              <a:ext cx="50800" cy="22225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10" y="4"/>
                </a:cxn>
                <a:cxn ang="0">
                  <a:pos x="14" y="8"/>
                </a:cxn>
                <a:cxn ang="0">
                  <a:pos x="18" y="6"/>
                </a:cxn>
                <a:cxn ang="0">
                  <a:pos x="14" y="2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8" y="4"/>
                </a:cxn>
                <a:cxn ang="0">
                  <a:pos x="24" y="2"/>
                </a:cxn>
                <a:cxn ang="0">
                  <a:pos x="24" y="6"/>
                </a:cxn>
                <a:cxn ang="0">
                  <a:pos x="28" y="2"/>
                </a:cxn>
                <a:cxn ang="0">
                  <a:pos x="32" y="8"/>
                </a:cxn>
                <a:cxn ang="0">
                  <a:pos x="28" y="8"/>
                </a:cxn>
                <a:cxn ang="0">
                  <a:pos x="28" y="10"/>
                </a:cxn>
                <a:cxn ang="0">
                  <a:pos x="24" y="10"/>
                </a:cxn>
                <a:cxn ang="0">
                  <a:pos x="22" y="8"/>
                </a:cxn>
                <a:cxn ang="0">
                  <a:pos x="12" y="12"/>
                </a:cxn>
                <a:cxn ang="0">
                  <a:pos x="2" y="14"/>
                </a:cxn>
                <a:cxn ang="0">
                  <a:pos x="0" y="12"/>
                </a:cxn>
                <a:cxn ang="0">
                  <a:pos x="0" y="8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32" h="14">
                  <a:moveTo>
                    <a:pt x="4" y="4"/>
                  </a:moveTo>
                  <a:lnTo>
                    <a:pt x="10" y="4"/>
                  </a:lnTo>
                  <a:lnTo>
                    <a:pt x="14" y="8"/>
                  </a:lnTo>
                  <a:lnTo>
                    <a:pt x="18" y="6"/>
                  </a:lnTo>
                  <a:lnTo>
                    <a:pt x="14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8" y="4"/>
                  </a:lnTo>
                  <a:lnTo>
                    <a:pt x="24" y="2"/>
                  </a:lnTo>
                  <a:lnTo>
                    <a:pt x="24" y="6"/>
                  </a:lnTo>
                  <a:lnTo>
                    <a:pt x="28" y="2"/>
                  </a:lnTo>
                  <a:lnTo>
                    <a:pt x="32" y="8"/>
                  </a:lnTo>
                  <a:lnTo>
                    <a:pt x="28" y="8"/>
                  </a:lnTo>
                  <a:lnTo>
                    <a:pt x="28" y="10"/>
                  </a:lnTo>
                  <a:lnTo>
                    <a:pt x="24" y="10"/>
                  </a:lnTo>
                  <a:lnTo>
                    <a:pt x="22" y="8"/>
                  </a:lnTo>
                  <a:lnTo>
                    <a:pt x="12" y="12"/>
                  </a:lnTo>
                  <a:lnTo>
                    <a:pt x="2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51" name="Freeform 121">
              <a:extLst>
                <a:ext uri="{FF2B5EF4-FFF2-40B4-BE49-F238E27FC236}">
                  <a16:creationId xmlns:a16="http://schemas.microsoft.com/office/drawing/2014/main" id="{48B9536F-82AD-4E67-8A99-D7D81F9085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5138" y="4643438"/>
              <a:ext cx="15875" cy="12700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6" y="0"/>
                </a:cxn>
                <a:cxn ang="0">
                  <a:pos x="10" y="0"/>
                </a:cxn>
                <a:cxn ang="0">
                  <a:pos x="10" y="8"/>
                </a:cxn>
                <a:cxn ang="0">
                  <a:pos x="0" y="8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10" h="8">
                  <a:moveTo>
                    <a:pt x="2" y="2"/>
                  </a:moveTo>
                  <a:lnTo>
                    <a:pt x="6" y="0"/>
                  </a:lnTo>
                  <a:lnTo>
                    <a:pt x="10" y="0"/>
                  </a:lnTo>
                  <a:lnTo>
                    <a:pt x="10" y="8"/>
                  </a:lnTo>
                  <a:lnTo>
                    <a:pt x="0" y="8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52" name="Freeform 122">
              <a:extLst>
                <a:ext uri="{FF2B5EF4-FFF2-40B4-BE49-F238E27FC236}">
                  <a16:creationId xmlns:a16="http://schemas.microsoft.com/office/drawing/2014/main" id="{58541799-1FDE-449E-BA88-CA69C45319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563" y="4640263"/>
              <a:ext cx="22225" cy="1587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0" y="0"/>
                </a:cxn>
                <a:cxn ang="0">
                  <a:pos x="14" y="2"/>
                </a:cxn>
                <a:cxn ang="0">
                  <a:pos x="14" y="4"/>
                </a:cxn>
                <a:cxn ang="0">
                  <a:pos x="10" y="8"/>
                </a:cxn>
                <a:cxn ang="0">
                  <a:pos x="8" y="10"/>
                </a:cxn>
                <a:cxn ang="0">
                  <a:pos x="4" y="4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4" h="10">
                  <a:moveTo>
                    <a:pt x="6" y="0"/>
                  </a:moveTo>
                  <a:lnTo>
                    <a:pt x="10" y="0"/>
                  </a:lnTo>
                  <a:lnTo>
                    <a:pt x="14" y="2"/>
                  </a:lnTo>
                  <a:lnTo>
                    <a:pt x="14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53" name="Freeform 123">
              <a:extLst>
                <a:ext uri="{FF2B5EF4-FFF2-40B4-BE49-F238E27FC236}">
                  <a16:creationId xmlns:a16="http://schemas.microsoft.com/office/drawing/2014/main" id="{202BC5DB-677C-4B34-B57B-595ECF95B1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8463" y="4614863"/>
              <a:ext cx="25400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" y="0"/>
                </a:cxn>
                <a:cxn ang="0">
                  <a:pos x="16" y="2"/>
                </a:cxn>
                <a:cxn ang="0">
                  <a:pos x="10" y="4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6" h="4">
                  <a:moveTo>
                    <a:pt x="0" y="0"/>
                  </a:moveTo>
                  <a:lnTo>
                    <a:pt x="16" y="0"/>
                  </a:lnTo>
                  <a:lnTo>
                    <a:pt x="16" y="2"/>
                  </a:lnTo>
                  <a:lnTo>
                    <a:pt x="10" y="4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54" name="Freeform 124">
              <a:extLst>
                <a:ext uri="{FF2B5EF4-FFF2-40B4-BE49-F238E27FC236}">
                  <a16:creationId xmlns:a16="http://schemas.microsoft.com/office/drawing/2014/main" id="{69DCE08F-8046-46F5-85C9-7E5DDA9CDB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2438" y="4611688"/>
              <a:ext cx="6350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4" y="2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55" name="Freeform 125">
              <a:extLst>
                <a:ext uri="{FF2B5EF4-FFF2-40B4-BE49-F238E27FC236}">
                  <a16:creationId xmlns:a16="http://schemas.microsoft.com/office/drawing/2014/main" id="{EC6217C5-7DE4-4601-8D9A-9071FD37FC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8638" y="4430713"/>
              <a:ext cx="133350" cy="158750"/>
            </a:xfrm>
            <a:custGeom>
              <a:avLst/>
              <a:gdLst/>
              <a:ahLst/>
              <a:cxnLst>
                <a:cxn ang="0">
                  <a:pos x="34" y="6"/>
                </a:cxn>
                <a:cxn ang="0">
                  <a:pos x="46" y="10"/>
                </a:cxn>
                <a:cxn ang="0">
                  <a:pos x="58" y="10"/>
                </a:cxn>
                <a:cxn ang="0">
                  <a:pos x="70" y="12"/>
                </a:cxn>
                <a:cxn ang="0">
                  <a:pos x="84" y="2"/>
                </a:cxn>
                <a:cxn ang="0">
                  <a:pos x="76" y="16"/>
                </a:cxn>
                <a:cxn ang="0">
                  <a:pos x="60" y="20"/>
                </a:cxn>
                <a:cxn ang="0">
                  <a:pos x="40" y="18"/>
                </a:cxn>
                <a:cxn ang="0">
                  <a:pos x="30" y="18"/>
                </a:cxn>
                <a:cxn ang="0">
                  <a:pos x="18" y="20"/>
                </a:cxn>
                <a:cxn ang="0">
                  <a:pos x="16" y="34"/>
                </a:cxn>
                <a:cxn ang="0">
                  <a:pos x="24" y="42"/>
                </a:cxn>
                <a:cxn ang="0">
                  <a:pos x="34" y="36"/>
                </a:cxn>
                <a:cxn ang="0">
                  <a:pos x="42" y="36"/>
                </a:cxn>
                <a:cxn ang="0">
                  <a:pos x="52" y="34"/>
                </a:cxn>
                <a:cxn ang="0">
                  <a:pos x="56" y="32"/>
                </a:cxn>
                <a:cxn ang="0">
                  <a:pos x="60" y="34"/>
                </a:cxn>
                <a:cxn ang="0">
                  <a:pos x="58" y="38"/>
                </a:cxn>
                <a:cxn ang="0">
                  <a:pos x="52" y="36"/>
                </a:cxn>
                <a:cxn ang="0">
                  <a:pos x="38" y="48"/>
                </a:cxn>
                <a:cxn ang="0">
                  <a:pos x="34" y="50"/>
                </a:cxn>
                <a:cxn ang="0">
                  <a:pos x="48" y="66"/>
                </a:cxn>
                <a:cxn ang="0">
                  <a:pos x="44" y="72"/>
                </a:cxn>
                <a:cxn ang="0">
                  <a:pos x="48" y="78"/>
                </a:cxn>
                <a:cxn ang="0">
                  <a:pos x="52" y="82"/>
                </a:cxn>
                <a:cxn ang="0">
                  <a:pos x="40" y="88"/>
                </a:cxn>
                <a:cxn ang="0">
                  <a:pos x="34" y="82"/>
                </a:cxn>
                <a:cxn ang="0">
                  <a:pos x="28" y="72"/>
                </a:cxn>
                <a:cxn ang="0">
                  <a:pos x="30" y="66"/>
                </a:cxn>
                <a:cxn ang="0">
                  <a:pos x="28" y="60"/>
                </a:cxn>
                <a:cxn ang="0">
                  <a:pos x="20" y="62"/>
                </a:cxn>
                <a:cxn ang="0">
                  <a:pos x="20" y="70"/>
                </a:cxn>
                <a:cxn ang="0">
                  <a:pos x="18" y="90"/>
                </a:cxn>
                <a:cxn ang="0">
                  <a:pos x="10" y="100"/>
                </a:cxn>
                <a:cxn ang="0">
                  <a:pos x="6" y="94"/>
                </a:cxn>
                <a:cxn ang="0">
                  <a:pos x="8" y="70"/>
                </a:cxn>
                <a:cxn ang="0">
                  <a:pos x="0" y="68"/>
                </a:cxn>
                <a:cxn ang="0">
                  <a:pos x="6" y="48"/>
                </a:cxn>
                <a:cxn ang="0">
                  <a:pos x="12" y="32"/>
                </a:cxn>
                <a:cxn ang="0">
                  <a:pos x="10" y="24"/>
                </a:cxn>
                <a:cxn ang="0">
                  <a:pos x="14" y="14"/>
                </a:cxn>
                <a:cxn ang="0">
                  <a:pos x="22" y="14"/>
                </a:cxn>
                <a:cxn ang="0">
                  <a:pos x="28" y="6"/>
                </a:cxn>
              </a:cxnLst>
              <a:rect l="0" t="0" r="r" b="b"/>
              <a:pathLst>
                <a:path w="84" h="100">
                  <a:moveTo>
                    <a:pt x="28" y="6"/>
                  </a:moveTo>
                  <a:lnTo>
                    <a:pt x="34" y="6"/>
                  </a:lnTo>
                  <a:lnTo>
                    <a:pt x="36" y="10"/>
                  </a:lnTo>
                  <a:lnTo>
                    <a:pt x="46" y="10"/>
                  </a:lnTo>
                  <a:lnTo>
                    <a:pt x="52" y="12"/>
                  </a:lnTo>
                  <a:lnTo>
                    <a:pt x="58" y="10"/>
                  </a:lnTo>
                  <a:lnTo>
                    <a:pt x="66" y="12"/>
                  </a:lnTo>
                  <a:lnTo>
                    <a:pt x="70" y="12"/>
                  </a:lnTo>
                  <a:lnTo>
                    <a:pt x="82" y="0"/>
                  </a:lnTo>
                  <a:lnTo>
                    <a:pt x="84" y="2"/>
                  </a:lnTo>
                  <a:lnTo>
                    <a:pt x="84" y="6"/>
                  </a:lnTo>
                  <a:lnTo>
                    <a:pt x="76" y="16"/>
                  </a:lnTo>
                  <a:lnTo>
                    <a:pt x="72" y="20"/>
                  </a:lnTo>
                  <a:lnTo>
                    <a:pt x="60" y="20"/>
                  </a:lnTo>
                  <a:lnTo>
                    <a:pt x="52" y="18"/>
                  </a:lnTo>
                  <a:lnTo>
                    <a:pt x="40" y="18"/>
                  </a:lnTo>
                  <a:lnTo>
                    <a:pt x="32" y="18"/>
                  </a:lnTo>
                  <a:lnTo>
                    <a:pt x="30" y="18"/>
                  </a:lnTo>
                  <a:lnTo>
                    <a:pt x="20" y="18"/>
                  </a:lnTo>
                  <a:lnTo>
                    <a:pt x="18" y="20"/>
                  </a:lnTo>
                  <a:lnTo>
                    <a:pt x="16" y="26"/>
                  </a:lnTo>
                  <a:lnTo>
                    <a:pt x="16" y="34"/>
                  </a:lnTo>
                  <a:lnTo>
                    <a:pt x="20" y="36"/>
                  </a:lnTo>
                  <a:lnTo>
                    <a:pt x="24" y="42"/>
                  </a:lnTo>
                  <a:lnTo>
                    <a:pt x="30" y="42"/>
                  </a:lnTo>
                  <a:lnTo>
                    <a:pt x="34" y="36"/>
                  </a:lnTo>
                  <a:lnTo>
                    <a:pt x="36" y="36"/>
                  </a:lnTo>
                  <a:lnTo>
                    <a:pt x="42" y="36"/>
                  </a:lnTo>
                  <a:lnTo>
                    <a:pt x="42" y="34"/>
                  </a:lnTo>
                  <a:lnTo>
                    <a:pt x="52" y="34"/>
                  </a:lnTo>
                  <a:lnTo>
                    <a:pt x="52" y="32"/>
                  </a:lnTo>
                  <a:lnTo>
                    <a:pt x="56" y="32"/>
                  </a:lnTo>
                  <a:lnTo>
                    <a:pt x="60" y="32"/>
                  </a:lnTo>
                  <a:lnTo>
                    <a:pt x="60" y="34"/>
                  </a:lnTo>
                  <a:lnTo>
                    <a:pt x="60" y="36"/>
                  </a:lnTo>
                  <a:lnTo>
                    <a:pt x="58" y="38"/>
                  </a:lnTo>
                  <a:lnTo>
                    <a:pt x="56" y="36"/>
                  </a:lnTo>
                  <a:lnTo>
                    <a:pt x="52" y="36"/>
                  </a:lnTo>
                  <a:lnTo>
                    <a:pt x="46" y="44"/>
                  </a:lnTo>
                  <a:lnTo>
                    <a:pt x="38" y="48"/>
                  </a:lnTo>
                  <a:lnTo>
                    <a:pt x="32" y="48"/>
                  </a:lnTo>
                  <a:lnTo>
                    <a:pt x="34" y="50"/>
                  </a:lnTo>
                  <a:lnTo>
                    <a:pt x="36" y="52"/>
                  </a:lnTo>
                  <a:lnTo>
                    <a:pt x="48" y="66"/>
                  </a:lnTo>
                  <a:lnTo>
                    <a:pt x="44" y="68"/>
                  </a:lnTo>
                  <a:lnTo>
                    <a:pt x="44" y="72"/>
                  </a:lnTo>
                  <a:lnTo>
                    <a:pt x="48" y="76"/>
                  </a:lnTo>
                  <a:lnTo>
                    <a:pt x="48" y="78"/>
                  </a:lnTo>
                  <a:lnTo>
                    <a:pt x="52" y="78"/>
                  </a:lnTo>
                  <a:lnTo>
                    <a:pt x="52" y="82"/>
                  </a:lnTo>
                  <a:lnTo>
                    <a:pt x="44" y="84"/>
                  </a:lnTo>
                  <a:lnTo>
                    <a:pt x="40" y="88"/>
                  </a:lnTo>
                  <a:lnTo>
                    <a:pt x="36" y="88"/>
                  </a:lnTo>
                  <a:lnTo>
                    <a:pt x="34" y="82"/>
                  </a:lnTo>
                  <a:lnTo>
                    <a:pt x="36" y="80"/>
                  </a:lnTo>
                  <a:lnTo>
                    <a:pt x="28" y="72"/>
                  </a:lnTo>
                  <a:lnTo>
                    <a:pt x="28" y="70"/>
                  </a:lnTo>
                  <a:lnTo>
                    <a:pt x="30" y="66"/>
                  </a:lnTo>
                  <a:lnTo>
                    <a:pt x="28" y="60"/>
                  </a:lnTo>
                  <a:lnTo>
                    <a:pt x="28" y="60"/>
                  </a:lnTo>
                  <a:lnTo>
                    <a:pt x="26" y="58"/>
                  </a:lnTo>
                  <a:lnTo>
                    <a:pt x="20" y="62"/>
                  </a:lnTo>
                  <a:lnTo>
                    <a:pt x="18" y="66"/>
                  </a:lnTo>
                  <a:lnTo>
                    <a:pt x="20" y="70"/>
                  </a:lnTo>
                  <a:lnTo>
                    <a:pt x="20" y="88"/>
                  </a:lnTo>
                  <a:lnTo>
                    <a:pt x="18" y="90"/>
                  </a:lnTo>
                  <a:lnTo>
                    <a:pt x="20" y="98"/>
                  </a:lnTo>
                  <a:lnTo>
                    <a:pt x="10" y="100"/>
                  </a:lnTo>
                  <a:lnTo>
                    <a:pt x="8" y="98"/>
                  </a:lnTo>
                  <a:lnTo>
                    <a:pt x="6" y="94"/>
                  </a:lnTo>
                  <a:lnTo>
                    <a:pt x="10" y="78"/>
                  </a:lnTo>
                  <a:lnTo>
                    <a:pt x="8" y="70"/>
                  </a:lnTo>
                  <a:lnTo>
                    <a:pt x="2" y="70"/>
                  </a:lnTo>
                  <a:lnTo>
                    <a:pt x="0" y="68"/>
                  </a:lnTo>
                  <a:lnTo>
                    <a:pt x="0" y="60"/>
                  </a:lnTo>
                  <a:lnTo>
                    <a:pt x="6" y="48"/>
                  </a:lnTo>
                  <a:lnTo>
                    <a:pt x="6" y="42"/>
                  </a:lnTo>
                  <a:lnTo>
                    <a:pt x="12" y="32"/>
                  </a:lnTo>
                  <a:lnTo>
                    <a:pt x="12" y="26"/>
                  </a:lnTo>
                  <a:lnTo>
                    <a:pt x="10" y="24"/>
                  </a:lnTo>
                  <a:lnTo>
                    <a:pt x="12" y="22"/>
                  </a:lnTo>
                  <a:lnTo>
                    <a:pt x="14" y="14"/>
                  </a:lnTo>
                  <a:lnTo>
                    <a:pt x="18" y="12"/>
                  </a:lnTo>
                  <a:lnTo>
                    <a:pt x="22" y="14"/>
                  </a:lnTo>
                  <a:lnTo>
                    <a:pt x="24" y="8"/>
                  </a:lnTo>
                  <a:lnTo>
                    <a:pt x="28" y="6"/>
                  </a:lnTo>
                  <a:lnTo>
                    <a:pt x="28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56" name="Freeform 126">
              <a:extLst>
                <a:ext uri="{FF2B5EF4-FFF2-40B4-BE49-F238E27FC236}">
                  <a16:creationId xmlns:a16="http://schemas.microsoft.com/office/drawing/2014/main" id="{B65270C8-3D4C-4C50-B379-524338AEB9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8963" y="4576763"/>
              <a:ext cx="6350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4" y="0"/>
                </a:cxn>
                <a:cxn ang="0">
                  <a:pos x="4" y="4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4" y="0"/>
                  </a:lnTo>
                  <a:lnTo>
                    <a:pt x="4" y="4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57" name="Freeform 127">
              <a:extLst>
                <a:ext uri="{FF2B5EF4-FFF2-40B4-BE49-F238E27FC236}">
                  <a16:creationId xmlns:a16="http://schemas.microsoft.com/office/drawing/2014/main" id="{2CBEF697-4019-405E-87EB-1A295597A0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1663" y="4567238"/>
              <a:ext cx="6350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4" y="10"/>
                </a:cxn>
                <a:cxn ang="0">
                  <a:pos x="0" y="1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10">
                  <a:moveTo>
                    <a:pt x="0" y="0"/>
                  </a:moveTo>
                  <a:lnTo>
                    <a:pt x="4" y="0"/>
                  </a:lnTo>
                  <a:lnTo>
                    <a:pt x="4" y="1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58" name="Freeform 128">
              <a:extLst>
                <a:ext uri="{FF2B5EF4-FFF2-40B4-BE49-F238E27FC236}">
                  <a16:creationId xmlns:a16="http://schemas.microsoft.com/office/drawing/2014/main" id="{1208A4A2-8BC2-4DA3-8725-7290E3EBB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8013" y="4560888"/>
              <a:ext cx="9525" cy="28575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4" y="0"/>
                </a:cxn>
                <a:cxn ang="0">
                  <a:pos x="6" y="6"/>
                </a:cxn>
                <a:cxn ang="0">
                  <a:pos x="4" y="8"/>
                </a:cxn>
                <a:cxn ang="0">
                  <a:pos x="6" y="14"/>
                </a:cxn>
                <a:cxn ang="0">
                  <a:pos x="2" y="18"/>
                </a:cxn>
                <a:cxn ang="0">
                  <a:pos x="0" y="14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6" h="18">
                  <a:moveTo>
                    <a:pt x="2" y="8"/>
                  </a:moveTo>
                  <a:lnTo>
                    <a:pt x="4" y="0"/>
                  </a:lnTo>
                  <a:lnTo>
                    <a:pt x="6" y="6"/>
                  </a:lnTo>
                  <a:lnTo>
                    <a:pt x="4" y="8"/>
                  </a:lnTo>
                  <a:lnTo>
                    <a:pt x="6" y="14"/>
                  </a:lnTo>
                  <a:lnTo>
                    <a:pt x="2" y="18"/>
                  </a:lnTo>
                  <a:lnTo>
                    <a:pt x="0" y="14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59" name="Freeform 129">
              <a:extLst>
                <a:ext uri="{FF2B5EF4-FFF2-40B4-BE49-F238E27FC236}">
                  <a16:creationId xmlns:a16="http://schemas.microsoft.com/office/drawing/2014/main" id="{BFC2EF24-759A-42DB-AD30-101A22D9C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4363" y="4554538"/>
              <a:ext cx="63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2">
                  <a:moveTo>
                    <a:pt x="0" y="0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60" name="Freeform 130">
              <a:extLst>
                <a:ext uri="{FF2B5EF4-FFF2-40B4-BE49-F238E27FC236}">
                  <a16:creationId xmlns:a16="http://schemas.microsoft.com/office/drawing/2014/main" id="{40C9594D-5ACC-434F-8835-82256601BD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188" y="4494213"/>
              <a:ext cx="6350" cy="63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4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61" name="Freeform 131">
              <a:extLst>
                <a:ext uri="{FF2B5EF4-FFF2-40B4-BE49-F238E27FC236}">
                  <a16:creationId xmlns:a16="http://schemas.microsoft.com/office/drawing/2014/main" id="{4812A309-F0DE-4C88-85E1-29E7DAA02C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0713" y="4494213"/>
              <a:ext cx="6350" cy="95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6">
                  <a:moveTo>
                    <a:pt x="0" y="2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62" name="Freeform 132">
              <a:extLst>
                <a:ext uri="{FF2B5EF4-FFF2-40B4-BE49-F238E27FC236}">
                  <a16:creationId xmlns:a16="http://schemas.microsoft.com/office/drawing/2014/main" id="{94F77807-0BFC-4FB3-82CC-B96C4ED062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6113" y="4503738"/>
              <a:ext cx="15875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" y="2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4">
                  <a:moveTo>
                    <a:pt x="0" y="0"/>
                  </a:moveTo>
                  <a:lnTo>
                    <a:pt x="10" y="2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63" name="Freeform 133">
              <a:extLst>
                <a:ext uri="{FF2B5EF4-FFF2-40B4-BE49-F238E27FC236}">
                  <a16:creationId xmlns:a16="http://schemas.microsoft.com/office/drawing/2014/main" id="{0635CFB4-B820-4D7F-83EB-A7E1659FE64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5163" y="4506913"/>
              <a:ext cx="190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2">
                  <a:moveTo>
                    <a:pt x="0" y="0"/>
                  </a:moveTo>
                  <a:lnTo>
                    <a:pt x="12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64" name="Freeform 134">
              <a:extLst>
                <a:ext uri="{FF2B5EF4-FFF2-40B4-BE49-F238E27FC236}">
                  <a16:creationId xmlns:a16="http://schemas.microsoft.com/office/drawing/2014/main" id="{75A66F31-A7E1-497E-BB8D-CC5DB8998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7863" y="4510088"/>
              <a:ext cx="1588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6">
                  <a:moveTo>
                    <a:pt x="0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65" name="Freeform 135">
              <a:extLst>
                <a:ext uri="{FF2B5EF4-FFF2-40B4-BE49-F238E27FC236}">
                  <a16:creationId xmlns:a16="http://schemas.microsoft.com/office/drawing/2014/main" id="{4DA150FF-4706-4138-9806-CCC6BC49377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1038" y="4532313"/>
              <a:ext cx="22225" cy="190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8" y="0"/>
                </a:cxn>
                <a:cxn ang="0">
                  <a:pos x="14" y="4"/>
                </a:cxn>
                <a:cxn ang="0">
                  <a:pos x="14" y="8"/>
                </a:cxn>
                <a:cxn ang="0">
                  <a:pos x="14" y="10"/>
                </a:cxn>
                <a:cxn ang="0">
                  <a:pos x="10" y="12"/>
                </a:cxn>
                <a:cxn ang="0">
                  <a:pos x="6" y="10"/>
                </a:cxn>
                <a:cxn ang="0">
                  <a:pos x="2" y="8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4" h="12">
                  <a:moveTo>
                    <a:pt x="0" y="2"/>
                  </a:moveTo>
                  <a:lnTo>
                    <a:pt x="0" y="2"/>
                  </a:lnTo>
                  <a:lnTo>
                    <a:pt x="8" y="0"/>
                  </a:lnTo>
                  <a:lnTo>
                    <a:pt x="14" y="4"/>
                  </a:lnTo>
                  <a:lnTo>
                    <a:pt x="14" y="8"/>
                  </a:lnTo>
                  <a:lnTo>
                    <a:pt x="14" y="10"/>
                  </a:lnTo>
                  <a:lnTo>
                    <a:pt x="10" y="12"/>
                  </a:lnTo>
                  <a:lnTo>
                    <a:pt x="6" y="10"/>
                  </a:lnTo>
                  <a:lnTo>
                    <a:pt x="2" y="8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66" name="Freeform 136">
              <a:extLst>
                <a:ext uri="{FF2B5EF4-FFF2-40B4-BE49-F238E27FC236}">
                  <a16:creationId xmlns:a16="http://schemas.microsoft.com/office/drawing/2014/main" id="{8EC5391B-79A4-496A-8C25-97766BABE26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3738" y="4373563"/>
              <a:ext cx="3175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4"/>
                </a:cxn>
                <a:cxn ang="0">
                  <a:pos x="2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6">
                  <a:moveTo>
                    <a:pt x="0" y="0"/>
                  </a:moveTo>
                  <a:lnTo>
                    <a:pt x="2" y="4"/>
                  </a:lnTo>
                  <a:lnTo>
                    <a:pt x="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67" name="Freeform 137">
              <a:extLst>
                <a:ext uri="{FF2B5EF4-FFF2-40B4-BE49-F238E27FC236}">
                  <a16:creationId xmlns:a16="http://schemas.microsoft.com/office/drawing/2014/main" id="{0CA58E5D-9646-49FC-9747-1FED06520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8663" y="4411663"/>
              <a:ext cx="6350" cy="1270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6"/>
                </a:cxn>
                <a:cxn ang="0">
                  <a:pos x="2" y="8"/>
                </a:cxn>
                <a:cxn ang="0">
                  <a:pos x="0" y="8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8">
                  <a:moveTo>
                    <a:pt x="2" y="0"/>
                  </a:moveTo>
                  <a:lnTo>
                    <a:pt x="4" y="6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68" name="Freeform 138">
              <a:extLst>
                <a:ext uri="{FF2B5EF4-FFF2-40B4-BE49-F238E27FC236}">
                  <a16:creationId xmlns:a16="http://schemas.microsoft.com/office/drawing/2014/main" id="{49F89D89-962E-474E-B439-8D289227C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6438" y="4421188"/>
              <a:ext cx="31750" cy="6667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0" y="2"/>
                </a:cxn>
                <a:cxn ang="0">
                  <a:pos x="8" y="6"/>
                </a:cxn>
                <a:cxn ang="0">
                  <a:pos x="10" y="10"/>
                </a:cxn>
                <a:cxn ang="0">
                  <a:pos x="10" y="14"/>
                </a:cxn>
                <a:cxn ang="0">
                  <a:pos x="4" y="18"/>
                </a:cxn>
                <a:cxn ang="0">
                  <a:pos x="6" y="18"/>
                </a:cxn>
                <a:cxn ang="0">
                  <a:pos x="14" y="10"/>
                </a:cxn>
                <a:cxn ang="0">
                  <a:pos x="18" y="10"/>
                </a:cxn>
                <a:cxn ang="0">
                  <a:pos x="18" y="12"/>
                </a:cxn>
                <a:cxn ang="0">
                  <a:pos x="18" y="16"/>
                </a:cxn>
                <a:cxn ang="0">
                  <a:pos x="14" y="20"/>
                </a:cxn>
                <a:cxn ang="0">
                  <a:pos x="18" y="22"/>
                </a:cxn>
                <a:cxn ang="0">
                  <a:pos x="20" y="26"/>
                </a:cxn>
                <a:cxn ang="0">
                  <a:pos x="10" y="24"/>
                </a:cxn>
                <a:cxn ang="0">
                  <a:pos x="8" y="26"/>
                </a:cxn>
                <a:cxn ang="0">
                  <a:pos x="8" y="34"/>
                </a:cxn>
                <a:cxn ang="0">
                  <a:pos x="14" y="42"/>
                </a:cxn>
                <a:cxn ang="0">
                  <a:pos x="12" y="42"/>
                </a:cxn>
                <a:cxn ang="0">
                  <a:pos x="6" y="34"/>
                </a:cxn>
                <a:cxn ang="0">
                  <a:pos x="4" y="20"/>
                </a:cxn>
                <a:cxn ang="0">
                  <a:pos x="0" y="14"/>
                </a:cxn>
                <a:cxn ang="0">
                  <a:pos x="4" y="6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20" h="42">
                  <a:moveTo>
                    <a:pt x="8" y="0"/>
                  </a:moveTo>
                  <a:lnTo>
                    <a:pt x="10" y="2"/>
                  </a:lnTo>
                  <a:lnTo>
                    <a:pt x="8" y="6"/>
                  </a:lnTo>
                  <a:lnTo>
                    <a:pt x="10" y="10"/>
                  </a:lnTo>
                  <a:lnTo>
                    <a:pt x="10" y="14"/>
                  </a:lnTo>
                  <a:lnTo>
                    <a:pt x="4" y="18"/>
                  </a:lnTo>
                  <a:lnTo>
                    <a:pt x="6" y="18"/>
                  </a:lnTo>
                  <a:lnTo>
                    <a:pt x="14" y="10"/>
                  </a:lnTo>
                  <a:lnTo>
                    <a:pt x="18" y="10"/>
                  </a:lnTo>
                  <a:lnTo>
                    <a:pt x="18" y="12"/>
                  </a:lnTo>
                  <a:lnTo>
                    <a:pt x="18" y="16"/>
                  </a:lnTo>
                  <a:lnTo>
                    <a:pt x="14" y="20"/>
                  </a:lnTo>
                  <a:lnTo>
                    <a:pt x="18" y="22"/>
                  </a:lnTo>
                  <a:lnTo>
                    <a:pt x="20" y="26"/>
                  </a:lnTo>
                  <a:lnTo>
                    <a:pt x="10" y="24"/>
                  </a:lnTo>
                  <a:lnTo>
                    <a:pt x="8" y="26"/>
                  </a:lnTo>
                  <a:lnTo>
                    <a:pt x="8" y="34"/>
                  </a:lnTo>
                  <a:lnTo>
                    <a:pt x="14" y="42"/>
                  </a:lnTo>
                  <a:lnTo>
                    <a:pt x="12" y="42"/>
                  </a:lnTo>
                  <a:lnTo>
                    <a:pt x="6" y="34"/>
                  </a:lnTo>
                  <a:lnTo>
                    <a:pt x="4" y="20"/>
                  </a:lnTo>
                  <a:lnTo>
                    <a:pt x="0" y="14"/>
                  </a:lnTo>
                  <a:lnTo>
                    <a:pt x="4" y="6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69" name="Freeform 139">
              <a:extLst>
                <a:ext uri="{FF2B5EF4-FFF2-40B4-BE49-F238E27FC236}">
                  <a16:creationId xmlns:a16="http://schemas.microsoft.com/office/drawing/2014/main" id="{2840F366-2E0C-45F3-B735-EC18082F6CF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6438" y="4475163"/>
              <a:ext cx="12700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8" y="6"/>
                </a:cxn>
                <a:cxn ang="0">
                  <a:pos x="6" y="8"/>
                </a:cxn>
                <a:cxn ang="0">
                  <a:pos x="2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8">
                  <a:moveTo>
                    <a:pt x="0" y="0"/>
                  </a:moveTo>
                  <a:lnTo>
                    <a:pt x="2" y="0"/>
                  </a:lnTo>
                  <a:lnTo>
                    <a:pt x="8" y="6"/>
                  </a:lnTo>
                  <a:lnTo>
                    <a:pt x="6" y="8"/>
                  </a:lnTo>
                  <a:lnTo>
                    <a:pt x="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0" name="Freeform 140">
              <a:extLst>
                <a:ext uri="{FF2B5EF4-FFF2-40B4-BE49-F238E27FC236}">
                  <a16:creationId xmlns:a16="http://schemas.microsoft.com/office/drawing/2014/main" id="{53A97F67-28FC-49C2-942B-9C698D5A3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9613" y="4497388"/>
              <a:ext cx="15875" cy="95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4" y="0"/>
                </a:cxn>
                <a:cxn ang="0">
                  <a:pos x="10" y="4"/>
                </a:cxn>
                <a:cxn ang="0">
                  <a:pos x="8" y="4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0" h="6">
                  <a:moveTo>
                    <a:pt x="0" y="2"/>
                  </a:moveTo>
                  <a:lnTo>
                    <a:pt x="4" y="0"/>
                  </a:lnTo>
                  <a:lnTo>
                    <a:pt x="10" y="4"/>
                  </a:lnTo>
                  <a:lnTo>
                    <a:pt x="8" y="4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1" name="Freeform 141">
              <a:extLst>
                <a:ext uri="{FF2B5EF4-FFF2-40B4-BE49-F238E27FC236}">
                  <a16:creationId xmlns:a16="http://schemas.microsoft.com/office/drawing/2014/main" id="{A3846ED1-F1BF-4471-82A4-38207082C0C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2313" y="4541838"/>
              <a:ext cx="6350" cy="635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lnTo>
                    <a:pt x="0" y="2"/>
                  </a:lnTo>
                  <a:lnTo>
                    <a:pt x="4" y="0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2" name="Freeform 142">
              <a:extLst>
                <a:ext uri="{FF2B5EF4-FFF2-40B4-BE49-F238E27FC236}">
                  <a16:creationId xmlns:a16="http://schemas.microsoft.com/office/drawing/2014/main" id="{FB61B9B6-5528-4006-801B-959074A98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7813" y="4271963"/>
              <a:ext cx="15875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10" y="4"/>
                </a:cxn>
                <a:cxn ang="0">
                  <a:pos x="10" y="8"/>
                </a:cxn>
                <a:cxn ang="0">
                  <a:pos x="6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8">
                  <a:moveTo>
                    <a:pt x="0" y="0"/>
                  </a:moveTo>
                  <a:lnTo>
                    <a:pt x="8" y="0"/>
                  </a:lnTo>
                  <a:lnTo>
                    <a:pt x="10" y="4"/>
                  </a:lnTo>
                  <a:lnTo>
                    <a:pt x="10" y="8"/>
                  </a:lnTo>
                  <a:lnTo>
                    <a:pt x="6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3" name="Freeform 143">
              <a:extLst>
                <a:ext uri="{FF2B5EF4-FFF2-40B4-BE49-F238E27FC236}">
                  <a16:creationId xmlns:a16="http://schemas.microsoft.com/office/drawing/2014/main" id="{B6114638-60D0-408A-A509-BE4DFA6A1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4638" y="4227513"/>
              <a:ext cx="6350" cy="31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4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4" name="Freeform 144">
              <a:extLst>
                <a:ext uri="{FF2B5EF4-FFF2-40B4-BE49-F238E27FC236}">
                  <a16:creationId xmlns:a16="http://schemas.microsoft.com/office/drawing/2014/main" id="{639EC79E-9BDB-4365-A83C-E85C5FBA65C2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3538" y="4281488"/>
              <a:ext cx="6350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4" y="2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5" name="Rectangle 145">
              <a:extLst>
                <a:ext uri="{FF2B5EF4-FFF2-40B4-BE49-F238E27FC236}">
                  <a16:creationId xmlns:a16="http://schemas.microsoft.com/office/drawing/2014/main" id="{A033157E-4299-4535-B4C2-973FE5C627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4963" y="4487863"/>
              <a:ext cx="1588" cy="1588"/>
            </a:xfrm>
            <a:prstGeom prst="rect">
              <a:avLst/>
            </a:pr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6" name="Freeform 146">
              <a:extLst>
                <a:ext uri="{FF2B5EF4-FFF2-40B4-BE49-F238E27FC236}">
                  <a16:creationId xmlns:a16="http://schemas.microsoft.com/office/drawing/2014/main" id="{10A1F1D4-D124-465C-A59D-FDBD863ED0D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4813" y="4427538"/>
              <a:ext cx="3175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8">
                  <a:moveTo>
                    <a:pt x="0" y="0"/>
                  </a:moveTo>
                  <a:lnTo>
                    <a:pt x="2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7" name="Freeform 147">
              <a:extLst>
                <a:ext uri="{FF2B5EF4-FFF2-40B4-BE49-F238E27FC236}">
                  <a16:creationId xmlns:a16="http://schemas.microsoft.com/office/drawing/2014/main" id="{455F267B-FA8E-44DB-BA05-663BD0024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6563" y="4481513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8" name="Freeform 148">
              <a:extLst>
                <a:ext uri="{FF2B5EF4-FFF2-40B4-BE49-F238E27FC236}">
                  <a16:creationId xmlns:a16="http://schemas.microsoft.com/office/drawing/2014/main" id="{F0C3D52A-3135-4DC2-9C04-B6C2924A30A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8163" y="4649788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9" name="Freeform 149">
              <a:extLst>
                <a:ext uri="{FF2B5EF4-FFF2-40B4-BE49-F238E27FC236}">
                  <a16:creationId xmlns:a16="http://schemas.microsoft.com/office/drawing/2014/main" id="{CA49008E-AEBF-430C-ADC9-9BD2E689EB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2413" y="4694238"/>
              <a:ext cx="9525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4" y="2"/>
                </a:cxn>
                <a:cxn ang="0">
                  <a:pos x="6" y="2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6" h="4">
                  <a:moveTo>
                    <a:pt x="0" y="2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6" y="2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0" name="Freeform 150">
              <a:extLst>
                <a:ext uri="{FF2B5EF4-FFF2-40B4-BE49-F238E27FC236}">
                  <a16:creationId xmlns:a16="http://schemas.microsoft.com/office/drawing/2014/main" id="{EEAD0F5F-D71F-4347-9E71-05D7096B50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8313" y="4538663"/>
              <a:ext cx="6350" cy="158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8"/>
                </a:cxn>
                <a:cxn ang="0">
                  <a:pos x="2" y="1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10">
                  <a:moveTo>
                    <a:pt x="2" y="0"/>
                  </a:moveTo>
                  <a:lnTo>
                    <a:pt x="4" y="8"/>
                  </a:lnTo>
                  <a:lnTo>
                    <a:pt x="2" y="10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1" name="Freeform 151">
              <a:extLst>
                <a:ext uri="{FF2B5EF4-FFF2-40B4-BE49-F238E27FC236}">
                  <a16:creationId xmlns:a16="http://schemas.microsoft.com/office/drawing/2014/main" id="{2B08318F-2234-4904-98D4-DCEA3361E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4788" y="4437063"/>
              <a:ext cx="6350" cy="317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2" name="Freeform 152">
              <a:extLst>
                <a:ext uri="{FF2B5EF4-FFF2-40B4-BE49-F238E27FC236}">
                  <a16:creationId xmlns:a16="http://schemas.microsoft.com/office/drawing/2014/main" id="{6B0BD60D-50A0-4344-B130-9918CC91AE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0488" y="4297363"/>
              <a:ext cx="3175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0" y="4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3" name="Freeform 153">
              <a:extLst>
                <a:ext uri="{FF2B5EF4-FFF2-40B4-BE49-F238E27FC236}">
                  <a16:creationId xmlns:a16="http://schemas.microsoft.com/office/drawing/2014/main" id="{0A98A240-3429-40FB-9FBF-A5A772165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0488" y="4217988"/>
              <a:ext cx="6350" cy="31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0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4" name="Freeform 154">
              <a:extLst>
                <a:ext uri="{FF2B5EF4-FFF2-40B4-BE49-F238E27FC236}">
                  <a16:creationId xmlns:a16="http://schemas.microsoft.com/office/drawing/2014/main" id="{A3E0DB11-AAE3-4AFD-AD57-D92BE48CF7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0488" y="4217988"/>
              <a:ext cx="1588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5" name="Freeform 155">
              <a:extLst>
                <a:ext uri="{FF2B5EF4-FFF2-40B4-BE49-F238E27FC236}">
                  <a16:creationId xmlns:a16="http://schemas.microsoft.com/office/drawing/2014/main" id="{058DA50D-AB46-4F2C-B9B5-863FABCAB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0488" y="4198938"/>
              <a:ext cx="3175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6" name="Freeform 156">
              <a:extLst>
                <a:ext uri="{FF2B5EF4-FFF2-40B4-BE49-F238E27FC236}">
                  <a16:creationId xmlns:a16="http://schemas.microsoft.com/office/drawing/2014/main" id="{22BC6AD3-6BF4-4626-A40A-6F9A937DEA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2063" y="4313238"/>
              <a:ext cx="3175" cy="952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6">
                  <a:moveTo>
                    <a:pt x="2" y="0"/>
                  </a:moveTo>
                  <a:lnTo>
                    <a:pt x="0" y="2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7" name="Freeform 157">
              <a:extLst>
                <a:ext uri="{FF2B5EF4-FFF2-40B4-BE49-F238E27FC236}">
                  <a16:creationId xmlns:a16="http://schemas.microsoft.com/office/drawing/2014/main" id="{7571FF94-0104-48F7-9644-225EAC7CD6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6988" y="4351338"/>
              <a:ext cx="228600" cy="24130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4" y="4"/>
                </a:cxn>
                <a:cxn ang="0">
                  <a:pos x="36" y="8"/>
                </a:cxn>
                <a:cxn ang="0">
                  <a:pos x="48" y="24"/>
                </a:cxn>
                <a:cxn ang="0">
                  <a:pos x="62" y="34"/>
                </a:cxn>
                <a:cxn ang="0">
                  <a:pos x="66" y="38"/>
                </a:cxn>
                <a:cxn ang="0">
                  <a:pos x="74" y="46"/>
                </a:cxn>
                <a:cxn ang="0">
                  <a:pos x="78" y="44"/>
                </a:cxn>
                <a:cxn ang="0">
                  <a:pos x="90" y="54"/>
                </a:cxn>
                <a:cxn ang="0">
                  <a:pos x="94" y="58"/>
                </a:cxn>
                <a:cxn ang="0">
                  <a:pos x="98" y="60"/>
                </a:cxn>
                <a:cxn ang="0">
                  <a:pos x="104" y="62"/>
                </a:cxn>
                <a:cxn ang="0">
                  <a:pos x="104" y="68"/>
                </a:cxn>
                <a:cxn ang="0">
                  <a:pos x="112" y="70"/>
                </a:cxn>
                <a:cxn ang="0">
                  <a:pos x="110" y="76"/>
                </a:cxn>
                <a:cxn ang="0">
                  <a:pos x="110" y="82"/>
                </a:cxn>
                <a:cxn ang="0">
                  <a:pos x="116" y="88"/>
                </a:cxn>
                <a:cxn ang="0">
                  <a:pos x="122" y="88"/>
                </a:cxn>
                <a:cxn ang="0">
                  <a:pos x="130" y="102"/>
                </a:cxn>
                <a:cxn ang="0">
                  <a:pos x="130" y="106"/>
                </a:cxn>
                <a:cxn ang="0">
                  <a:pos x="144" y="114"/>
                </a:cxn>
                <a:cxn ang="0">
                  <a:pos x="142" y="124"/>
                </a:cxn>
                <a:cxn ang="0">
                  <a:pos x="140" y="152"/>
                </a:cxn>
                <a:cxn ang="0">
                  <a:pos x="134" y="150"/>
                </a:cxn>
                <a:cxn ang="0">
                  <a:pos x="128" y="148"/>
                </a:cxn>
                <a:cxn ang="0">
                  <a:pos x="128" y="152"/>
                </a:cxn>
                <a:cxn ang="0">
                  <a:pos x="114" y="140"/>
                </a:cxn>
                <a:cxn ang="0">
                  <a:pos x="94" y="122"/>
                </a:cxn>
                <a:cxn ang="0">
                  <a:pos x="76" y="98"/>
                </a:cxn>
                <a:cxn ang="0">
                  <a:pos x="68" y="82"/>
                </a:cxn>
                <a:cxn ang="0">
                  <a:pos x="60" y="74"/>
                </a:cxn>
                <a:cxn ang="0">
                  <a:pos x="48" y="52"/>
                </a:cxn>
                <a:cxn ang="0">
                  <a:pos x="34" y="42"/>
                </a:cxn>
                <a:cxn ang="0">
                  <a:pos x="30" y="34"/>
                </a:cxn>
                <a:cxn ang="0">
                  <a:pos x="20" y="24"/>
                </a:cxn>
                <a:cxn ang="0">
                  <a:pos x="4" y="10"/>
                </a:cxn>
                <a:cxn ang="0">
                  <a:pos x="0" y="0"/>
                </a:cxn>
              </a:cxnLst>
              <a:rect l="0" t="0" r="r" b="b"/>
              <a:pathLst>
                <a:path w="144" h="152">
                  <a:moveTo>
                    <a:pt x="0" y="0"/>
                  </a:moveTo>
                  <a:lnTo>
                    <a:pt x="6" y="0"/>
                  </a:lnTo>
                  <a:lnTo>
                    <a:pt x="10" y="2"/>
                  </a:lnTo>
                  <a:lnTo>
                    <a:pt x="14" y="4"/>
                  </a:lnTo>
                  <a:lnTo>
                    <a:pt x="32" y="6"/>
                  </a:lnTo>
                  <a:lnTo>
                    <a:pt x="36" y="8"/>
                  </a:lnTo>
                  <a:lnTo>
                    <a:pt x="42" y="18"/>
                  </a:lnTo>
                  <a:lnTo>
                    <a:pt x="48" y="24"/>
                  </a:lnTo>
                  <a:lnTo>
                    <a:pt x="56" y="28"/>
                  </a:lnTo>
                  <a:lnTo>
                    <a:pt x="62" y="34"/>
                  </a:lnTo>
                  <a:lnTo>
                    <a:pt x="64" y="38"/>
                  </a:lnTo>
                  <a:lnTo>
                    <a:pt x="66" y="38"/>
                  </a:lnTo>
                  <a:lnTo>
                    <a:pt x="72" y="44"/>
                  </a:lnTo>
                  <a:lnTo>
                    <a:pt x="74" y="46"/>
                  </a:lnTo>
                  <a:lnTo>
                    <a:pt x="76" y="44"/>
                  </a:lnTo>
                  <a:lnTo>
                    <a:pt x="78" y="44"/>
                  </a:lnTo>
                  <a:lnTo>
                    <a:pt x="82" y="50"/>
                  </a:lnTo>
                  <a:lnTo>
                    <a:pt x="90" y="54"/>
                  </a:lnTo>
                  <a:lnTo>
                    <a:pt x="92" y="58"/>
                  </a:lnTo>
                  <a:lnTo>
                    <a:pt x="94" y="58"/>
                  </a:lnTo>
                  <a:lnTo>
                    <a:pt x="94" y="56"/>
                  </a:lnTo>
                  <a:lnTo>
                    <a:pt x="98" y="60"/>
                  </a:lnTo>
                  <a:lnTo>
                    <a:pt x="104" y="60"/>
                  </a:lnTo>
                  <a:lnTo>
                    <a:pt x="104" y="62"/>
                  </a:lnTo>
                  <a:lnTo>
                    <a:pt x="102" y="64"/>
                  </a:lnTo>
                  <a:lnTo>
                    <a:pt x="104" y="68"/>
                  </a:lnTo>
                  <a:lnTo>
                    <a:pt x="110" y="66"/>
                  </a:lnTo>
                  <a:lnTo>
                    <a:pt x="112" y="70"/>
                  </a:lnTo>
                  <a:lnTo>
                    <a:pt x="114" y="72"/>
                  </a:lnTo>
                  <a:lnTo>
                    <a:pt x="110" y="76"/>
                  </a:lnTo>
                  <a:lnTo>
                    <a:pt x="112" y="78"/>
                  </a:lnTo>
                  <a:lnTo>
                    <a:pt x="110" y="82"/>
                  </a:lnTo>
                  <a:lnTo>
                    <a:pt x="110" y="84"/>
                  </a:lnTo>
                  <a:lnTo>
                    <a:pt x="116" y="88"/>
                  </a:lnTo>
                  <a:lnTo>
                    <a:pt x="118" y="88"/>
                  </a:lnTo>
                  <a:lnTo>
                    <a:pt x="122" y="88"/>
                  </a:lnTo>
                  <a:lnTo>
                    <a:pt x="124" y="98"/>
                  </a:lnTo>
                  <a:lnTo>
                    <a:pt x="130" y="102"/>
                  </a:lnTo>
                  <a:lnTo>
                    <a:pt x="128" y="106"/>
                  </a:lnTo>
                  <a:lnTo>
                    <a:pt x="130" y="106"/>
                  </a:lnTo>
                  <a:lnTo>
                    <a:pt x="138" y="106"/>
                  </a:lnTo>
                  <a:lnTo>
                    <a:pt x="144" y="114"/>
                  </a:lnTo>
                  <a:lnTo>
                    <a:pt x="144" y="116"/>
                  </a:lnTo>
                  <a:lnTo>
                    <a:pt x="142" y="124"/>
                  </a:lnTo>
                  <a:lnTo>
                    <a:pt x="144" y="126"/>
                  </a:lnTo>
                  <a:lnTo>
                    <a:pt x="140" y="152"/>
                  </a:lnTo>
                  <a:lnTo>
                    <a:pt x="134" y="148"/>
                  </a:lnTo>
                  <a:lnTo>
                    <a:pt x="134" y="150"/>
                  </a:lnTo>
                  <a:lnTo>
                    <a:pt x="132" y="150"/>
                  </a:lnTo>
                  <a:lnTo>
                    <a:pt x="128" y="148"/>
                  </a:lnTo>
                  <a:lnTo>
                    <a:pt x="126" y="148"/>
                  </a:lnTo>
                  <a:lnTo>
                    <a:pt x="128" y="152"/>
                  </a:lnTo>
                  <a:lnTo>
                    <a:pt x="126" y="152"/>
                  </a:lnTo>
                  <a:lnTo>
                    <a:pt x="114" y="140"/>
                  </a:lnTo>
                  <a:lnTo>
                    <a:pt x="98" y="128"/>
                  </a:lnTo>
                  <a:lnTo>
                    <a:pt x="94" y="122"/>
                  </a:lnTo>
                  <a:lnTo>
                    <a:pt x="76" y="104"/>
                  </a:lnTo>
                  <a:lnTo>
                    <a:pt x="76" y="98"/>
                  </a:lnTo>
                  <a:lnTo>
                    <a:pt x="70" y="90"/>
                  </a:lnTo>
                  <a:lnTo>
                    <a:pt x="68" y="82"/>
                  </a:lnTo>
                  <a:lnTo>
                    <a:pt x="62" y="78"/>
                  </a:lnTo>
                  <a:lnTo>
                    <a:pt x="60" y="74"/>
                  </a:lnTo>
                  <a:lnTo>
                    <a:pt x="54" y="70"/>
                  </a:lnTo>
                  <a:lnTo>
                    <a:pt x="48" y="52"/>
                  </a:lnTo>
                  <a:lnTo>
                    <a:pt x="44" y="46"/>
                  </a:lnTo>
                  <a:lnTo>
                    <a:pt x="34" y="42"/>
                  </a:lnTo>
                  <a:lnTo>
                    <a:pt x="32" y="36"/>
                  </a:lnTo>
                  <a:lnTo>
                    <a:pt x="30" y="34"/>
                  </a:lnTo>
                  <a:lnTo>
                    <a:pt x="24" y="28"/>
                  </a:lnTo>
                  <a:lnTo>
                    <a:pt x="20" y="24"/>
                  </a:lnTo>
                  <a:lnTo>
                    <a:pt x="18" y="24"/>
                  </a:lnTo>
                  <a:lnTo>
                    <a:pt x="4" y="10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8" name="Freeform 158">
              <a:extLst>
                <a:ext uri="{FF2B5EF4-FFF2-40B4-BE49-F238E27FC236}">
                  <a16:creationId xmlns:a16="http://schemas.microsoft.com/office/drawing/2014/main" id="{1486583C-A051-4CE8-8B0B-ACA1E56643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6513" y="4408488"/>
              <a:ext cx="15875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8" y="4"/>
                </a:cxn>
                <a:cxn ang="0">
                  <a:pos x="10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6">
                  <a:moveTo>
                    <a:pt x="0" y="0"/>
                  </a:moveTo>
                  <a:lnTo>
                    <a:pt x="2" y="0"/>
                  </a:lnTo>
                  <a:lnTo>
                    <a:pt x="8" y="4"/>
                  </a:lnTo>
                  <a:lnTo>
                    <a:pt x="10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9" name="Freeform 159">
              <a:extLst>
                <a:ext uri="{FF2B5EF4-FFF2-40B4-BE49-F238E27FC236}">
                  <a16:creationId xmlns:a16="http://schemas.microsoft.com/office/drawing/2014/main" id="{409B82B6-F472-42AB-BD4D-6B107A038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8263" y="4437063"/>
              <a:ext cx="15875" cy="190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10" y="6"/>
                </a:cxn>
                <a:cxn ang="0">
                  <a:pos x="10" y="12"/>
                </a:cxn>
                <a:cxn ang="0">
                  <a:pos x="8" y="1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0" h="12">
                  <a:moveTo>
                    <a:pt x="0" y="2"/>
                  </a:moveTo>
                  <a:lnTo>
                    <a:pt x="2" y="0"/>
                  </a:lnTo>
                  <a:lnTo>
                    <a:pt x="10" y="6"/>
                  </a:lnTo>
                  <a:lnTo>
                    <a:pt x="10" y="12"/>
                  </a:lnTo>
                  <a:lnTo>
                    <a:pt x="8" y="1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0" name="Freeform 160">
              <a:extLst>
                <a:ext uri="{FF2B5EF4-FFF2-40B4-BE49-F238E27FC236}">
                  <a16:creationId xmlns:a16="http://schemas.microsoft.com/office/drawing/2014/main" id="{C1D17F32-94E0-4707-BAC2-2865AE83A7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0338" y="4424363"/>
              <a:ext cx="6350" cy="6350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1" name="Freeform 161">
              <a:extLst>
                <a:ext uri="{FF2B5EF4-FFF2-40B4-BE49-F238E27FC236}">
                  <a16:creationId xmlns:a16="http://schemas.microsoft.com/office/drawing/2014/main" id="{B6BD926A-EBAA-4801-8CA2-339CA436B0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3038" y="4433888"/>
              <a:ext cx="9525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6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4">
                  <a:moveTo>
                    <a:pt x="0" y="0"/>
                  </a:moveTo>
                  <a:lnTo>
                    <a:pt x="4" y="0"/>
                  </a:lnTo>
                  <a:lnTo>
                    <a:pt x="6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2" name="Freeform 162">
              <a:extLst>
                <a:ext uri="{FF2B5EF4-FFF2-40B4-BE49-F238E27FC236}">
                  <a16:creationId xmlns:a16="http://schemas.microsoft.com/office/drawing/2014/main" id="{42CF9FFB-EA3B-465A-8F05-2E7AEDCE82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4487863"/>
              <a:ext cx="12700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8" y="10"/>
                </a:cxn>
                <a:cxn ang="0">
                  <a:pos x="4" y="10"/>
                </a:cxn>
                <a:cxn ang="0">
                  <a:pos x="2" y="8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10">
                  <a:moveTo>
                    <a:pt x="0" y="0"/>
                  </a:moveTo>
                  <a:lnTo>
                    <a:pt x="4" y="0"/>
                  </a:lnTo>
                  <a:lnTo>
                    <a:pt x="8" y="10"/>
                  </a:lnTo>
                  <a:lnTo>
                    <a:pt x="4" y="10"/>
                  </a:lnTo>
                  <a:lnTo>
                    <a:pt x="2" y="8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3" name="Freeform 163">
              <a:extLst>
                <a:ext uri="{FF2B5EF4-FFF2-40B4-BE49-F238E27FC236}">
                  <a16:creationId xmlns:a16="http://schemas.microsoft.com/office/drawing/2014/main" id="{8746BE9E-3873-4D71-8F1E-BF85AAA2B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663" y="4443413"/>
              <a:ext cx="6350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lnTo>
                    <a:pt x="4" y="2"/>
                  </a:lnTo>
                  <a:lnTo>
                    <a:pt x="2" y="4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4" name="Freeform 164">
              <a:extLst>
                <a:ext uri="{FF2B5EF4-FFF2-40B4-BE49-F238E27FC236}">
                  <a16:creationId xmlns:a16="http://schemas.microsoft.com/office/drawing/2014/main" id="{43EA12FB-40D2-47C3-9478-F7FE8B77E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663" y="4475163"/>
              <a:ext cx="6350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5" name="Freeform 165">
              <a:extLst>
                <a:ext uri="{FF2B5EF4-FFF2-40B4-BE49-F238E27FC236}">
                  <a16:creationId xmlns:a16="http://schemas.microsoft.com/office/drawing/2014/main" id="{F0CC55AF-E9E7-42F0-AF2E-A5B0C974E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6538" y="4500563"/>
              <a:ext cx="34925" cy="3175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4" y="0"/>
                </a:cxn>
                <a:cxn ang="0">
                  <a:pos x="6" y="0"/>
                </a:cxn>
                <a:cxn ang="0">
                  <a:pos x="8" y="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16" y="12"/>
                </a:cxn>
                <a:cxn ang="0">
                  <a:pos x="22" y="14"/>
                </a:cxn>
                <a:cxn ang="0">
                  <a:pos x="22" y="20"/>
                </a:cxn>
                <a:cxn ang="0">
                  <a:pos x="20" y="20"/>
                </a:cxn>
                <a:cxn ang="0">
                  <a:pos x="14" y="18"/>
                </a:cxn>
                <a:cxn ang="0">
                  <a:pos x="8" y="8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22" h="20">
                  <a:moveTo>
                    <a:pt x="0" y="6"/>
                  </a:moveTo>
                  <a:lnTo>
                    <a:pt x="4" y="0"/>
                  </a:lnTo>
                  <a:lnTo>
                    <a:pt x="6" y="0"/>
                  </a:lnTo>
                  <a:lnTo>
                    <a:pt x="8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6" y="12"/>
                  </a:lnTo>
                  <a:lnTo>
                    <a:pt x="22" y="14"/>
                  </a:lnTo>
                  <a:lnTo>
                    <a:pt x="22" y="20"/>
                  </a:lnTo>
                  <a:lnTo>
                    <a:pt x="20" y="20"/>
                  </a:lnTo>
                  <a:lnTo>
                    <a:pt x="14" y="18"/>
                  </a:lnTo>
                  <a:lnTo>
                    <a:pt x="8" y="8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6" name="Freeform 166">
              <a:extLst>
                <a:ext uri="{FF2B5EF4-FFF2-40B4-BE49-F238E27FC236}">
                  <a16:creationId xmlns:a16="http://schemas.microsoft.com/office/drawing/2014/main" id="{72461BB0-BF09-41F6-8B02-9A2B24F3BA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0513" y="4522788"/>
              <a:ext cx="12700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8" y="2"/>
                </a:cxn>
                <a:cxn ang="0">
                  <a:pos x="6" y="8"/>
                </a:cxn>
                <a:cxn ang="0">
                  <a:pos x="0" y="8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8">
                  <a:moveTo>
                    <a:pt x="0" y="0"/>
                  </a:moveTo>
                  <a:lnTo>
                    <a:pt x="4" y="0"/>
                  </a:lnTo>
                  <a:lnTo>
                    <a:pt x="8" y="2"/>
                  </a:lnTo>
                  <a:lnTo>
                    <a:pt x="6" y="8"/>
                  </a:lnTo>
                  <a:lnTo>
                    <a:pt x="0" y="8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7" name="Freeform 167">
              <a:extLst>
                <a:ext uri="{FF2B5EF4-FFF2-40B4-BE49-F238E27FC236}">
                  <a16:creationId xmlns:a16="http://schemas.microsoft.com/office/drawing/2014/main" id="{852C6AB2-663A-49D3-9084-FAF38ABEF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9563" y="4033838"/>
              <a:ext cx="47625" cy="44450"/>
            </a:xfrm>
            <a:custGeom>
              <a:avLst/>
              <a:gdLst/>
              <a:ahLst/>
              <a:cxnLst>
                <a:cxn ang="0">
                  <a:pos x="24" y="2"/>
                </a:cxn>
                <a:cxn ang="0">
                  <a:pos x="26" y="0"/>
                </a:cxn>
                <a:cxn ang="0">
                  <a:pos x="30" y="2"/>
                </a:cxn>
                <a:cxn ang="0">
                  <a:pos x="30" y="6"/>
                </a:cxn>
                <a:cxn ang="0">
                  <a:pos x="28" y="10"/>
                </a:cxn>
                <a:cxn ang="0">
                  <a:pos x="24" y="20"/>
                </a:cxn>
                <a:cxn ang="0">
                  <a:pos x="18" y="24"/>
                </a:cxn>
                <a:cxn ang="0">
                  <a:pos x="16" y="24"/>
                </a:cxn>
                <a:cxn ang="0">
                  <a:pos x="14" y="28"/>
                </a:cxn>
                <a:cxn ang="0">
                  <a:pos x="2" y="24"/>
                </a:cxn>
                <a:cxn ang="0">
                  <a:pos x="0" y="22"/>
                </a:cxn>
                <a:cxn ang="0">
                  <a:pos x="0" y="12"/>
                </a:cxn>
                <a:cxn ang="0">
                  <a:pos x="12" y="2"/>
                </a:cxn>
                <a:cxn ang="0">
                  <a:pos x="24" y="2"/>
                </a:cxn>
                <a:cxn ang="0">
                  <a:pos x="24" y="2"/>
                </a:cxn>
              </a:cxnLst>
              <a:rect l="0" t="0" r="r" b="b"/>
              <a:pathLst>
                <a:path w="30" h="28">
                  <a:moveTo>
                    <a:pt x="24" y="2"/>
                  </a:moveTo>
                  <a:lnTo>
                    <a:pt x="26" y="0"/>
                  </a:lnTo>
                  <a:lnTo>
                    <a:pt x="30" y="2"/>
                  </a:lnTo>
                  <a:lnTo>
                    <a:pt x="30" y="6"/>
                  </a:lnTo>
                  <a:lnTo>
                    <a:pt x="28" y="10"/>
                  </a:lnTo>
                  <a:lnTo>
                    <a:pt x="24" y="20"/>
                  </a:lnTo>
                  <a:lnTo>
                    <a:pt x="18" y="24"/>
                  </a:lnTo>
                  <a:lnTo>
                    <a:pt x="16" y="24"/>
                  </a:lnTo>
                  <a:lnTo>
                    <a:pt x="14" y="28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0" y="12"/>
                  </a:lnTo>
                  <a:lnTo>
                    <a:pt x="12" y="2"/>
                  </a:lnTo>
                  <a:lnTo>
                    <a:pt x="24" y="2"/>
                  </a:lnTo>
                  <a:lnTo>
                    <a:pt x="24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8" name="Freeform 168">
              <a:extLst>
                <a:ext uri="{FF2B5EF4-FFF2-40B4-BE49-F238E27FC236}">
                  <a16:creationId xmlns:a16="http://schemas.microsoft.com/office/drawing/2014/main" id="{A2571EF0-26D4-44B7-83EE-10AFAD9FA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5388" y="3976688"/>
              <a:ext cx="6350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6">
                  <a:moveTo>
                    <a:pt x="0" y="0"/>
                  </a:moveTo>
                  <a:lnTo>
                    <a:pt x="0" y="6"/>
                  </a:lnTo>
                  <a:lnTo>
                    <a:pt x="2" y="6"/>
                  </a:lnTo>
                  <a:lnTo>
                    <a:pt x="4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9" name="Freeform 169">
              <a:extLst>
                <a:ext uri="{FF2B5EF4-FFF2-40B4-BE49-F238E27FC236}">
                  <a16:creationId xmlns:a16="http://schemas.microsoft.com/office/drawing/2014/main" id="{5D800134-F332-462A-9E3D-C63B3096F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6663" y="4179888"/>
              <a:ext cx="9525" cy="444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2" y="18"/>
                </a:cxn>
                <a:cxn ang="0">
                  <a:pos x="0" y="22"/>
                </a:cxn>
                <a:cxn ang="0">
                  <a:pos x="2" y="28"/>
                </a:cxn>
                <a:cxn ang="0">
                  <a:pos x="4" y="28"/>
                </a:cxn>
                <a:cxn ang="0">
                  <a:pos x="6" y="8"/>
                </a:cxn>
                <a:cxn ang="0">
                  <a:pos x="6" y="6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6" h="28">
                  <a:moveTo>
                    <a:pt x="6" y="0"/>
                  </a:moveTo>
                  <a:lnTo>
                    <a:pt x="2" y="18"/>
                  </a:lnTo>
                  <a:lnTo>
                    <a:pt x="0" y="22"/>
                  </a:lnTo>
                  <a:lnTo>
                    <a:pt x="2" y="28"/>
                  </a:lnTo>
                  <a:lnTo>
                    <a:pt x="4" y="28"/>
                  </a:lnTo>
                  <a:lnTo>
                    <a:pt x="6" y="8"/>
                  </a:lnTo>
                  <a:lnTo>
                    <a:pt x="6" y="6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00" name="Freeform 170">
              <a:extLst>
                <a:ext uri="{FF2B5EF4-FFF2-40B4-BE49-F238E27FC236}">
                  <a16:creationId xmlns:a16="http://schemas.microsoft.com/office/drawing/2014/main" id="{A71E3F19-9F3E-4182-82BF-36732A95E0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1238" y="3094038"/>
              <a:ext cx="66675" cy="279400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6" y="0"/>
                </a:cxn>
                <a:cxn ang="0">
                  <a:pos x="18" y="4"/>
                </a:cxn>
                <a:cxn ang="0">
                  <a:pos x="18" y="14"/>
                </a:cxn>
                <a:cxn ang="0">
                  <a:pos x="24" y="34"/>
                </a:cxn>
                <a:cxn ang="0">
                  <a:pos x="22" y="44"/>
                </a:cxn>
                <a:cxn ang="0">
                  <a:pos x="20" y="46"/>
                </a:cxn>
                <a:cxn ang="0">
                  <a:pos x="22" y="62"/>
                </a:cxn>
                <a:cxn ang="0">
                  <a:pos x="24" y="66"/>
                </a:cxn>
                <a:cxn ang="0">
                  <a:pos x="28" y="78"/>
                </a:cxn>
                <a:cxn ang="0">
                  <a:pos x="32" y="92"/>
                </a:cxn>
                <a:cxn ang="0">
                  <a:pos x="36" y="108"/>
                </a:cxn>
                <a:cxn ang="0">
                  <a:pos x="42" y="120"/>
                </a:cxn>
                <a:cxn ang="0">
                  <a:pos x="36" y="112"/>
                </a:cxn>
                <a:cxn ang="0">
                  <a:pos x="30" y="108"/>
                </a:cxn>
                <a:cxn ang="0">
                  <a:pos x="22" y="108"/>
                </a:cxn>
                <a:cxn ang="0">
                  <a:pos x="20" y="110"/>
                </a:cxn>
                <a:cxn ang="0">
                  <a:pos x="14" y="134"/>
                </a:cxn>
                <a:cxn ang="0">
                  <a:pos x="14" y="142"/>
                </a:cxn>
                <a:cxn ang="0">
                  <a:pos x="20" y="152"/>
                </a:cxn>
                <a:cxn ang="0">
                  <a:pos x="20" y="156"/>
                </a:cxn>
                <a:cxn ang="0">
                  <a:pos x="26" y="160"/>
                </a:cxn>
                <a:cxn ang="0">
                  <a:pos x="26" y="170"/>
                </a:cxn>
                <a:cxn ang="0">
                  <a:pos x="26" y="174"/>
                </a:cxn>
                <a:cxn ang="0">
                  <a:pos x="24" y="164"/>
                </a:cxn>
                <a:cxn ang="0">
                  <a:pos x="14" y="160"/>
                </a:cxn>
                <a:cxn ang="0">
                  <a:pos x="12" y="164"/>
                </a:cxn>
                <a:cxn ang="0">
                  <a:pos x="8" y="176"/>
                </a:cxn>
                <a:cxn ang="0">
                  <a:pos x="4" y="174"/>
                </a:cxn>
                <a:cxn ang="0">
                  <a:pos x="4" y="162"/>
                </a:cxn>
                <a:cxn ang="0">
                  <a:pos x="6" y="138"/>
                </a:cxn>
                <a:cxn ang="0">
                  <a:pos x="8" y="134"/>
                </a:cxn>
                <a:cxn ang="0">
                  <a:pos x="4" y="120"/>
                </a:cxn>
                <a:cxn ang="0">
                  <a:pos x="8" y="94"/>
                </a:cxn>
                <a:cxn ang="0">
                  <a:pos x="6" y="80"/>
                </a:cxn>
                <a:cxn ang="0">
                  <a:pos x="8" y="68"/>
                </a:cxn>
                <a:cxn ang="0">
                  <a:pos x="6" y="62"/>
                </a:cxn>
                <a:cxn ang="0">
                  <a:pos x="2" y="58"/>
                </a:cxn>
                <a:cxn ang="0">
                  <a:pos x="0" y="46"/>
                </a:cxn>
                <a:cxn ang="0">
                  <a:pos x="2" y="38"/>
                </a:cxn>
                <a:cxn ang="0">
                  <a:pos x="2" y="22"/>
                </a:cxn>
                <a:cxn ang="0">
                  <a:pos x="4" y="20"/>
                </a:cxn>
                <a:cxn ang="0">
                  <a:pos x="12" y="20"/>
                </a:cxn>
                <a:cxn ang="0">
                  <a:pos x="12" y="16"/>
                </a:cxn>
                <a:cxn ang="0">
                  <a:pos x="14" y="14"/>
                </a:cxn>
                <a:cxn ang="0">
                  <a:pos x="10" y="2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42" h="176">
                  <a:moveTo>
                    <a:pt x="14" y="0"/>
                  </a:moveTo>
                  <a:lnTo>
                    <a:pt x="16" y="0"/>
                  </a:lnTo>
                  <a:lnTo>
                    <a:pt x="18" y="4"/>
                  </a:lnTo>
                  <a:lnTo>
                    <a:pt x="18" y="14"/>
                  </a:lnTo>
                  <a:lnTo>
                    <a:pt x="24" y="34"/>
                  </a:lnTo>
                  <a:lnTo>
                    <a:pt x="22" y="44"/>
                  </a:lnTo>
                  <a:lnTo>
                    <a:pt x="20" y="46"/>
                  </a:lnTo>
                  <a:lnTo>
                    <a:pt x="22" y="62"/>
                  </a:lnTo>
                  <a:lnTo>
                    <a:pt x="24" y="66"/>
                  </a:lnTo>
                  <a:lnTo>
                    <a:pt x="28" y="78"/>
                  </a:lnTo>
                  <a:lnTo>
                    <a:pt x="32" y="92"/>
                  </a:lnTo>
                  <a:lnTo>
                    <a:pt x="36" y="108"/>
                  </a:lnTo>
                  <a:lnTo>
                    <a:pt x="42" y="120"/>
                  </a:lnTo>
                  <a:lnTo>
                    <a:pt x="36" y="112"/>
                  </a:lnTo>
                  <a:lnTo>
                    <a:pt x="30" y="108"/>
                  </a:lnTo>
                  <a:lnTo>
                    <a:pt x="22" y="108"/>
                  </a:lnTo>
                  <a:lnTo>
                    <a:pt x="20" y="110"/>
                  </a:lnTo>
                  <a:lnTo>
                    <a:pt x="14" y="134"/>
                  </a:lnTo>
                  <a:lnTo>
                    <a:pt x="14" y="142"/>
                  </a:lnTo>
                  <a:lnTo>
                    <a:pt x="20" y="152"/>
                  </a:lnTo>
                  <a:lnTo>
                    <a:pt x="20" y="156"/>
                  </a:lnTo>
                  <a:lnTo>
                    <a:pt x="26" y="160"/>
                  </a:lnTo>
                  <a:lnTo>
                    <a:pt x="26" y="170"/>
                  </a:lnTo>
                  <a:lnTo>
                    <a:pt x="26" y="174"/>
                  </a:lnTo>
                  <a:lnTo>
                    <a:pt x="24" y="164"/>
                  </a:lnTo>
                  <a:lnTo>
                    <a:pt x="14" y="160"/>
                  </a:lnTo>
                  <a:lnTo>
                    <a:pt x="12" y="164"/>
                  </a:lnTo>
                  <a:lnTo>
                    <a:pt x="8" y="176"/>
                  </a:lnTo>
                  <a:lnTo>
                    <a:pt x="4" y="174"/>
                  </a:lnTo>
                  <a:lnTo>
                    <a:pt x="4" y="162"/>
                  </a:lnTo>
                  <a:lnTo>
                    <a:pt x="6" y="138"/>
                  </a:lnTo>
                  <a:lnTo>
                    <a:pt x="8" y="134"/>
                  </a:lnTo>
                  <a:lnTo>
                    <a:pt x="4" y="120"/>
                  </a:lnTo>
                  <a:lnTo>
                    <a:pt x="8" y="94"/>
                  </a:lnTo>
                  <a:lnTo>
                    <a:pt x="6" y="80"/>
                  </a:lnTo>
                  <a:lnTo>
                    <a:pt x="8" y="68"/>
                  </a:lnTo>
                  <a:lnTo>
                    <a:pt x="6" y="62"/>
                  </a:lnTo>
                  <a:lnTo>
                    <a:pt x="2" y="58"/>
                  </a:lnTo>
                  <a:lnTo>
                    <a:pt x="0" y="46"/>
                  </a:lnTo>
                  <a:lnTo>
                    <a:pt x="2" y="38"/>
                  </a:lnTo>
                  <a:lnTo>
                    <a:pt x="2" y="22"/>
                  </a:lnTo>
                  <a:lnTo>
                    <a:pt x="4" y="20"/>
                  </a:lnTo>
                  <a:lnTo>
                    <a:pt x="12" y="20"/>
                  </a:lnTo>
                  <a:lnTo>
                    <a:pt x="12" y="16"/>
                  </a:lnTo>
                  <a:lnTo>
                    <a:pt x="14" y="14"/>
                  </a:lnTo>
                  <a:lnTo>
                    <a:pt x="10" y="2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01" name="Freeform 171">
              <a:extLst>
                <a:ext uri="{FF2B5EF4-FFF2-40B4-BE49-F238E27FC236}">
                  <a16:creationId xmlns:a16="http://schemas.microsoft.com/office/drawing/2014/main" id="{1FF9E0AD-6F22-45B8-ABFB-09A36F6368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2388" y="3217863"/>
              <a:ext cx="6350" cy="63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0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02" name="Freeform 172">
              <a:extLst>
                <a:ext uri="{FF2B5EF4-FFF2-40B4-BE49-F238E27FC236}">
                  <a16:creationId xmlns:a16="http://schemas.microsoft.com/office/drawing/2014/main" id="{25EB881A-E36E-45FF-BE4A-18649C64B3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0163" y="3221038"/>
              <a:ext cx="19050" cy="222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8" y="6"/>
                </a:cxn>
                <a:cxn ang="0">
                  <a:pos x="2" y="8"/>
                </a:cxn>
                <a:cxn ang="0">
                  <a:pos x="0" y="14"/>
                </a:cxn>
                <a:cxn ang="0">
                  <a:pos x="10" y="8"/>
                </a:cxn>
                <a:cxn ang="0">
                  <a:pos x="12" y="4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14">
                  <a:moveTo>
                    <a:pt x="12" y="0"/>
                  </a:moveTo>
                  <a:lnTo>
                    <a:pt x="8" y="6"/>
                  </a:lnTo>
                  <a:lnTo>
                    <a:pt x="2" y="8"/>
                  </a:lnTo>
                  <a:lnTo>
                    <a:pt x="0" y="14"/>
                  </a:lnTo>
                  <a:lnTo>
                    <a:pt x="10" y="8"/>
                  </a:lnTo>
                  <a:lnTo>
                    <a:pt x="12" y="4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03" name="Freeform 173">
              <a:extLst>
                <a:ext uri="{FF2B5EF4-FFF2-40B4-BE49-F238E27FC236}">
                  <a16:creationId xmlns:a16="http://schemas.microsoft.com/office/drawing/2014/main" id="{0DC7D4EE-48DC-487A-8A85-8C1F6EB33C2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7463" y="3255963"/>
              <a:ext cx="3175" cy="952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6">
                  <a:moveTo>
                    <a:pt x="2" y="0"/>
                  </a:moveTo>
                  <a:lnTo>
                    <a:pt x="0" y="6"/>
                  </a:lnTo>
                  <a:lnTo>
                    <a:pt x="2" y="6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04" name="Freeform 174">
              <a:extLst>
                <a:ext uri="{FF2B5EF4-FFF2-40B4-BE49-F238E27FC236}">
                  <a16:creationId xmlns:a16="http://schemas.microsoft.com/office/drawing/2014/main" id="{07605047-F1DB-4C7A-8FBB-645034B894B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4763" y="3281363"/>
              <a:ext cx="3175" cy="31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05" name="Freeform 175">
              <a:extLst>
                <a:ext uri="{FF2B5EF4-FFF2-40B4-BE49-F238E27FC236}">
                  <a16:creationId xmlns:a16="http://schemas.microsoft.com/office/drawing/2014/main" id="{75B95886-B14C-4CD8-A1E7-A88361FA821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7138" y="3335338"/>
              <a:ext cx="9525" cy="95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4" y="6"/>
                </a:cxn>
                <a:cxn ang="0">
                  <a:pos x="0" y="6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6" h="6">
                  <a:moveTo>
                    <a:pt x="6" y="0"/>
                  </a:moveTo>
                  <a:lnTo>
                    <a:pt x="4" y="6"/>
                  </a:lnTo>
                  <a:lnTo>
                    <a:pt x="0" y="6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06" name="Freeform 176">
              <a:extLst>
                <a:ext uri="{FF2B5EF4-FFF2-40B4-BE49-F238E27FC236}">
                  <a16:creationId xmlns:a16="http://schemas.microsoft.com/office/drawing/2014/main" id="{2091674D-1B0F-4C17-AF50-42B5BF3AE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9513" y="3363913"/>
              <a:ext cx="22225" cy="19050"/>
            </a:xfrm>
            <a:custGeom>
              <a:avLst/>
              <a:gdLst/>
              <a:ahLst/>
              <a:cxnLst>
                <a:cxn ang="0">
                  <a:pos x="14" y="2"/>
                </a:cxn>
                <a:cxn ang="0">
                  <a:pos x="6" y="10"/>
                </a:cxn>
                <a:cxn ang="0">
                  <a:pos x="0" y="12"/>
                </a:cxn>
                <a:cxn ang="0">
                  <a:pos x="2" y="10"/>
                </a:cxn>
                <a:cxn ang="0">
                  <a:pos x="6" y="4"/>
                </a:cxn>
                <a:cxn ang="0">
                  <a:pos x="12" y="0"/>
                </a:cxn>
                <a:cxn ang="0">
                  <a:pos x="14" y="2"/>
                </a:cxn>
                <a:cxn ang="0">
                  <a:pos x="14" y="2"/>
                </a:cxn>
              </a:cxnLst>
              <a:rect l="0" t="0" r="r" b="b"/>
              <a:pathLst>
                <a:path w="14" h="12">
                  <a:moveTo>
                    <a:pt x="14" y="2"/>
                  </a:moveTo>
                  <a:lnTo>
                    <a:pt x="6" y="10"/>
                  </a:lnTo>
                  <a:lnTo>
                    <a:pt x="0" y="12"/>
                  </a:lnTo>
                  <a:lnTo>
                    <a:pt x="2" y="10"/>
                  </a:lnTo>
                  <a:lnTo>
                    <a:pt x="6" y="4"/>
                  </a:lnTo>
                  <a:lnTo>
                    <a:pt x="12" y="0"/>
                  </a:lnTo>
                  <a:lnTo>
                    <a:pt x="14" y="2"/>
                  </a:lnTo>
                  <a:lnTo>
                    <a:pt x="14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07" name="Freeform 177">
              <a:extLst>
                <a:ext uri="{FF2B5EF4-FFF2-40B4-BE49-F238E27FC236}">
                  <a16:creationId xmlns:a16="http://schemas.microsoft.com/office/drawing/2014/main" id="{86FACE26-2845-4EB1-A383-F81FF0E5ED2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5538" y="3386138"/>
              <a:ext cx="41275" cy="31750"/>
            </a:xfrm>
            <a:custGeom>
              <a:avLst/>
              <a:gdLst/>
              <a:ahLst/>
              <a:cxnLst>
                <a:cxn ang="0">
                  <a:pos x="26" y="2"/>
                </a:cxn>
                <a:cxn ang="0">
                  <a:pos x="12" y="10"/>
                </a:cxn>
                <a:cxn ang="0">
                  <a:pos x="2" y="20"/>
                </a:cxn>
                <a:cxn ang="0">
                  <a:pos x="0" y="20"/>
                </a:cxn>
                <a:cxn ang="0">
                  <a:pos x="4" y="14"/>
                </a:cxn>
                <a:cxn ang="0">
                  <a:pos x="12" y="4"/>
                </a:cxn>
                <a:cxn ang="0">
                  <a:pos x="18" y="4"/>
                </a:cxn>
                <a:cxn ang="0">
                  <a:pos x="24" y="0"/>
                </a:cxn>
                <a:cxn ang="0">
                  <a:pos x="26" y="2"/>
                </a:cxn>
                <a:cxn ang="0">
                  <a:pos x="26" y="2"/>
                </a:cxn>
              </a:cxnLst>
              <a:rect l="0" t="0" r="r" b="b"/>
              <a:pathLst>
                <a:path w="26" h="20">
                  <a:moveTo>
                    <a:pt x="26" y="2"/>
                  </a:moveTo>
                  <a:lnTo>
                    <a:pt x="12" y="10"/>
                  </a:lnTo>
                  <a:lnTo>
                    <a:pt x="2" y="20"/>
                  </a:lnTo>
                  <a:lnTo>
                    <a:pt x="0" y="20"/>
                  </a:lnTo>
                  <a:lnTo>
                    <a:pt x="4" y="14"/>
                  </a:lnTo>
                  <a:lnTo>
                    <a:pt x="12" y="4"/>
                  </a:lnTo>
                  <a:lnTo>
                    <a:pt x="18" y="4"/>
                  </a:lnTo>
                  <a:lnTo>
                    <a:pt x="24" y="0"/>
                  </a:lnTo>
                  <a:lnTo>
                    <a:pt x="26" y="2"/>
                  </a:lnTo>
                  <a:lnTo>
                    <a:pt x="26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08" name="Freeform 178">
              <a:extLst>
                <a:ext uri="{FF2B5EF4-FFF2-40B4-BE49-F238E27FC236}">
                  <a16:creationId xmlns:a16="http://schemas.microsoft.com/office/drawing/2014/main" id="{A6E79E3C-3622-4F1C-91C3-02FCDB57B23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9188" y="3436938"/>
              <a:ext cx="6350" cy="31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09" name="Freeform 179">
              <a:extLst>
                <a:ext uri="{FF2B5EF4-FFF2-40B4-BE49-F238E27FC236}">
                  <a16:creationId xmlns:a16="http://schemas.microsoft.com/office/drawing/2014/main" id="{A63DEE54-5E8A-4B2E-A8C6-DBBF8D6AB6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3788" y="3417888"/>
              <a:ext cx="19050" cy="222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2" y="2"/>
                </a:cxn>
                <a:cxn ang="0">
                  <a:pos x="0" y="14"/>
                </a:cxn>
                <a:cxn ang="0">
                  <a:pos x="0" y="1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2" h="14">
                  <a:moveTo>
                    <a:pt x="8" y="0"/>
                  </a:moveTo>
                  <a:lnTo>
                    <a:pt x="12" y="2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0" name="Freeform 180">
              <a:extLst>
                <a:ext uri="{FF2B5EF4-FFF2-40B4-BE49-F238E27FC236}">
                  <a16:creationId xmlns:a16="http://schemas.microsoft.com/office/drawing/2014/main" id="{5BF310CA-E7FF-42F4-8302-6817731CED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3138" y="3389313"/>
              <a:ext cx="127000" cy="117475"/>
            </a:xfrm>
            <a:custGeom>
              <a:avLst/>
              <a:gdLst/>
              <a:ahLst/>
              <a:cxnLst>
                <a:cxn ang="0">
                  <a:pos x="70" y="24"/>
                </a:cxn>
                <a:cxn ang="0">
                  <a:pos x="74" y="22"/>
                </a:cxn>
                <a:cxn ang="0">
                  <a:pos x="74" y="22"/>
                </a:cxn>
                <a:cxn ang="0">
                  <a:pos x="72" y="30"/>
                </a:cxn>
                <a:cxn ang="0">
                  <a:pos x="74" y="34"/>
                </a:cxn>
                <a:cxn ang="0">
                  <a:pos x="74" y="38"/>
                </a:cxn>
                <a:cxn ang="0">
                  <a:pos x="80" y="38"/>
                </a:cxn>
                <a:cxn ang="0">
                  <a:pos x="80" y="40"/>
                </a:cxn>
                <a:cxn ang="0">
                  <a:pos x="72" y="44"/>
                </a:cxn>
                <a:cxn ang="0">
                  <a:pos x="68" y="44"/>
                </a:cxn>
                <a:cxn ang="0">
                  <a:pos x="66" y="46"/>
                </a:cxn>
                <a:cxn ang="0">
                  <a:pos x="58" y="46"/>
                </a:cxn>
                <a:cxn ang="0">
                  <a:pos x="54" y="48"/>
                </a:cxn>
                <a:cxn ang="0">
                  <a:pos x="52" y="50"/>
                </a:cxn>
                <a:cxn ang="0">
                  <a:pos x="46" y="64"/>
                </a:cxn>
                <a:cxn ang="0">
                  <a:pos x="28" y="54"/>
                </a:cxn>
                <a:cxn ang="0">
                  <a:pos x="24" y="52"/>
                </a:cxn>
                <a:cxn ang="0">
                  <a:pos x="18" y="56"/>
                </a:cxn>
                <a:cxn ang="0">
                  <a:pos x="10" y="54"/>
                </a:cxn>
                <a:cxn ang="0">
                  <a:pos x="8" y="58"/>
                </a:cxn>
                <a:cxn ang="0">
                  <a:pos x="8" y="60"/>
                </a:cxn>
                <a:cxn ang="0">
                  <a:pos x="18" y="66"/>
                </a:cxn>
                <a:cxn ang="0">
                  <a:pos x="18" y="68"/>
                </a:cxn>
                <a:cxn ang="0">
                  <a:pos x="12" y="68"/>
                </a:cxn>
                <a:cxn ang="0">
                  <a:pos x="6" y="74"/>
                </a:cxn>
                <a:cxn ang="0">
                  <a:pos x="4" y="72"/>
                </a:cxn>
                <a:cxn ang="0">
                  <a:pos x="2" y="70"/>
                </a:cxn>
                <a:cxn ang="0">
                  <a:pos x="4" y="62"/>
                </a:cxn>
                <a:cxn ang="0">
                  <a:pos x="0" y="58"/>
                </a:cxn>
                <a:cxn ang="0">
                  <a:pos x="0" y="54"/>
                </a:cxn>
                <a:cxn ang="0">
                  <a:pos x="8" y="46"/>
                </a:cxn>
                <a:cxn ang="0">
                  <a:pos x="8" y="40"/>
                </a:cxn>
                <a:cxn ang="0">
                  <a:pos x="20" y="42"/>
                </a:cxn>
                <a:cxn ang="0">
                  <a:pos x="22" y="38"/>
                </a:cxn>
                <a:cxn ang="0">
                  <a:pos x="22" y="32"/>
                </a:cxn>
                <a:cxn ang="0">
                  <a:pos x="24" y="26"/>
                </a:cxn>
                <a:cxn ang="0">
                  <a:pos x="26" y="12"/>
                </a:cxn>
                <a:cxn ang="0">
                  <a:pos x="26" y="8"/>
                </a:cxn>
                <a:cxn ang="0">
                  <a:pos x="24" y="2"/>
                </a:cxn>
                <a:cxn ang="0">
                  <a:pos x="28" y="0"/>
                </a:cxn>
                <a:cxn ang="0">
                  <a:pos x="30" y="0"/>
                </a:cxn>
                <a:cxn ang="0">
                  <a:pos x="38" y="12"/>
                </a:cxn>
                <a:cxn ang="0">
                  <a:pos x="48" y="20"/>
                </a:cxn>
                <a:cxn ang="0">
                  <a:pos x="64" y="28"/>
                </a:cxn>
                <a:cxn ang="0">
                  <a:pos x="70" y="24"/>
                </a:cxn>
                <a:cxn ang="0">
                  <a:pos x="70" y="24"/>
                </a:cxn>
              </a:cxnLst>
              <a:rect l="0" t="0" r="r" b="b"/>
              <a:pathLst>
                <a:path w="80" h="74">
                  <a:moveTo>
                    <a:pt x="70" y="24"/>
                  </a:moveTo>
                  <a:lnTo>
                    <a:pt x="74" y="22"/>
                  </a:lnTo>
                  <a:lnTo>
                    <a:pt x="74" y="22"/>
                  </a:lnTo>
                  <a:lnTo>
                    <a:pt x="72" y="30"/>
                  </a:lnTo>
                  <a:lnTo>
                    <a:pt x="74" y="34"/>
                  </a:lnTo>
                  <a:lnTo>
                    <a:pt x="74" y="38"/>
                  </a:lnTo>
                  <a:lnTo>
                    <a:pt x="80" y="38"/>
                  </a:lnTo>
                  <a:lnTo>
                    <a:pt x="80" y="40"/>
                  </a:lnTo>
                  <a:lnTo>
                    <a:pt x="72" y="44"/>
                  </a:lnTo>
                  <a:lnTo>
                    <a:pt x="68" y="44"/>
                  </a:lnTo>
                  <a:lnTo>
                    <a:pt x="66" y="46"/>
                  </a:lnTo>
                  <a:lnTo>
                    <a:pt x="58" y="46"/>
                  </a:lnTo>
                  <a:lnTo>
                    <a:pt x="54" y="48"/>
                  </a:lnTo>
                  <a:lnTo>
                    <a:pt x="52" y="50"/>
                  </a:lnTo>
                  <a:lnTo>
                    <a:pt x="46" y="64"/>
                  </a:lnTo>
                  <a:lnTo>
                    <a:pt x="28" y="54"/>
                  </a:lnTo>
                  <a:lnTo>
                    <a:pt x="24" y="52"/>
                  </a:lnTo>
                  <a:lnTo>
                    <a:pt x="18" y="56"/>
                  </a:lnTo>
                  <a:lnTo>
                    <a:pt x="10" y="54"/>
                  </a:lnTo>
                  <a:lnTo>
                    <a:pt x="8" y="58"/>
                  </a:lnTo>
                  <a:lnTo>
                    <a:pt x="8" y="60"/>
                  </a:lnTo>
                  <a:lnTo>
                    <a:pt x="18" y="66"/>
                  </a:lnTo>
                  <a:lnTo>
                    <a:pt x="18" y="68"/>
                  </a:lnTo>
                  <a:lnTo>
                    <a:pt x="12" y="68"/>
                  </a:lnTo>
                  <a:lnTo>
                    <a:pt x="6" y="74"/>
                  </a:lnTo>
                  <a:lnTo>
                    <a:pt x="4" y="72"/>
                  </a:lnTo>
                  <a:lnTo>
                    <a:pt x="2" y="70"/>
                  </a:lnTo>
                  <a:lnTo>
                    <a:pt x="4" y="62"/>
                  </a:lnTo>
                  <a:lnTo>
                    <a:pt x="0" y="58"/>
                  </a:lnTo>
                  <a:lnTo>
                    <a:pt x="0" y="54"/>
                  </a:lnTo>
                  <a:lnTo>
                    <a:pt x="8" y="46"/>
                  </a:lnTo>
                  <a:lnTo>
                    <a:pt x="8" y="40"/>
                  </a:lnTo>
                  <a:lnTo>
                    <a:pt x="20" y="42"/>
                  </a:lnTo>
                  <a:lnTo>
                    <a:pt x="22" y="38"/>
                  </a:lnTo>
                  <a:lnTo>
                    <a:pt x="22" y="32"/>
                  </a:lnTo>
                  <a:lnTo>
                    <a:pt x="24" y="26"/>
                  </a:lnTo>
                  <a:lnTo>
                    <a:pt x="26" y="12"/>
                  </a:lnTo>
                  <a:lnTo>
                    <a:pt x="26" y="8"/>
                  </a:lnTo>
                  <a:lnTo>
                    <a:pt x="24" y="2"/>
                  </a:lnTo>
                  <a:lnTo>
                    <a:pt x="28" y="0"/>
                  </a:lnTo>
                  <a:lnTo>
                    <a:pt x="30" y="0"/>
                  </a:lnTo>
                  <a:lnTo>
                    <a:pt x="38" y="12"/>
                  </a:lnTo>
                  <a:lnTo>
                    <a:pt x="48" y="20"/>
                  </a:lnTo>
                  <a:lnTo>
                    <a:pt x="64" y="28"/>
                  </a:lnTo>
                  <a:lnTo>
                    <a:pt x="70" y="24"/>
                  </a:lnTo>
                  <a:lnTo>
                    <a:pt x="70" y="2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1" name="Freeform 181">
              <a:extLst>
                <a:ext uri="{FF2B5EF4-FFF2-40B4-BE49-F238E27FC236}">
                  <a16:creationId xmlns:a16="http://schemas.microsoft.com/office/drawing/2014/main" id="{78844876-B0E3-4A9E-91F2-520D1EE78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8538" y="3395663"/>
              <a:ext cx="6350" cy="31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0" y="0"/>
                  </a:lnTo>
                  <a:lnTo>
                    <a:pt x="4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2" name="Freeform 182">
              <a:extLst>
                <a:ext uri="{FF2B5EF4-FFF2-40B4-BE49-F238E27FC236}">
                  <a16:creationId xmlns:a16="http://schemas.microsoft.com/office/drawing/2014/main" id="{98AD10F8-7570-4903-ACF1-5E7430440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5813" y="3503613"/>
              <a:ext cx="234950" cy="212725"/>
            </a:xfrm>
            <a:custGeom>
              <a:avLst/>
              <a:gdLst/>
              <a:ahLst/>
              <a:cxnLst>
                <a:cxn ang="0">
                  <a:pos x="140" y="2"/>
                </a:cxn>
                <a:cxn ang="0">
                  <a:pos x="146" y="24"/>
                </a:cxn>
                <a:cxn ang="0">
                  <a:pos x="148" y="42"/>
                </a:cxn>
                <a:cxn ang="0">
                  <a:pos x="142" y="54"/>
                </a:cxn>
                <a:cxn ang="0">
                  <a:pos x="136" y="56"/>
                </a:cxn>
                <a:cxn ang="0">
                  <a:pos x="136" y="78"/>
                </a:cxn>
                <a:cxn ang="0">
                  <a:pos x="130" y="90"/>
                </a:cxn>
                <a:cxn ang="0">
                  <a:pos x="132" y="98"/>
                </a:cxn>
                <a:cxn ang="0">
                  <a:pos x="120" y="112"/>
                </a:cxn>
                <a:cxn ang="0">
                  <a:pos x="122" y="100"/>
                </a:cxn>
                <a:cxn ang="0">
                  <a:pos x="116" y="108"/>
                </a:cxn>
                <a:cxn ang="0">
                  <a:pos x="108" y="116"/>
                </a:cxn>
                <a:cxn ang="0">
                  <a:pos x="106" y="110"/>
                </a:cxn>
                <a:cxn ang="0">
                  <a:pos x="98" y="118"/>
                </a:cxn>
                <a:cxn ang="0">
                  <a:pos x="84" y="114"/>
                </a:cxn>
                <a:cxn ang="0">
                  <a:pos x="80" y="114"/>
                </a:cxn>
                <a:cxn ang="0">
                  <a:pos x="78" y="110"/>
                </a:cxn>
                <a:cxn ang="0">
                  <a:pos x="80" y="120"/>
                </a:cxn>
                <a:cxn ang="0">
                  <a:pos x="78" y="122"/>
                </a:cxn>
                <a:cxn ang="0">
                  <a:pos x="68" y="134"/>
                </a:cxn>
                <a:cxn ang="0">
                  <a:pos x="60" y="134"/>
                </a:cxn>
                <a:cxn ang="0">
                  <a:pos x="56" y="122"/>
                </a:cxn>
                <a:cxn ang="0">
                  <a:pos x="60" y="116"/>
                </a:cxn>
                <a:cxn ang="0">
                  <a:pos x="46" y="114"/>
                </a:cxn>
                <a:cxn ang="0">
                  <a:pos x="38" y="118"/>
                </a:cxn>
                <a:cxn ang="0">
                  <a:pos x="20" y="122"/>
                </a:cxn>
                <a:cxn ang="0">
                  <a:pos x="10" y="126"/>
                </a:cxn>
                <a:cxn ang="0">
                  <a:pos x="0" y="126"/>
                </a:cxn>
                <a:cxn ang="0">
                  <a:pos x="6" y="120"/>
                </a:cxn>
                <a:cxn ang="0">
                  <a:pos x="40" y="102"/>
                </a:cxn>
                <a:cxn ang="0">
                  <a:pos x="58" y="100"/>
                </a:cxn>
                <a:cxn ang="0">
                  <a:pos x="68" y="98"/>
                </a:cxn>
                <a:cxn ang="0">
                  <a:pos x="76" y="84"/>
                </a:cxn>
                <a:cxn ang="0">
                  <a:pos x="82" y="70"/>
                </a:cxn>
                <a:cxn ang="0">
                  <a:pos x="84" y="72"/>
                </a:cxn>
                <a:cxn ang="0">
                  <a:pos x="82" y="82"/>
                </a:cxn>
                <a:cxn ang="0">
                  <a:pos x="100" y="72"/>
                </a:cxn>
                <a:cxn ang="0">
                  <a:pos x="112" y="60"/>
                </a:cxn>
                <a:cxn ang="0">
                  <a:pos x="122" y="34"/>
                </a:cxn>
                <a:cxn ang="0">
                  <a:pos x="118" y="28"/>
                </a:cxn>
                <a:cxn ang="0">
                  <a:pos x="120" y="16"/>
                </a:cxn>
                <a:cxn ang="0">
                  <a:pos x="124" y="8"/>
                </a:cxn>
                <a:cxn ang="0">
                  <a:pos x="130" y="12"/>
                </a:cxn>
                <a:cxn ang="0">
                  <a:pos x="136" y="10"/>
                </a:cxn>
                <a:cxn ang="0">
                  <a:pos x="132" y="6"/>
                </a:cxn>
                <a:cxn ang="0">
                  <a:pos x="132" y="0"/>
                </a:cxn>
                <a:cxn ang="0">
                  <a:pos x="136" y="2"/>
                </a:cxn>
              </a:cxnLst>
              <a:rect l="0" t="0" r="r" b="b"/>
              <a:pathLst>
                <a:path w="148" h="134">
                  <a:moveTo>
                    <a:pt x="136" y="2"/>
                  </a:moveTo>
                  <a:lnTo>
                    <a:pt x="140" y="2"/>
                  </a:lnTo>
                  <a:lnTo>
                    <a:pt x="140" y="14"/>
                  </a:lnTo>
                  <a:lnTo>
                    <a:pt x="146" y="24"/>
                  </a:lnTo>
                  <a:lnTo>
                    <a:pt x="148" y="36"/>
                  </a:lnTo>
                  <a:lnTo>
                    <a:pt x="148" y="42"/>
                  </a:lnTo>
                  <a:lnTo>
                    <a:pt x="144" y="44"/>
                  </a:lnTo>
                  <a:lnTo>
                    <a:pt x="142" y="54"/>
                  </a:lnTo>
                  <a:lnTo>
                    <a:pt x="138" y="54"/>
                  </a:lnTo>
                  <a:lnTo>
                    <a:pt x="136" y="56"/>
                  </a:lnTo>
                  <a:lnTo>
                    <a:pt x="134" y="62"/>
                  </a:lnTo>
                  <a:lnTo>
                    <a:pt x="136" y="78"/>
                  </a:lnTo>
                  <a:lnTo>
                    <a:pt x="132" y="80"/>
                  </a:lnTo>
                  <a:lnTo>
                    <a:pt x="130" y="90"/>
                  </a:lnTo>
                  <a:lnTo>
                    <a:pt x="130" y="94"/>
                  </a:lnTo>
                  <a:lnTo>
                    <a:pt x="132" y="98"/>
                  </a:lnTo>
                  <a:lnTo>
                    <a:pt x="126" y="108"/>
                  </a:lnTo>
                  <a:lnTo>
                    <a:pt x="120" y="112"/>
                  </a:lnTo>
                  <a:lnTo>
                    <a:pt x="120" y="104"/>
                  </a:lnTo>
                  <a:lnTo>
                    <a:pt x="122" y="100"/>
                  </a:lnTo>
                  <a:lnTo>
                    <a:pt x="120" y="100"/>
                  </a:lnTo>
                  <a:lnTo>
                    <a:pt x="116" y="108"/>
                  </a:lnTo>
                  <a:lnTo>
                    <a:pt x="112" y="106"/>
                  </a:lnTo>
                  <a:lnTo>
                    <a:pt x="108" y="116"/>
                  </a:lnTo>
                  <a:lnTo>
                    <a:pt x="106" y="116"/>
                  </a:lnTo>
                  <a:lnTo>
                    <a:pt x="106" y="110"/>
                  </a:lnTo>
                  <a:lnTo>
                    <a:pt x="104" y="110"/>
                  </a:lnTo>
                  <a:lnTo>
                    <a:pt x="98" y="118"/>
                  </a:lnTo>
                  <a:lnTo>
                    <a:pt x="82" y="118"/>
                  </a:lnTo>
                  <a:lnTo>
                    <a:pt x="84" y="114"/>
                  </a:lnTo>
                  <a:lnTo>
                    <a:pt x="82" y="114"/>
                  </a:lnTo>
                  <a:lnTo>
                    <a:pt x="80" y="114"/>
                  </a:lnTo>
                  <a:lnTo>
                    <a:pt x="78" y="114"/>
                  </a:lnTo>
                  <a:lnTo>
                    <a:pt x="78" y="110"/>
                  </a:lnTo>
                  <a:lnTo>
                    <a:pt x="74" y="116"/>
                  </a:lnTo>
                  <a:lnTo>
                    <a:pt x="80" y="120"/>
                  </a:lnTo>
                  <a:lnTo>
                    <a:pt x="80" y="124"/>
                  </a:lnTo>
                  <a:lnTo>
                    <a:pt x="78" y="122"/>
                  </a:lnTo>
                  <a:lnTo>
                    <a:pt x="72" y="124"/>
                  </a:lnTo>
                  <a:lnTo>
                    <a:pt x="68" y="134"/>
                  </a:lnTo>
                  <a:lnTo>
                    <a:pt x="64" y="134"/>
                  </a:lnTo>
                  <a:lnTo>
                    <a:pt x="60" y="134"/>
                  </a:lnTo>
                  <a:lnTo>
                    <a:pt x="56" y="126"/>
                  </a:lnTo>
                  <a:lnTo>
                    <a:pt x="56" y="122"/>
                  </a:lnTo>
                  <a:lnTo>
                    <a:pt x="60" y="118"/>
                  </a:lnTo>
                  <a:lnTo>
                    <a:pt x="60" y="116"/>
                  </a:lnTo>
                  <a:lnTo>
                    <a:pt x="54" y="116"/>
                  </a:lnTo>
                  <a:lnTo>
                    <a:pt x="46" y="114"/>
                  </a:lnTo>
                  <a:lnTo>
                    <a:pt x="38" y="120"/>
                  </a:lnTo>
                  <a:lnTo>
                    <a:pt x="38" y="118"/>
                  </a:lnTo>
                  <a:lnTo>
                    <a:pt x="22" y="124"/>
                  </a:lnTo>
                  <a:lnTo>
                    <a:pt x="20" y="122"/>
                  </a:lnTo>
                  <a:lnTo>
                    <a:pt x="14" y="128"/>
                  </a:lnTo>
                  <a:lnTo>
                    <a:pt x="10" y="126"/>
                  </a:lnTo>
                  <a:lnTo>
                    <a:pt x="4" y="128"/>
                  </a:lnTo>
                  <a:lnTo>
                    <a:pt x="0" y="126"/>
                  </a:lnTo>
                  <a:lnTo>
                    <a:pt x="0" y="122"/>
                  </a:lnTo>
                  <a:lnTo>
                    <a:pt x="6" y="120"/>
                  </a:lnTo>
                  <a:lnTo>
                    <a:pt x="24" y="102"/>
                  </a:lnTo>
                  <a:lnTo>
                    <a:pt x="40" y="102"/>
                  </a:lnTo>
                  <a:lnTo>
                    <a:pt x="58" y="98"/>
                  </a:lnTo>
                  <a:lnTo>
                    <a:pt x="58" y="100"/>
                  </a:lnTo>
                  <a:lnTo>
                    <a:pt x="64" y="102"/>
                  </a:lnTo>
                  <a:lnTo>
                    <a:pt x="68" y="98"/>
                  </a:lnTo>
                  <a:lnTo>
                    <a:pt x="68" y="90"/>
                  </a:lnTo>
                  <a:lnTo>
                    <a:pt x="76" y="84"/>
                  </a:lnTo>
                  <a:lnTo>
                    <a:pt x="78" y="72"/>
                  </a:lnTo>
                  <a:lnTo>
                    <a:pt x="82" y="70"/>
                  </a:lnTo>
                  <a:lnTo>
                    <a:pt x="84" y="70"/>
                  </a:lnTo>
                  <a:lnTo>
                    <a:pt x="84" y="72"/>
                  </a:lnTo>
                  <a:lnTo>
                    <a:pt x="80" y="76"/>
                  </a:lnTo>
                  <a:lnTo>
                    <a:pt x="82" y="82"/>
                  </a:lnTo>
                  <a:lnTo>
                    <a:pt x="86" y="82"/>
                  </a:lnTo>
                  <a:lnTo>
                    <a:pt x="100" y="72"/>
                  </a:lnTo>
                  <a:lnTo>
                    <a:pt x="106" y="62"/>
                  </a:lnTo>
                  <a:lnTo>
                    <a:pt x="112" y="60"/>
                  </a:lnTo>
                  <a:lnTo>
                    <a:pt x="118" y="46"/>
                  </a:lnTo>
                  <a:lnTo>
                    <a:pt x="122" y="34"/>
                  </a:lnTo>
                  <a:lnTo>
                    <a:pt x="122" y="30"/>
                  </a:lnTo>
                  <a:lnTo>
                    <a:pt x="118" y="28"/>
                  </a:lnTo>
                  <a:lnTo>
                    <a:pt x="120" y="22"/>
                  </a:lnTo>
                  <a:lnTo>
                    <a:pt x="120" y="16"/>
                  </a:lnTo>
                  <a:lnTo>
                    <a:pt x="124" y="12"/>
                  </a:lnTo>
                  <a:lnTo>
                    <a:pt x="124" y="8"/>
                  </a:lnTo>
                  <a:lnTo>
                    <a:pt x="128" y="6"/>
                  </a:lnTo>
                  <a:lnTo>
                    <a:pt x="130" y="12"/>
                  </a:lnTo>
                  <a:lnTo>
                    <a:pt x="132" y="10"/>
                  </a:lnTo>
                  <a:lnTo>
                    <a:pt x="136" y="10"/>
                  </a:lnTo>
                  <a:lnTo>
                    <a:pt x="138" y="4"/>
                  </a:lnTo>
                  <a:lnTo>
                    <a:pt x="132" y="6"/>
                  </a:lnTo>
                  <a:lnTo>
                    <a:pt x="132" y="4"/>
                  </a:lnTo>
                  <a:lnTo>
                    <a:pt x="132" y="0"/>
                  </a:lnTo>
                  <a:lnTo>
                    <a:pt x="136" y="2"/>
                  </a:lnTo>
                  <a:lnTo>
                    <a:pt x="136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3" name="Freeform 183">
              <a:extLst>
                <a:ext uri="{FF2B5EF4-FFF2-40B4-BE49-F238E27FC236}">
                  <a16:creationId xmlns:a16="http://schemas.microsoft.com/office/drawing/2014/main" id="{E1419613-382F-4560-93CE-F205F8714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1213" y="3694113"/>
              <a:ext cx="53975" cy="44450"/>
            </a:xfrm>
            <a:custGeom>
              <a:avLst/>
              <a:gdLst/>
              <a:ahLst/>
              <a:cxnLst>
                <a:cxn ang="0">
                  <a:pos x="28" y="18"/>
                </a:cxn>
                <a:cxn ang="0">
                  <a:pos x="20" y="14"/>
                </a:cxn>
                <a:cxn ang="0">
                  <a:pos x="18" y="16"/>
                </a:cxn>
                <a:cxn ang="0">
                  <a:pos x="16" y="18"/>
                </a:cxn>
                <a:cxn ang="0">
                  <a:pos x="12" y="26"/>
                </a:cxn>
                <a:cxn ang="0">
                  <a:pos x="8" y="28"/>
                </a:cxn>
                <a:cxn ang="0">
                  <a:pos x="6" y="24"/>
                </a:cxn>
                <a:cxn ang="0">
                  <a:pos x="4" y="18"/>
                </a:cxn>
                <a:cxn ang="0">
                  <a:pos x="0" y="16"/>
                </a:cxn>
                <a:cxn ang="0">
                  <a:pos x="8" y="6"/>
                </a:cxn>
                <a:cxn ang="0">
                  <a:pos x="16" y="8"/>
                </a:cxn>
                <a:cxn ang="0">
                  <a:pos x="24" y="0"/>
                </a:cxn>
                <a:cxn ang="0">
                  <a:pos x="32" y="4"/>
                </a:cxn>
                <a:cxn ang="0">
                  <a:pos x="34" y="10"/>
                </a:cxn>
                <a:cxn ang="0">
                  <a:pos x="28" y="18"/>
                </a:cxn>
                <a:cxn ang="0">
                  <a:pos x="28" y="18"/>
                </a:cxn>
              </a:cxnLst>
              <a:rect l="0" t="0" r="r" b="b"/>
              <a:pathLst>
                <a:path w="34" h="28">
                  <a:moveTo>
                    <a:pt x="28" y="18"/>
                  </a:moveTo>
                  <a:lnTo>
                    <a:pt x="20" y="14"/>
                  </a:lnTo>
                  <a:lnTo>
                    <a:pt x="18" y="16"/>
                  </a:lnTo>
                  <a:lnTo>
                    <a:pt x="16" y="18"/>
                  </a:lnTo>
                  <a:lnTo>
                    <a:pt x="12" y="26"/>
                  </a:lnTo>
                  <a:lnTo>
                    <a:pt x="8" y="28"/>
                  </a:lnTo>
                  <a:lnTo>
                    <a:pt x="6" y="24"/>
                  </a:lnTo>
                  <a:lnTo>
                    <a:pt x="4" y="18"/>
                  </a:lnTo>
                  <a:lnTo>
                    <a:pt x="0" y="16"/>
                  </a:lnTo>
                  <a:lnTo>
                    <a:pt x="8" y="6"/>
                  </a:lnTo>
                  <a:lnTo>
                    <a:pt x="16" y="8"/>
                  </a:lnTo>
                  <a:lnTo>
                    <a:pt x="24" y="0"/>
                  </a:lnTo>
                  <a:lnTo>
                    <a:pt x="32" y="4"/>
                  </a:lnTo>
                  <a:lnTo>
                    <a:pt x="34" y="10"/>
                  </a:lnTo>
                  <a:lnTo>
                    <a:pt x="28" y="18"/>
                  </a:lnTo>
                  <a:lnTo>
                    <a:pt x="28" y="1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4" name="Freeform 184">
              <a:extLst>
                <a:ext uri="{FF2B5EF4-FFF2-40B4-BE49-F238E27FC236}">
                  <a16:creationId xmlns:a16="http://schemas.microsoft.com/office/drawing/2014/main" id="{397586C5-33CC-4BE3-BE75-2B7C7BDDD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7238" y="3706813"/>
              <a:ext cx="50800" cy="7302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2" y="0"/>
                </a:cxn>
                <a:cxn ang="0">
                  <a:pos x="10" y="6"/>
                </a:cxn>
                <a:cxn ang="0">
                  <a:pos x="4" y="6"/>
                </a:cxn>
                <a:cxn ang="0">
                  <a:pos x="0" y="12"/>
                </a:cxn>
                <a:cxn ang="0">
                  <a:pos x="4" y="16"/>
                </a:cxn>
                <a:cxn ang="0">
                  <a:pos x="4" y="18"/>
                </a:cxn>
                <a:cxn ang="0">
                  <a:pos x="0" y="14"/>
                </a:cxn>
                <a:cxn ang="0">
                  <a:pos x="2" y="22"/>
                </a:cxn>
                <a:cxn ang="0">
                  <a:pos x="6" y="18"/>
                </a:cxn>
                <a:cxn ang="0">
                  <a:pos x="8" y="20"/>
                </a:cxn>
                <a:cxn ang="0">
                  <a:pos x="10" y="18"/>
                </a:cxn>
                <a:cxn ang="0">
                  <a:pos x="8" y="16"/>
                </a:cxn>
                <a:cxn ang="0">
                  <a:pos x="8" y="12"/>
                </a:cxn>
                <a:cxn ang="0">
                  <a:pos x="8" y="12"/>
                </a:cxn>
                <a:cxn ang="0">
                  <a:pos x="12" y="18"/>
                </a:cxn>
                <a:cxn ang="0">
                  <a:pos x="12" y="24"/>
                </a:cxn>
                <a:cxn ang="0">
                  <a:pos x="8" y="32"/>
                </a:cxn>
                <a:cxn ang="0">
                  <a:pos x="8" y="40"/>
                </a:cxn>
                <a:cxn ang="0">
                  <a:pos x="12" y="44"/>
                </a:cxn>
                <a:cxn ang="0">
                  <a:pos x="14" y="36"/>
                </a:cxn>
                <a:cxn ang="0">
                  <a:pos x="16" y="36"/>
                </a:cxn>
                <a:cxn ang="0">
                  <a:pos x="14" y="38"/>
                </a:cxn>
                <a:cxn ang="0">
                  <a:pos x="14" y="46"/>
                </a:cxn>
                <a:cxn ang="0">
                  <a:pos x="18" y="44"/>
                </a:cxn>
                <a:cxn ang="0">
                  <a:pos x="20" y="38"/>
                </a:cxn>
                <a:cxn ang="0">
                  <a:pos x="22" y="40"/>
                </a:cxn>
                <a:cxn ang="0">
                  <a:pos x="28" y="24"/>
                </a:cxn>
                <a:cxn ang="0">
                  <a:pos x="32" y="16"/>
                </a:cxn>
                <a:cxn ang="0">
                  <a:pos x="30" y="12"/>
                </a:cxn>
                <a:cxn ang="0">
                  <a:pos x="26" y="10"/>
                </a:cxn>
                <a:cxn ang="0">
                  <a:pos x="26" y="4"/>
                </a:cxn>
                <a:cxn ang="0">
                  <a:pos x="20" y="6"/>
                </a:cxn>
                <a:cxn ang="0">
                  <a:pos x="18" y="0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32" h="46">
                  <a:moveTo>
                    <a:pt x="16" y="0"/>
                  </a:moveTo>
                  <a:lnTo>
                    <a:pt x="12" y="0"/>
                  </a:lnTo>
                  <a:lnTo>
                    <a:pt x="10" y="6"/>
                  </a:lnTo>
                  <a:lnTo>
                    <a:pt x="4" y="6"/>
                  </a:lnTo>
                  <a:lnTo>
                    <a:pt x="0" y="12"/>
                  </a:lnTo>
                  <a:lnTo>
                    <a:pt x="4" y="16"/>
                  </a:lnTo>
                  <a:lnTo>
                    <a:pt x="4" y="18"/>
                  </a:lnTo>
                  <a:lnTo>
                    <a:pt x="0" y="14"/>
                  </a:lnTo>
                  <a:lnTo>
                    <a:pt x="2" y="22"/>
                  </a:lnTo>
                  <a:lnTo>
                    <a:pt x="6" y="18"/>
                  </a:lnTo>
                  <a:lnTo>
                    <a:pt x="8" y="20"/>
                  </a:lnTo>
                  <a:lnTo>
                    <a:pt x="10" y="18"/>
                  </a:lnTo>
                  <a:lnTo>
                    <a:pt x="8" y="16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12" y="18"/>
                  </a:lnTo>
                  <a:lnTo>
                    <a:pt x="12" y="24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12" y="44"/>
                  </a:lnTo>
                  <a:lnTo>
                    <a:pt x="14" y="36"/>
                  </a:lnTo>
                  <a:lnTo>
                    <a:pt x="16" y="36"/>
                  </a:lnTo>
                  <a:lnTo>
                    <a:pt x="14" y="38"/>
                  </a:lnTo>
                  <a:lnTo>
                    <a:pt x="14" y="46"/>
                  </a:lnTo>
                  <a:lnTo>
                    <a:pt x="18" y="44"/>
                  </a:lnTo>
                  <a:lnTo>
                    <a:pt x="20" y="38"/>
                  </a:lnTo>
                  <a:lnTo>
                    <a:pt x="22" y="40"/>
                  </a:lnTo>
                  <a:lnTo>
                    <a:pt x="28" y="24"/>
                  </a:lnTo>
                  <a:lnTo>
                    <a:pt x="32" y="16"/>
                  </a:lnTo>
                  <a:lnTo>
                    <a:pt x="30" y="12"/>
                  </a:lnTo>
                  <a:lnTo>
                    <a:pt x="26" y="10"/>
                  </a:lnTo>
                  <a:lnTo>
                    <a:pt x="26" y="4"/>
                  </a:lnTo>
                  <a:lnTo>
                    <a:pt x="20" y="6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5" name="Freeform 185">
              <a:extLst>
                <a:ext uri="{FF2B5EF4-FFF2-40B4-BE49-F238E27FC236}">
                  <a16:creationId xmlns:a16="http://schemas.microsoft.com/office/drawing/2014/main" id="{FF66C209-3938-492A-9DD1-EAE5849CDA3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6763" y="3741738"/>
              <a:ext cx="3175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6">
                  <a:moveTo>
                    <a:pt x="0" y="0"/>
                  </a:moveTo>
                  <a:lnTo>
                    <a:pt x="0" y="6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6" name="Freeform 186">
              <a:extLst>
                <a:ext uri="{FF2B5EF4-FFF2-40B4-BE49-F238E27FC236}">
                  <a16:creationId xmlns:a16="http://schemas.microsoft.com/office/drawing/2014/main" id="{AC18CD92-6E33-4D9E-9B76-04364F61CD1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5813" y="3786188"/>
              <a:ext cx="1588" cy="95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h="6">
                  <a:moveTo>
                    <a:pt x="0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7" name="Freeform 187">
              <a:extLst>
                <a:ext uri="{FF2B5EF4-FFF2-40B4-BE49-F238E27FC236}">
                  <a16:creationId xmlns:a16="http://schemas.microsoft.com/office/drawing/2014/main" id="{662322DE-82E7-440F-91B0-EAAA6EFCACB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3113" y="3795713"/>
              <a:ext cx="3175" cy="31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8" name="Freeform 188">
              <a:extLst>
                <a:ext uri="{FF2B5EF4-FFF2-40B4-BE49-F238E27FC236}">
                  <a16:creationId xmlns:a16="http://schemas.microsoft.com/office/drawing/2014/main" id="{F2405D56-9DC2-4966-9BC8-DAB8FDA80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5013" y="3735388"/>
              <a:ext cx="317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0" y="2"/>
                  </a:lnTo>
                  <a:lnTo>
                    <a:pt x="0" y="4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9" name="Freeform 189">
              <a:extLst>
                <a:ext uri="{FF2B5EF4-FFF2-40B4-BE49-F238E27FC236}">
                  <a16:creationId xmlns:a16="http://schemas.microsoft.com/office/drawing/2014/main" id="{724731BB-51A6-4795-9264-8694D1376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4538" y="3729038"/>
              <a:ext cx="317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0" name="Freeform 190">
              <a:extLst>
                <a:ext uri="{FF2B5EF4-FFF2-40B4-BE49-F238E27FC236}">
                  <a16:creationId xmlns:a16="http://schemas.microsoft.com/office/drawing/2014/main" id="{49840F10-3AA6-4D2E-9644-7F6E15163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7238" y="3706813"/>
              <a:ext cx="1588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1" name="Freeform 191">
              <a:extLst>
                <a:ext uri="{FF2B5EF4-FFF2-40B4-BE49-F238E27FC236}">
                  <a16:creationId xmlns:a16="http://schemas.microsoft.com/office/drawing/2014/main" id="{33E0B0B9-39BD-48C1-AD4E-BF14CF11B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7713" y="3697288"/>
              <a:ext cx="1588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2" name="Freeform 192">
              <a:extLst>
                <a:ext uri="{FF2B5EF4-FFF2-40B4-BE49-F238E27FC236}">
                  <a16:creationId xmlns:a16="http://schemas.microsoft.com/office/drawing/2014/main" id="{CB35DE74-C170-429C-BF7D-9AC228FB1E0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0888" y="3687763"/>
              <a:ext cx="3175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6">
                  <a:moveTo>
                    <a:pt x="0" y="0"/>
                  </a:moveTo>
                  <a:lnTo>
                    <a:pt x="2" y="2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3" name="Freeform 193">
              <a:extLst>
                <a:ext uri="{FF2B5EF4-FFF2-40B4-BE49-F238E27FC236}">
                  <a16:creationId xmlns:a16="http://schemas.microsoft.com/office/drawing/2014/main" id="{D1BA69BB-BFB2-4944-B252-EB093B4CC62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2638" y="3611563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4" name="Freeform 194">
              <a:extLst>
                <a:ext uri="{FF2B5EF4-FFF2-40B4-BE49-F238E27FC236}">
                  <a16:creationId xmlns:a16="http://schemas.microsoft.com/office/drawing/2014/main" id="{221B8CFE-73F6-49C8-9186-071624E97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4213" y="3716338"/>
              <a:ext cx="12700" cy="95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6" y="6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8" h="6">
                  <a:moveTo>
                    <a:pt x="0" y="2"/>
                  </a:moveTo>
                  <a:lnTo>
                    <a:pt x="0" y="6"/>
                  </a:lnTo>
                  <a:lnTo>
                    <a:pt x="2" y="6"/>
                  </a:lnTo>
                  <a:lnTo>
                    <a:pt x="6" y="6"/>
                  </a:lnTo>
                  <a:lnTo>
                    <a:pt x="8" y="2"/>
                  </a:lnTo>
                  <a:lnTo>
                    <a:pt x="8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5" name="Freeform 195">
              <a:extLst>
                <a:ext uri="{FF2B5EF4-FFF2-40B4-BE49-F238E27FC236}">
                  <a16:creationId xmlns:a16="http://schemas.microsoft.com/office/drawing/2014/main" id="{8AD9222F-3587-4C0F-8758-99343FD200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4038" y="3916363"/>
              <a:ext cx="34925" cy="76200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2" y="4"/>
                </a:cxn>
                <a:cxn ang="0">
                  <a:pos x="22" y="10"/>
                </a:cxn>
                <a:cxn ang="0">
                  <a:pos x="18" y="28"/>
                </a:cxn>
                <a:cxn ang="0">
                  <a:pos x="10" y="42"/>
                </a:cxn>
                <a:cxn ang="0">
                  <a:pos x="8" y="48"/>
                </a:cxn>
                <a:cxn ang="0">
                  <a:pos x="6" y="42"/>
                </a:cxn>
                <a:cxn ang="0">
                  <a:pos x="0" y="36"/>
                </a:cxn>
                <a:cxn ang="0">
                  <a:pos x="0" y="24"/>
                </a:cxn>
                <a:cxn ang="0">
                  <a:pos x="2" y="18"/>
                </a:cxn>
                <a:cxn ang="0">
                  <a:pos x="10" y="4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22" h="48">
                  <a:moveTo>
                    <a:pt x="18" y="0"/>
                  </a:moveTo>
                  <a:lnTo>
                    <a:pt x="22" y="4"/>
                  </a:lnTo>
                  <a:lnTo>
                    <a:pt x="22" y="10"/>
                  </a:lnTo>
                  <a:lnTo>
                    <a:pt x="18" y="28"/>
                  </a:lnTo>
                  <a:lnTo>
                    <a:pt x="10" y="42"/>
                  </a:lnTo>
                  <a:lnTo>
                    <a:pt x="8" y="48"/>
                  </a:lnTo>
                  <a:lnTo>
                    <a:pt x="6" y="42"/>
                  </a:lnTo>
                  <a:lnTo>
                    <a:pt x="0" y="36"/>
                  </a:lnTo>
                  <a:lnTo>
                    <a:pt x="0" y="24"/>
                  </a:lnTo>
                  <a:lnTo>
                    <a:pt x="2" y="18"/>
                  </a:lnTo>
                  <a:lnTo>
                    <a:pt x="10" y="4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6" name="Freeform 196">
              <a:extLst>
                <a:ext uri="{FF2B5EF4-FFF2-40B4-BE49-F238E27FC236}">
                  <a16:creationId xmlns:a16="http://schemas.microsoft.com/office/drawing/2014/main" id="{562D2D3A-FBD0-4225-AB19-49314B55E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0238" y="3935413"/>
              <a:ext cx="3175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7" name="Freeform 197">
              <a:extLst>
                <a:ext uri="{FF2B5EF4-FFF2-40B4-BE49-F238E27FC236}">
                  <a16:creationId xmlns:a16="http://schemas.microsoft.com/office/drawing/2014/main" id="{39100CA2-C266-46FF-84FE-041BD54C69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6588" y="3935413"/>
              <a:ext cx="3175" cy="31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8" name="Freeform 198">
              <a:extLst>
                <a:ext uri="{FF2B5EF4-FFF2-40B4-BE49-F238E27FC236}">
                  <a16:creationId xmlns:a16="http://schemas.microsoft.com/office/drawing/2014/main" id="{8CCC7E04-CF2B-4A7A-B862-60315483E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2788" y="3878263"/>
              <a:ext cx="12700" cy="19050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4" y="2"/>
                </a:cxn>
                <a:cxn ang="0">
                  <a:pos x="8" y="0"/>
                </a:cxn>
                <a:cxn ang="0">
                  <a:pos x="6" y="4"/>
                </a:cxn>
                <a:cxn ang="0">
                  <a:pos x="4" y="8"/>
                </a:cxn>
                <a:cxn ang="0">
                  <a:pos x="2" y="12"/>
                </a:cxn>
                <a:cxn ang="0">
                  <a:pos x="0" y="10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8" h="12">
                  <a:moveTo>
                    <a:pt x="2" y="6"/>
                  </a:moveTo>
                  <a:lnTo>
                    <a:pt x="4" y="2"/>
                  </a:lnTo>
                  <a:lnTo>
                    <a:pt x="8" y="0"/>
                  </a:lnTo>
                  <a:lnTo>
                    <a:pt x="6" y="4"/>
                  </a:lnTo>
                  <a:lnTo>
                    <a:pt x="4" y="8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9" name="Freeform 199">
              <a:extLst>
                <a:ext uri="{FF2B5EF4-FFF2-40B4-BE49-F238E27FC236}">
                  <a16:creationId xmlns:a16="http://schemas.microsoft.com/office/drawing/2014/main" id="{879EDB14-954A-42F6-8515-04F7F1B9A57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8188" y="3852863"/>
              <a:ext cx="3175" cy="3175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0" name="Freeform 200">
              <a:extLst>
                <a:ext uri="{FF2B5EF4-FFF2-40B4-BE49-F238E27FC236}">
                  <a16:creationId xmlns:a16="http://schemas.microsoft.com/office/drawing/2014/main" id="{A3E9A7FD-8795-4516-B559-3F8D615C2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7713" y="3840163"/>
              <a:ext cx="6350" cy="6350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4" y="0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4" h="4">
                  <a:moveTo>
                    <a:pt x="2" y="2"/>
                  </a:moveTo>
                  <a:lnTo>
                    <a:pt x="4" y="0"/>
                  </a:lnTo>
                  <a:lnTo>
                    <a:pt x="2" y="4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1" name="Rectangle 201">
              <a:extLst>
                <a:ext uri="{FF2B5EF4-FFF2-40B4-BE49-F238E27FC236}">
                  <a16:creationId xmlns:a16="http://schemas.microsoft.com/office/drawing/2014/main" id="{426CD066-CD6A-4185-8FCD-ED7CD0793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5163" y="3925888"/>
              <a:ext cx="1588" cy="3175"/>
            </a:xfrm>
            <a:prstGeom prst="rect">
              <a:avLst/>
            </a:pr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2" name="Freeform 202">
              <a:extLst>
                <a:ext uri="{FF2B5EF4-FFF2-40B4-BE49-F238E27FC236}">
                  <a16:creationId xmlns:a16="http://schemas.microsoft.com/office/drawing/2014/main" id="{6575318E-F00C-4754-8AA3-862483E27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2113" y="3141663"/>
              <a:ext cx="19050" cy="95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6" y="0"/>
                </a:cxn>
                <a:cxn ang="0">
                  <a:pos x="12" y="4"/>
                </a:cxn>
                <a:cxn ang="0">
                  <a:pos x="6" y="6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2" h="6">
                  <a:moveTo>
                    <a:pt x="0" y="2"/>
                  </a:moveTo>
                  <a:lnTo>
                    <a:pt x="6" y="0"/>
                  </a:lnTo>
                  <a:lnTo>
                    <a:pt x="12" y="4"/>
                  </a:lnTo>
                  <a:lnTo>
                    <a:pt x="6" y="6"/>
                  </a:lnTo>
                  <a:lnTo>
                    <a:pt x="4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3" name="Freeform 203">
              <a:extLst>
                <a:ext uri="{FF2B5EF4-FFF2-40B4-BE49-F238E27FC236}">
                  <a16:creationId xmlns:a16="http://schemas.microsoft.com/office/drawing/2014/main" id="{50A7CCAE-2B47-41C5-BF64-EE744F88F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3713" y="3170238"/>
              <a:ext cx="9525" cy="1270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4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6" h="8">
                  <a:moveTo>
                    <a:pt x="6" y="0"/>
                  </a:moveTo>
                  <a:lnTo>
                    <a:pt x="6" y="4"/>
                  </a:lnTo>
                  <a:lnTo>
                    <a:pt x="2" y="8"/>
                  </a:lnTo>
                  <a:lnTo>
                    <a:pt x="0" y="6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4" name="Freeform 204">
              <a:extLst>
                <a:ext uri="{FF2B5EF4-FFF2-40B4-BE49-F238E27FC236}">
                  <a16:creationId xmlns:a16="http://schemas.microsoft.com/office/drawing/2014/main" id="{3BDDCBC7-D5DE-4403-A31E-F1248936F3B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5463" y="3189288"/>
              <a:ext cx="15875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" y="6"/>
                </a:cxn>
                <a:cxn ang="0">
                  <a:pos x="6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6">
                  <a:moveTo>
                    <a:pt x="0" y="0"/>
                  </a:moveTo>
                  <a:lnTo>
                    <a:pt x="10" y="6"/>
                  </a:lnTo>
                  <a:lnTo>
                    <a:pt x="6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5" name="Freeform 206">
              <a:extLst>
                <a:ext uri="{FF2B5EF4-FFF2-40B4-BE49-F238E27FC236}">
                  <a16:creationId xmlns:a16="http://schemas.microsoft.com/office/drawing/2014/main" id="{065BE453-9D0E-4DAB-8765-560DE1B57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1338" y="3176588"/>
              <a:ext cx="6350" cy="31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4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6" name="Freeform 207">
              <a:extLst>
                <a:ext uri="{FF2B5EF4-FFF2-40B4-BE49-F238E27FC236}">
                  <a16:creationId xmlns:a16="http://schemas.microsoft.com/office/drawing/2014/main" id="{3283A241-FC01-4599-B27E-B0E30AFF5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4913" y="1500188"/>
              <a:ext cx="57150" cy="50800"/>
            </a:xfrm>
            <a:custGeom>
              <a:avLst/>
              <a:gdLst/>
              <a:ahLst/>
              <a:cxnLst>
                <a:cxn ang="0">
                  <a:pos x="4" y="6"/>
                </a:cxn>
                <a:cxn ang="0">
                  <a:pos x="0" y="2"/>
                </a:cxn>
                <a:cxn ang="0">
                  <a:pos x="10" y="0"/>
                </a:cxn>
                <a:cxn ang="0">
                  <a:pos x="36" y="14"/>
                </a:cxn>
                <a:cxn ang="0">
                  <a:pos x="26" y="28"/>
                </a:cxn>
                <a:cxn ang="0">
                  <a:pos x="10" y="32"/>
                </a:cxn>
                <a:cxn ang="0">
                  <a:pos x="4" y="26"/>
                </a:cxn>
                <a:cxn ang="0">
                  <a:pos x="16" y="26"/>
                </a:cxn>
                <a:cxn ang="0">
                  <a:pos x="4" y="18"/>
                </a:cxn>
                <a:cxn ang="0">
                  <a:pos x="6" y="18"/>
                </a:cxn>
                <a:cxn ang="0">
                  <a:pos x="6" y="12"/>
                </a:cxn>
                <a:cxn ang="0">
                  <a:pos x="2" y="10"/>
                </a:cxn>
                <a:cxn ang="0">
                  <a:pos x="4" y="6"/>
                </a:cxn>
                <a:cxn ang="0">
                  <a:pos x="4" y="6"/>
                </a:cxn>
              </a:cxnLst>
              <a:rect l="0" t="0" r="r" b="b"/>
              <a:pathLst>
                <a:path w="36" h="32">
                  <a:moveTo>
                    <a:pt x="4" y="6"/>
                  </a:moveTo>
                  <a:lnTo>
                    <a:pt x="0" y="2"/>
                  </a:lnTo>
                  <a:lnTo>
                    <a:pt x="10" y="0"/>
                  </a:lnTo>
                  <a:lnTo>
                    <a:pt x="36" y="14"/>
                  </a:lnTo>
                  <a:lnTo>
                    <a:pt x="26" y="28"/>
                  </a:lnTo>
                  <a:lnTo>
                    <a:pt x="10" y="32"/>
                  </a:lnTo>
                  <a:lnTo>
                    <a:pt x="4" y="26"/>
                  </a:lnTo>
                  <a:lnTo>
                    <a:pt x="16" y="26"/>
                  </a:lnTo>
                  <a:lnTo>
                    <a:pt x="4" y="18"/>
                  </a:lnTo>
                  <a:lnTo>
                    <a:pt x="6" y="18"/>
                  </a:lnTo>
                  <a:lnTo>
                    <a:pt x="6" y="12"/>
                  </a:lnTo>
                  <a:lnTo>
                    <a:pt x="2" y="10"/>
                  </a:lnTo>
                  <a:lnTo>
                    <a:pt x="4" y="6"/>
                  </a:lnTo>
                  <a:lnTo>
                    <a:pt x="4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7" name="Freeform 208">
              <a:extLst>
                <a:ext uri="{FF2B5EF4-FFF2-40B4-BE49-F238E27FC236}">
                  <a16:creationId xmlns:a16="http://schemas.microsoft.com/office/drawing/2014/main" id="{1AD06584-A2CF-4BF6-82AC-7B0E2746E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5388" y="1350963"/>
              <a:ext cx="22225" cy="190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4" y="4"/>
                </a:cxn>
                <a:cxn ang="0">
                  <a:pos x="10" y="12"/>
                </a:cxn>
                <a:cxn ang="0">
                  <a:pos x="10" y="12"/>
                </a:cxn>
                <a:cxn ang="0">
                  <a:pos x="8" y="12"/>
                </a:cxn>
                <a:cxn ang="0">
                  <a:pos x="2" y="10"/>
                </a:cxn>
                <a:cxn ang="0">
                  <a:pos x="0" y="8"/>
                </a:cxn>
                <a:cxn ang="0">
                  <a:pos x="0" y="4"/>
                </a:cxn>
                <a:cxn ang="0">
                  <a:pos x="2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4" h="12">
                  <a:moveTo>
                    <a:pt x="4" y="0"/>
                  </a:moveTo>
                  <a:lnTo>
                    <a:pt x="14" y="4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8" y="12"/>
                  </a:lnTo>
                  <a:lnTo>
                    <a:pt x="2" y="10"/>
                  </a:lnTo>
                  <a:lnTo>
                    <a:pt x="0" y="8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8" name="Freeform 209">
              <a:extLst>
                <a:ext uri="{FF2B5EF4-FFF2-40B4-BE49-F238E27FC236}">
                  <a16:creationId xmlns:a16="http://schemas.microsoft.com/office/drawing/2014/main" id="{0CB86ACC-CECE-47D3-8BBF-E1CF687DB3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1263" y="1344613"/>
              <a:ext cx="136525" cy="165100"/>
            </a:xfrm>
            <a:custGeom>
              <a:avLst/>
              <a:gdLst/>
              <a:ahLst/>
              <a:cxnLst>
                <a:cxn ang="0">
                  <a:pos x="48" y="14"/>
                </a:cxn>
                <a:cxn ang="0">
                  <a:pos x="50" y="10"/>
                </a:cxn>
                <a:cxn ang="0">
                  <a:pos x="50" y="4"/>
                </a:cxn>
                <a:cxn ang="0">
                  <a:pos x="56" y="0"/>
                </a:cxn>
                <a:cxn ang="0">
                  <a:pos x="72" y="34"/>
                </a:cxn>
                <a:cxn ang="0">
                  <a:pos x="86" y="50"/>
                </a:cxn>
                <a:cxn ang="0">
                  <a:pos x="76" y="58"/>
                </a:cxn>
                <a:cxn ang="0">
                  <a:pos x="76" y="72"/>
                </a:cxn>
                <a:cxn ang="0">
                  <a:pos x="78" y="72"/>
                </a:cxn>
                <a:cxn ang="0">
                  <a:pos x="80" y="78"/>
                </a:cxn>
                <a:cxn ang="0">
                  <a:pos x="80" y="82"/>
                </a:cxn>
                <a:cxn ang="0">
                  <a:pos x="34" y="104"/>
                </a:cxn>
                <a:cxn ang="0">
                  <a:pos x="10" y="90"/>
                </a:cxn>
                <a:cxn ang="0">
                  <a:pos x="12" y="84"/>
                </a:cxn>
                <a:cxn ang="0">
                  <a:pos x="0" y="84"/>
                </a:cxn>
                <a:cxn ang="0">
                  <a:pos x="10" y="72"/>
                </a:cxn>
                <a:cxn ang="0">
                  <a:pos x="6" y="70"/>
                </a:cxn>
                <a:cxn ang="0">
                  <a:pos x="18" y="64"/>
                </a:cxn>
                <a:cxn ang="0">
                  <a:pos x="20" y="56"/>
                </a:cxn>
                <a:cxn ang="0">
                  <a:pos x="16" y="48"/>
                </a:cxn>
                <a:cxn ang="0">
                  <a:pos x="24" y="30"/>
                </a:cxn>
                <a:cxn ang="0">
                  <a:pos x="46" y="24"/>
                </a:cxn>
                <a:cxn ang="0">
                  <a:pos x="48" y="14"/>
                </a:cxn>
                <a:cxn ang="0">
                  <a:pos x="48" y="14"/>
                </a:cxn>
              </a:cxnLst>
              <a:rect l="0" t="0" r="r" b="b"/>
              <a:pathLst>
                <a:path w="86" h="104">
                  <a:moveTo>
                    <a:pt x="48" y="14"/>
                  </a:moveTo>
                  <a:lnTo>
                    <a:pt x="50" y="10"/>
                  </a:lnTo>
                  <a:lnTo>
                    <a:pt x="50" y="4"/>
                  </a:lnTo>
                  <a:lnTo>
                    <a:pt x="56" y="0"/>
                  </a:lnTo>
                  <a:lnTo>
                    <a:pt x="72" y="34"/>
                  </a:lnTo>
                  <a:lnTo>
                    <a:pt x="86" y="50"/>
                  </a:lnTo>
                  <a:lnTo>
                    <a:pt x="76" y="58"/>
                  </a:lnTo>
                  <a:lnTo>
                    <a:pt x="76" y="72"/>
                  </a:lnTo>
                  <a:lnTo>
                    <a:pt x="78" y="72"/>
                  </a:lnTo>
                  <a:lnTo>
                    <a:pt x="80" y="78"/>
                  </a:lnTo>
                  <a:lnTo>
                    <a:pt x="80" y="82"/>
                  </a:lnTo>
                  <a:lnTo>
                    <a:pt x="34" y="104"/>
                  </a:lnTo>
                  <a:lnTo>
                    <a:pt x="10" y="90"/>
                  </a:lnTo>
                  <a:lnTo>
                    <a:pt x="12" y="84"/>
                  </a:lnTo>
                  <a:lnTo>
                    <a:pt x="0" y="84"/>
                  </a:lnTo>
                  <a:lnTo>
                    <a:pt x="10" y="72"/>
                  </a:lnTo>
                  <a:lnTo>
                    <a:pt x="6" y="70"/>
                  </a:lnTo>
                  <a:lnTo>
                    <a:pt x="18" y="64"/>
                  </a:lnTo>
                  <a:lnTo>
                    <a:pt x="20" y="56"/>
                  </a:lnTo>
                  <a:lnTo>
                    <a:pt x="16" y="48"/>
                  </a:lnTo>
                  <a:lnTo>
                    <a:pt x="24" y="30"/>
                  </a:lnTo>
                  <a:lnTo>
                    <a:pt x="46" y="24"/>
                  </a:lnTo>
                  <a:lnTo>
                    <a:pt x="48" y="14"/>
                  </a:lnTo>
                  <a:lnTo>
                    <a:pt x="48" y="1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9" name="Freeform 210">
              <a:extLst>
                <a:ext uri="{FF2B5EF4-FFF2-40B4-BE49-F238E27FC236}">
                  <a16:creationId xmlns:a16="http://schemas.microsoft.com/office/drawing/2014/main" id="{9F9F1A88-D216-40A1-843C-8F2CF4726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3013" y="1490663"/>
              <a:ext cx="158750" cy="161925"/>
            </a:xfrm>
            <a:custGeom>
              <a:avLst/>
              <a:gdLst/>
              <a:ahLst/>
              <a:cxnLst>
                <a:cxn ang="0">
                  <a:pos x="28" y="10"/>
                </a:cxn>
                <a:cxn ang="0">
                  <a:pos x="62" y="0"/>
                </a:cxn>
                <a:cxn ang="0">
                  <a:pos x="70" y="10"/>
                </a:cxn>
                <a:cxn ang="0">
                  <a:pos x="70" y="20"/>
                </a:cxn>
                <a:cxn ang="0">
                  <a:pos x="74" y="20"/>
                </a:cxn>
                <a:cxn ang="0">
                  <a:pos x="76" y="12"/>
                </a:cxn>
                <a:cxn ang="0">
                  <a:pos x="74" y="10"/>
                </a:cxn>
                <a:cxn ang="0">
                  <a:pos x="76" y="8"/>
                </a:cxn>
                <a:cxn ang="0">
                  <a:pos x="90" y="14"/>
                </a:cxn>
                <a:cxn ang="0">
                  <a:pos x="96" y="26"/>
                </a:cxn>
                <a:cxn ang="0">
                  <a:pos x="94" y="38"/>
                </a:cxn>
                <a:cxn ang="0">
                  <a:pos x="100" y="38"/>
                </a:cxn>
                <a:cxn ang="0">
                  <a:pos x="92" y="48"/>
                </a:cxn>
                <a:cxn ang="0">
                  <a:pos x="90" y="68"/>
                </a:cxn>
                <a:cxn ang="0">
                  <a:pos x="82" y="64"/>
                </a:cxn>
                <a:cxn ang="0">
                  <a:pos x="92" y="84"/>
                </a:cxn>
                <a:cxn ang="0">
                  <a:pos x="92" y="94"/>
                </a:cxn>
                <a:cxn ang="0">
                  <a:pos x="80" y="102"/>
                </a:cxn>
                <a:cxn ang="0">
                  <a:pos x="64" y="102"/>
                </a:cxn>
                <a:cxn ang="0">
                  <a:pos x="40" y="86"/>
                </a:cxn>
                <a:cxn ang="0">
                  <a:pos x="38" y="74"/>
                </a:cxn>
                <a:cxn ang="0">
                  <a:pos x="30" y="86"/>
                </a:cxn>
                <a:cxn ang="0">
                  <a:pos x="18" y="70"/>
                </a:cxn>
                <a:cxn ang="0">
                  <a:pos x="18" y="52"/>
                </a:cxn>
                <a:cxn ang="0">
                  <a:pos x="8" y="46"/>
                </a:cxn>
                <a:cxn ang="0">
                  <a:pos x="4" y="54"/>
                </a:cxn>
                <a:cxn ang="0">
                  <a:pos x="0" y="46"/>
                </a:cxn>
                <a:cxn ang="0">
                  <a:pos x="22" y="28"/>
                </a:cxn>
                <a:cxn ang="0">
                  <a:pos x="20" y="20"/>
                </a:cxn>
                <a:cxn ang="0">
                  <a:pos x="28" y="10"/>
                </a:cxn>
                <a:cxn ang="0">
                  <a:pos x="28" y="10"/>
                </a:cxn>
              </a:cxnLst>
              <a:rect l="0" t="0" r="r" b="b"/>
              <a:pathLst>
                <a:path w="100" h="102">
                  <a:moveTo>
                    <a:pt x="28" y="10"/>
                  </a:moveTo>
                  <a:lnTo>
                    <a:pt x="62" y="0"/>
                  </a:lnTo>
                  <a:lnTo>
                    <a:pt x="70" y="10"/>
                  </a:lnTo>
                  <a:lnTo>
                    <a:pt x="70" y="20"/>
                  </a:lnTo>
                  <a:lnTo>
                    <a:pt x="74" y="20"/>
                  </a:lnTo>
                  <a:lnTo>
                    <a:pt x="76" y="12"/>
                  </a:lnTo>
                  <a:lnTo>
                    <a:pt x="74" y="10"/>
                  </a:lnTo>
                  <a:lnTo>
                    <a:pt x="76" y="8"/>
                  </a:lnTo>
                  <a:lnTo>
                    <a:pt x="90" y="14"/>
                  </a:lnTo>
                  <a:lnTo>
                    <a:pt x="96" y="26"/>
                  </a:lnTo>
                  <a:lnTo>
                    <a:pt x="94" y="38"/>
                  </a:lnTo>
                  <a:lnTo>
                    <a:pt x="100" y="38"/>
                  </a:lnTo>
                  <a:lnTo>
                    <a:pt x="92" y="48"/>
                  </a:lnTo>
                  <a:lnTo>
                    <a:pt x="90" y="68"/>
                  </a:lnTo>
                  <a:lnTo>
                    <a:pt x="82" y="64"/>
                  </a:lnTo>
                  <a:lnTo>
                    <a:pt x="92" y="84"/>
                  </a:lnTo>
                  <a:lnTo>
                    <a:pt x="92" y="94"/>
                  </a:lnTo>
                  <a:lnTo>
                    <a:pt x="80" y="102"/>
                  </a:lnTo>
                  <a:lnTo>
                    <a:pt x="64" y="102"/>
                  </a:lnTo>
                  <a:lnTo>
                    <a:pt x="40" y="86"/>
                  </a:lnTo>
                  <a:lnTo>
                    <a:pt x="38" y="74"/>
                  </a:lnTo>
                  <a:lnTo>
                    <a:pt x="30" y="86"/>
                  </a:lnTo>
                  <a:lnTo>
                    <a:pt x="18" y="70"/>
                  </a:lnTo>
                  <a:lnTo>
                    <a:pt x="18" y="52"/>
                  </a:lnTo>
                  <a:lnTo>
                    <a:pt x="8" y="46"/>
                  </a:lnTo>
                  <a:lnTo>
                    <a:pt x="4" y="54"/>
                  </a:lnTo>
                  <a:lnTo>
                    <a:pt x="0" y="46"/>
                  </a:lnTo>
                  <a:lnTo>
                    <a:pt x="22" y="28"/>
                  </a:lnTo>
                  <a:lnTo>
                    <a:pt x="20" y="20"/>
                  </a:lnTo>
                  <a:lnTo>
                    <a:pt x="28" y="10"/>
                  </a:lnTo>
                  <a:lnTo>
                    <a:pt x="28" y="1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0" name="Freeform 211">
              <a:extLst>
                <a:ext uri="{FF2B5EF4-FFF2-40B4-BE49-F238E27FC236}">
                  <a16:creationId xmlns:a16="http://schemas.microsoft.com/office/drawing/2014/main" id="{2C79E93F-0F8C-425A-8BCA-D20E516BAE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2713" y="1576388"/>
              <a:ext cx="130175" cy="165100"/>
            </a:xfrm>
            <a:custGeom>
              <a:avLst/>
              <a:gdLst/>
              <a:ahLst/>
              <a:cxnLst>
                <a:cxn ang="0">
                  <a:pos x="8" y="70"/>
                </a:cxn>
                <a:cxn ang="0">
                  <a:pos x="16" y="46"/>
                </a:cxn>
                <a:cxn ang="0">
                  <a:pos x="18" y="46"/>
                </a:cxn>
                <a:cxn ang="0">
                  <a:pos x="20" y="34"/>
                </a:cxn>
                <a:cxn ang="0">
                  <a:pos x="24" y="30"/>
                </a:cxn>
                <a:cxn ang="0">
                  <a:pos x="22" y="26"/>
                </a:cxn>
                <a:cxn ang="0">
                  <a:pos x="26" y="24"/>
                </a:cxn>
                <a:cxn ang="0">
                  <a:pos x="24" y="18"/>
                </a:cxn>
                <a:cxn ang="0">
                  <a:pos x="30" y="14"/>
                </a:cxn>
                <a:cxn ang="0">
                  <a:pos x="30" y="8"/>
                </a:cxn>
                <a:cxn ang="0">
                  <a:pos x="36" y="16"/>
                </a:cxn>
                <a:cxn ang="0">
                  <a:pos x="36" y="4"/>
                </a:cxn>
                <a:cxn ang="0">
                  <a:pos x="40" y="0"/>
                </a:cxn>
                <a:cxn ang="0">
                  <a:pos x="50" y="8"/>
                </a:cxn>
                <a:cxn ang="0">
                  <a:pos x="46" y="18"/>
                </a:cxn>
                <a:cxn ang="0">
                  <a:pos x="46" y="30"/>
                </a:cxn>
                <a:cxn ang="0">
                  <a:pos x="52" y="18"/>
                </a:cxn>
                <a:cxn ang="0">
                  <a:pos x="58" y="26"/>
                </a:cxn>
                <a:cxn ang="0">
                  <a:pos x="62" y="20"/>
                </a:cxn>
                <a:cxn ang="0">
                  <a:pos x="64" y="32"/>
                </a:cxn>
                <a:cxn ang="0">
                  <a:pos x="68" y="28"/>
                </a:cxn>
                <a:cxn ang="0">
                  <a:pos x="70" y="40"/>
                </a:cxn>
                <a:cxn ang="0">
                  <a:pos x="82" y="54"/>
                </a:cxn>
                <a:cxn ang="0">
                  <a:pos x="82" y="68"/>
                </a:cxn>
                <a:cxn ang="0">
                  <a:pos x="74" y="80"/>
                </a:cxn>
                <a:cxn ang="0">
                  <a:pos x="46" y="88"/>
                </a:cxn>
                <a:cxn ang="0">
                  <a:pos x="24" y="86"/>
                </a:cxn>
                <a:cxn ang="0">
                  <a:pos x="8" y="104"/>
                </a:cxn>
                <a:cxn ang="0">
                  <a:pos x="0" y="96"/>
                </a:cxn>
                <a:cxn ang="0">
                  <a:pos x="8" y="74"/>
                </a:cxn>
                <a:cxn ang="0">
                  <a:pos x="8" y="70"/>
                </a:cxn>
                <a:cxn ang="0">
                  <a:pos x="8" y="70"/>
                </a:cxn>
              </a:cxnLst>
              <a:rect l="0" t="0" r="r" b="b"/>
              <a:pathLst>
                <a:path w="82" h="104">
                  <a:moveTo>
                    <a:pt x="8" y="70"/>
                  </a:moveTo>
                  <a:lnTo>
                    <a:pt x="16" y="46"/>
                  </a:lnTo>
                  <a:lnTo>
                    <a:pt x="18" y="46"/>
                  </a:lnTo>
                  <a:lnTo>
                    <a:pt x="20" y="34"/>
                  </a:lnTo>
                  <a:lnTo>
                    <a:pt x="24" y="30"/>
                  </a:lnTo>
                  <a:lnTo>
                    <a:pt x="22" y="26"/>
                  </a:lnTo>
                  <a:lnTo>
                    <a:pt x="26" y="24"/>
                  </a:lnTo>
                  <a:lnTo>
                    <a:pt x="24" y="18"/>
                  </a:lnTo>
                  <a:lnTo>
                    <a:pt x="30" y="14"/>
                  </a:lnTo>
                  <a:lnTo>
                    <a:pt x="30" y="8"/>
                  </a:lnTo>
                  <a:lnTo>
                    <a:pt x="36" y="16"/>
                  </a:lnTo>
                  <a:lnTo>
                    <a:pt x="36" y="4"/>
                  </a:lnTo>
                  <a:lnTo>
                    <a:pt x="40" y="0"/>
                  </a:lnTo>
                  <a:lnTo>
                    <a:pt x="50" y="8"/>
                  </a:lnTo>
                  <a:lnTo>
                    <a:pt x="46" y="18"/>
                  </a:lnTo>
                  <a:lnTo>
                    <a:pt x="46" y="30"/>
                  </a:lnTo>
                  <a:lnTo>
                    <a:pt x="52" y="18"/>
                  </a:lnTo>
                  <a:lnTo>
                    <a:pt x="58" y="26"/>
                  </a:lnTo>
                  <a:lnTo>
                    <a:pt x="62" y="20"/>
                  </a:lnTo>
                  <a:lnTo>
                    <a:pt x="64" y="32"/>
                  </a:lnTo>
                  <a:lnTo>
                    <a:pt x="68" y="28"/>
                  </a:lnTo>
                  <a:lnTo>
                    <a:pt x="70" y="40"/>
                  </a:lnTo>
                  <a:lnTo>
                    <a:pt x="82" y="54"/>
                  </a:lnTo>
                  <a:lnTo>
                    <a:pt x="82" y="68"/>
                  </a:lnTo>
                  <a:lnTo>
                    <a:pt x="74" y="80"/>
                  </a:lnTo>
                  <a:lnTo>
                    <a:pt x="46" y="88"/>
                  </a:lnTo>
                  <a:lnTo>
                    <a:pt x="24" y="86"/>
                  </a:lnTo>
                  <a:lnTo>
                    <a:pt x="8" y="104"/>
                  </a:lnTo>
                  <a:lnTo>
                    <a:pt x="0" y="96"/>
                  </a:lnTo>
                  <a:lnTo>
                    <a:pt x="8" y="74"/>
                  </a:lnTo>
                  <a:lnTo>
                    <a:pt x="8" y="70"/>
                  </a:lnTo>
                  <a:lnTo>
                    <a:pt x="8" y="7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1" name="Freeform 212">
              <a:extLst>
                <a:ext uri="{FF2B5EF4-FFF2-40B4-BE49-F238E27FC236}">
                  <a16:creationId xmlns:a16="http://schemas.microsoft.com/office/drawing/2014/main" id="{9A407623-F875-4B96-8D48-4F06665F03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5113" y="1716088"/>
              <a:ext cx="25400" cy="1270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6" y="2"/>
                </a:cxn>
                <a:cxn ang="0">
                  <a:pos x="14" y="8"/>
                </a:cxn>
                <a:cxn ang="0">
                  <a:pos x="0" y="4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6" h="8">
                  <a:moveTo>
                    <a:pt x="6" y="0"/>
                  </a:moveTo>
                  <a:lnTo>
                    <a:pt x="16" y="2"/>
                  </a:lnTo>
                  <a:lnTo>
                    <a:pt x="14" y="8"/>
                  </a:lnTo>
                  <a:lnTo>
                    <a:pt x="0" y="4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2" name="Freeform 213">
              <a:extLst>
                <a:ext uri="{FF2B5EF4-FFF2-40B4-BE49-F238E27FC236}">
                  <a16:creationId xmlns:a16="http://schemas.microsoft.com/office/drawing/2014/main" id="{F251500B-5E74-4EEE-B6AD-799E90EA6F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3813" y="1897063"/>
              <a:ext cx="28575" cy="12700"/>
            </a:xfrm>
            <a:custGeom>
              <a:avLst/>
              <a:gdLst/>
              <a:ahLst/>
              <a:cxnLst>
                <a:cxn ang="0">
                  <a:pos x="14" y="8"/>
                </a:cxn>
                <a:cxn ang="0">
                  <a:pos x="0" y="2"/>
                </a:cxn>
                <a:cxn ang="0">
                  <a:pos x="16" y="0"/>
                </a:cxn>
                <a:cxn ang="0">
                  <a:pos x="18" y="4"/>
                </a:cxn>
                <a:cxn ang="0">
                  <a:pos x="18" y="8"/>
                </a:cxn>
                <a:cxn ang="0">
                  <a:pos x="14" y="8"/>
                </a:cxn>
                <a:cxn ang="0">
                  <a:pos x="14" y="8"/>
                </a:cxn>
              </a:cxnLst>
              <a:rect l="0" t="0" r="r" b="b"/>
              <a:pathLst>
                <a:path w="18" h="8">
                  <a:moveTo>
                    <a:pt x="14" y="8"/>
                  </a:moveTo>
                  <a:lnTo>
                    <a:pt x="0" y="2"/>
                  </a:lnTo>
                  <a:lnTo>
                    <a:pt x="16" y="0"/>
                  </a:lnTo>
                  <a:lnTo>
                    <a:pt x="18" y="4"/>
                  </a:lnTo>
                  <a:lnTo>
                    <a:pt x="18" y="8"/>
                  </a:lnTo>
                  <a:lnTo>
                    <a:pt x="14" y="8"/>
                  </a:lnTo>
                  <a:lnTo>
                    <a:pt x="14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3" name="Freeform 214">
              <a:extLst>
                <a:ext uri="{FF2B5EF4-FFF2-40B4-BE49-F238E27FC236}">
                  <a16:creationId xmlns:a16="http://schemas.microsoft.com/office/drawing/2014/main" id="{F403CF94-FF26-4ACD-BA32-4A1138FD0D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3813" y="1817688"/>
              <a:ext cx="25400" cy="25400"/>
            </a:xfrm>
            <a:custGeom>
              <a:avLst/>
              <a:gdLst/>
              <a:ahLst/>
              <a:cxnLst>
                <a:cxn ang="0">
                  <a:pos x="14" y="8"/>
                </a:cxn>
                <a:cxn ang="0">
                  <a:pos x="8" y="16"/>
                </a:cxn>
                <a:cxn ang="0">
                  <a:pos x="8" y="12"/>
                </a:cxn>
                <a:cxn ang="0">
                  <a:pos x="0" y="14"/>
                </a:cxn>
                <a:cxn ang="0">
                  <a:pos x="14" y="0"/>
                </a:cxn>
                <a:cxn ang="0">
                  <a:pos x="16" y="4"/>
                </a:cxn>
                <a:cxn ang="0">
                  <a:pos x="14" y="8"/>
                </a:cxn>
                <a:cxn ang="0">
                  <a:pos x="14" y="8"/>
                </a:cxn>
              </a:cxnLst>
              <a:rect l="0" t="0" r="r" b="b"/>
              <a:pathLst>
                <a:path w="16" h="16">
                  <a:moveTo>
                    <a:pt x="14" y="8"/>
                  </a:moveTo>
                  <a:lnTo>
                    <a:pt x="8" y="16"/>
                  </a:lnTo>
                  <a:lnTo>
                    <a:pt x="8" y="12"/>
                  </a:lnTo>
                  <a:lnTo>
                    <a:pt x="0" y="14"/>
                  </a:lnTo>
                  <a:lnTo>
                    <a:pt x="14" y="0"/>
                  </a:lnTo>
                  <a:lnTo>
                    <a:pt x="16" y="4"/>
                  </a:lnTo>
                  <a:lnTo>
                    <a:pt x="14" y="8"/>
                  </a:lnTo>
                  <a:lnTo>
                    <a:pt x="14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4" name="Freeform 215">
              <a:extLst>
                <a:ext uri="{FF2B5EF4-FFF2-40B4-BE49-F238E27FC236}">
                  <a16:creationId xmlns:a16="http://schemas.microsoft.com/office/drawing/2014/main" id="{F102BA9F-6C04-4F61-B51F-A33B07AF35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9888" y="2043113"/>
              <a:ext cx="38100" cy="34925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24" y="4"/>
                </a:cxn>
                <a:cxn ang="0">
                  <a:pos x="24" y="12"/>
                </a:cxn>
                <a:cxn ang="0">
                  <a:pos x="18" y="22"/>
                </a:cxn>
                <a:cxn ang="0">
                  <a:pos x="0" y="12"/>
                </a:cxn>
                <a:cxn ang="0">
                  <a:pos x="6" y="10"/>
                </a:cxn>
                <a:cxn ang="0">
                  <a:pos x="6" y="0"/>
                </a:cxn>
                <a:cxn ang="0">
                  <a:pos x="20" y="2"/>
                </a:cxn>
                <a:cxn ang="0">
                  <a:pos x="20" y="2"/>
                </a:cxn>
              </a:cxnLst>
              <a:rect l="0" t="0" r="r" b="b"/>
              <a:pathLst>
                <a:path w="24" h="22">
                  <a:moveTo>
                    <a:pt x="20" y="2"/>
                  </a:moveTo>
                  <a:lnTo>
                    <a:pt x="24" y="4"/>
                  </a:lnTo>
                  <a:lnTo>
                    <a:pt x="24" y="12"/>
                  </a:lnTo>
                  <a:lnTo>
                    <a:pt x="18" y="22"/>
                  </a:lnTo>
                  <a:lnTo>
                    <a:pt x="0" y="12"/>
                  </a:lnTo>
                  <a:lnTo>
                    <a:pt x="6" y="10"/>
                  </a:lnTo>
                  <a:lnTo>
                    <a:pt x="6" y="0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5" name="Freeform 216">
              <a:extLst>
                <a:ext uri="{FF2B5EF4-FFF2-40B4-BE49-F238E27FC236}">
                  <a16:creationId xmlns:a16="http://schemas.microsoft.com/office/drawing/2014/main" id="{B955BD83-0F40-4765-9AF3-B2E90C10C1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7888" y="2068513"/>
              <a:ext cx="19050" cy="25400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12" y="14"/>
                </a:cxn>
                <a:cxn ang="0">
                  <a:pos x="10" y="16"/>
                </a:cxn>
                <a:cxn ang="0">
                  <a:pos x="0" y="0"/>
                </a:cxn>
                <a:cxn ang="0">
                  <a:pos x="8" y="8"/>
                </a:cxn>
                <a:cxn ang="0">
                  <a:pos x="8" y="8"/>
                </a:cxn>
              </a:cxnLst>
              <a:rect l="0" t="0" r="r" b="b"/>
              <a:pathLst>
                <a:path w="12" h="16">
                  <a:moveTo>
                    <a:pt x="8" y="8"/>
                  </a:moveTo>
                  <a:lnTo>
                    <a:pt x="12" y="14"/>
                  </a:lnTo>
                  <a:lnTo>
                    <a:pt x="10" y="16"/>
                  </a:lnTo>
                  <a:lnTo>
                    <a:pt x="0" y="0"/>
                  </a:lnTo>
                  <a:lnTo>
                    <a:pt x="8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6" name="Freeform 217">
              <a:extLst>
                <a:ext uri="{FF2B5EF4-FFF2-40B4-BE49-F238E27FC236}">
                  <a16:creationId xmlns:a16="http://schemas.microsoft.com/office/drawing/2014/main" id="{DCA53CE1-19D4-4A84-99C5-BA10D3C9A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7888" y="1935163"/>
              <a:ext cx="12700" cy="44450"/>
            </a:xfrm>
            <a:custGeom>
              <a:avLst/>
              <a:gdLst/>
              <a:ahLst/>
              <a:cxnLst>
                <a:cxn ang="0">
                  <a:pos x="6" y="16"/>
                </a:cxn>
                <a:cxn ang="0">
                  <a:pos x="4" y="28"/>
                </a:cxn>
                <a:cxn ang="0">
                  <a:pos x="0" y="24"/>
                </a:cxn>
                <a:cxn ang="0">
                  <a:pos x="2" y="0"/>
                </a:cxn>
                <a:cxn ang="0">
                  <a:pos x="8" y="12"/>
                </a:cxn>
                <a:cxn ang="0">
                  <a:pos x="6" y="16"/>
                </a:cxn>
                <a:cxn ang="0">
                  <a:pos x="6" y="16"/>
                </a:cxn>
              </a:cxnLst>
              <a:rect l="0" t="0" r="r" b="b"/>
              <a:pathLst>
                <a:path w="8" h="28">
                  <a:moveTo>
                    <a:pt x="6" y="16"/>
                  </a:moveTo>
                  <a:lnTo>
                    <a:pt x="4" y="28"/>
                  </a:lnTo>
                  <a:lnTo>
                    <a:pt x="0" y="24"/>
                  </a:lnTo>
                  <a:lnTo>
                    <a:pt x="2" y="0"/>
                  </a:lnTo>
                  <a:lnTo>
                    <a:pt x="8" y="12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7" name="Freeform 218">
              <a:extLst>
                <a:ext uri="{FF2B5EF4-FFF2-40B4-BE49-F238E27FC236}">
                  <a16:creationId xmlns:a16="http://schemas.microsoft.com/office/drawing/2014/main" id="{F77B3B71-ED4C-470B-A6B8-0628014860B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6463" y="1903413"/>
              <a:ext cx="139700" cy="127000"/>
            </a:xfrm>
            <a:custGeom>
              <a:avLst/>
              <a:gdLst/>
              <a:ahLst/>
              <a:cxnLst>
                <a:cxn ang="0">
                  <a:pos x="42" y="20"/>
                </a:cxn>
                <a:cxn ang="0">
                  <a:pos x="48" y="22"/>
                </a:cxn>
                <a:cxn ang="0">
                  <a:pos x="46" y="30"/>
                </a:cxn>
                <a:cxn ang="0">
                  <a:pos x="48" y="32"/>
                </a:cxn>
                <a:cxn ang="0">
                  <a:pos x="54" y="34"/>
                </a:cxn>
                <a:cxn ang="0">
                  <a:pos x="56" y="26"/>
                </a:cxn>
                <a:cxn ang="0">
                  <a:pos x="54" y="22"/>
                </a:cxn>
                <a:cxn ang="0">
                  <a:pos x="54" y="12"/>
                </a:cxn>
                <a:cxn ang="0">
                  <a:pos x="58" y="8"/>
                </a:cxn>
                <a:cxn ang="0">
                  <a:pos x="64" y="12"/>
                </a:cxn>
                <a:cxn ang="0">
                  <a:pos x="72" y="26"/>
                </a:cxn>
                <a:cxn ang="0">
                  <a:pos x="76" y="28"/>
                </a:cxn>
                <a:cxn ang="0">
                  <a:pos x="72" y="44"/>
                </a:cxn>
                <a:cxn ang="0">
                  <a:pos x="74" y="56"/>
                </a:cxn>
                <a:cxn ang="0">
                  <a:pos x="88" y="68"/>
                </a:cxn>
                <a:cxn ang="0">
                  <a:pos x="76" y="68"/>
                </a:cxn>
                <a:cxn ang="0">
                  <a:pos x="74" y="74"/>
                </a:cxn>
                <a:cxn ang="0">
                  <a:pos x="68" y="62"/>
                </a:cxn>
                <a:cxn ang="0">
                  <a:pos x="42" y="76"/>
                </a:cxn>
                <a:cxn ang="0">
                  <a:pos x="40" y="74"/>
                </a:cxn>
                <a:cxn ang="0">
                  <a:pos x="44" y="72"/>
                </a:cxn>
                <a:cxn ang="0">
                  <a:pos x="40" y="68"/>
                </a:cxn>
                <a:cxn ang="0">
                  <a:pos x="38" y="62"/>
                </a:cxn>
                <a:cxn ang="0">
                  <a:pos x="36" y="64"/>
                </a:cxn>
                <a:cxn ang="0">
                  <a:pos x="34" y="70"/>
                </a:cxn>
                <a:cxn ang="0">
                  <a:pos x="38" y="70"/>
                </a:cxn>
                <a:cxn ang="0">
                  <a:pos x="34" y="80"/>
                </a:cxn>
                <a:cxn ang="0">
                  <a:pos x="16" y="74"/>
                </a:cxn>
                <a:cxn ang="0">
                  <a:pos x="12" y="64"/>
                </a:cxn>
                <a:cxn ang="0">
                  <a:pos x="2" y="58"/>
                </a:cxn>
                <a:cxn ang="0">
                  <a:pos x="0" y="48"/>
                </a:cxn>
                <a:cxn ang="0">
                  <a:pos x="4" y="44"/>
                </a:cxn>
                <a:cxn ang="0">
                  <a:pos x="6" y="38"/>
                </a:cxn>
                <a:cxn ang="0">
                  <a:pos x="4" y="36"/>
                </a:cxn>
                <a:cxn ang="0">
                  <a:pos x="4" y="32"/>
                </a:cxn>
                <a:cxn ang="0">
                  <a:pos x="4" y="26"/>
                </a:cxn>
                <a:cxn ang="0">
                  <a:pos x="10" y="24"/>
                </a:cxn>
                <a:cxn ang="0">
                  <a:pos x="6" y="14"/>
                </a:cxn>
                <a:cxn ang="0">
                  <a:pos x="28" y="0"/>
                </a:cxn>
                <a:cxn ang="0">
                  <a:pos x="28" y="6"/>
                </a:cxn>
                <a:cxn ang="0">
                  <a:pos x="42" y="20"/>
                </a:cxn>
                <a:cxn ang="0">
                  <a:pos x="42" y="20"/>
                </a:cxn>
              </a:cxnLst>
              <a:rect l="0" t="0" r="r" b="b"/>
              <a:pathLst>
                <a:path w="88" h="80">
                  <a:moveTo>
                    <a:pt x="42" y="20"/>
                  </a:moveTo>
                  <a:lnTo>
                    <a:pt x="48" y="22"/>
                  </a:lnTo>
                  <a:lnTo>
                    <a:pt x="46" y="30"/>
                  </a:lnTo>
                  <a:lnTo>
                    <a:pt x="48" y="32"/>
                  </a:lnTo>
                  <a:lnTo>
                    <a:pt x="54" y="34"/>
                  </a:lnTo>
                  <a:lnTo>
                    <a:pt x="56" y="26"/>
                  </a:lnTo>
                  <a:lnTo>
                    <a:pt x="54" y="22"/>
                  </a:lnTo>
                  <a:lnTo>
                    <a:pt x="54" y="12"/>
                  </a:lnTo>
                  <a:lnTo>
                    <a:pt x="58" y="8"/>
                  </a:lnTo>
                  <a:lnTo>
                    <a:pt x="64" y="12"/>
                  </a:lnTo>
                  <a:lnTo>
                    <a:pt x="72" y="26"/>
                  </a:lnTo>
                  <a:lnTo>
                    <a:pt x="76" y="28"/>
                  </a:lnTo>
                  <a:lnTo>
                    <a:pt x="72" y="44"/>
                  </a:lnTo>
                  <a:lnTo>
                    <a:pt x="74" y="56"/>
                  </a:lnTo>
                  <a:lnTo>
                    <a:pt x="88" y="68"/>
                  </a:lnTo>
                  <a:lnTo>
                    <a:pt x="76" y="68"/>
                  </a:lnTo>
                  <a:lnTo>
                    <a:pt x="74" y="74"/>
                  </a:lnTo>
                  <a:lnTo>
                    <a:pt x="68" y="62"/>
                  </a:lnTo>
                  <a:lnTo>
                    <a:pt x="42" y="76"/>
                  </a:lnTo>
                  <a:lnTo>
                    <a:pt x="40" y="74"/>
                  </a:lnTo>
                  <a:lnTo>
                    <a:pt x="44" y="72"/>
                  </a:lnTo>
                  <a:lnTo>
                    <a:pt x="40" y="68"/>
                  </a:lnTo>
                  <a:lnTo>
                    <a:pt x="38" y="62"/>
                  </a:lnTo>
                  <a:lnTo>
                    <a:pt x="36" y="64"/>
                  </a:lnTo>
                  <a:lnTo>
                    <a:pt x="34" y="70"/>
                  </a:lnTo>
                  <a:lnTo>
                    <a:pt x="38" y="70"/>
                  </a:lnTo>
                  <a:lnTo>
                    <a:pt x="34" y="80"/>
                  </a:lnTo>
                  <a:lnTo>
                    <a:pt x="16" y="74"/>
                  </a:lnTo>
                  <a:lnTo>
                    <a:pt x="12" y="64"/>
                  </a:lnTo>
                  <a:lnTo>
                    <a:pt x="2" y="58"/>
                  </a:lnTo>
                  <a:lnTo>
                    <a:pt x="0" y="48"/>
                  </a:lnTo>
                  <a:lnTo>
                    <a:pt x="4" y="44"/>
                  </a:lnTo>
                  <a:lnTo>
                    <a:pt x="6" y="38"/>
                  </a:lnTo>
                  <a:lnTo>
                    <a:pt x="4" y="36"/>
                  </a:lnTo>
                  <a:lnTo>
                    <a:pt x="4" y="32"/>
                  </a:lnTo>
                  <a:lnTo>
                    <a:pt x="4" y="26"/>
                  </a:lnTo>
                  <a:lnTo>
                    <a:pt x="10" y="24"/>
                  </a:lnTo>
                  <a:lnTo>
                    <a:pt x="6" y="14"/>
                  </a:lnTo>
                  <a:lnTo>
                    <a:pt x="28" y="0"/>
                  </a:lnTo>
                  <a:lnTo>
                    <a:pt x="28" y="6"/>
                  </a:lnTo>
                  <a:lnTo>
                    <a:pt x="42" y="20"/>
                  </a:lnTo>
                  <a:lnTo>
                    <a:pt x="42" y="2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8" name="Freeform 219">
              <a:extLst>
                <a:ext uri="{FF2B5EF4-FFF2-40B4-BE49-F238E27FC236}">
                  <a16:creationId xmlns:a16="http://schemas.microsoft.com/office/drawing/2014/main" id="{F704E79E-1659-407A-9F6D-A6AF9C85F0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4888" y="1909763"/>
              <a:ext cx="85725" cy="95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" y="16"/>
                </a:cxn>
                <a:cxn ang="0">
                  <a:pos x="54" y="36"/>
                </a:cxn>
                <a:cxn ang="0">
                  <a:pos x="44" y="38"/>
                </a:cxn>
                <a:cxn ang="0">
                  <a:pos x="46" y="48"/>
                </a:cxn>
                <a:cxn ang="0">
                  <a:pos x="40" y="56"/>
                </a:cxn>
                <a:cxn ang="0">
                  <a:pos x="34" y="60"/>
                </a:cxn>
                <a:cxn ang="0">
                  <a:pos x="22" y="56"/>
                </a:cxn>
                <a:cxn ang="0">
                  <a:pos x="12" y="40"/>
                </a:cxn>
                <a:cxn ang="0">
                  <a:pos x="18" y="2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4" h="60">
                  <a:moveTo>
                    <a:pt x="0" y="0"/>
                  </a:moveTo>
                  <a:lnTo>
                    <a:pt x="34" y="16"/>
                  </a:lnTo>
                  <a:lnTo>
                    <a:pt x="54" y="36"/>
                  </a:lnTo>
                  <a:lnTo>
                    <a:pt x="44" y="38"/>
                  </a:lnTo>
                  <a:lnTo>
                    <a:pt x="46" y="48"/>
                  </a:lnTo>
                  <a:lnTo>
                    <a:pt x="40" y="56"/>
                  </a:lnTo>
                  <a:lnTo>
                    <a:pt x="34" y="60"/>
                  </a:lnTo>
                  <a:lnTo>
                    <a:pt x="22" y="56"/>
                  </a:lnTo>
                  <a:lnTo>
                    <a:pt x="12" y="40"/>
                  </a:lnTo>
                  <a:lnTo>
                    <a:pt x="18" y="2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9" name="Freeform 220">
              <a:extLst>
                <a:ext uri="{FF2B5EF4-FFF2-40B4-BE49-F238E27FC236}">
                  <a16:creationId xmlns:a16="http://schemas.microsoft.com/office/drawing/2014/main" id="{4DC2C795-2629-4E6B-8555-5339B7D8E4F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9663" y="1960563"/>
              <a:ext cx="101600" cy="666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8"/>
                </a:cxn>
                <a:cxn ang="0">
                  <a:pos x="30" y="10"/>
                </a:cxn>
                <a:cxn ang="0">
                  <a:pos x="26" y="16"/>
                </a:cxn>
                <a:cxn ang="0">
                  <a:pos x="42" y="14"/>
                </a:cxn>
                <a:cxn ang="0">
                  <a:pos x="64" y="24"/>
                </a:cxn>
                <a:cxn ang="0">
                  <a:pos x="58" y="38"/>
                </a:cxn>
                <a:cxn ang="0">
                  <a:pos x="38" y="42"/>
                </a:cxn>
                <a:cxn ang="0">
                  <a:pos x="10" y="26"/>
                </a:cxn>
                <a:cxn ang="0">
                  <a:pos x="10" y="20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4" h="42">
                  <a:moveTo>
                    <a:pt x="0" y="0"/>
                  </a:moveTo>
                  <a:lnTo>
                    <a:pt x="8" y="8"/>
                  </a:lnTo>
                  <a:lnTo>
                    <a:pt x="30" y="10"/>
                  </a:lnTo>
                  <a:lnTo>
                    <a:pt x="26" y="16"/>
                  </a:lnTo>
                  <a:lnTo>
                    <a:pt x="42" y="14"/>
                  </a:lnTo>
                  <a:lnTo>
                    <a:pt x="64" y="24"/>
                  </a:lnTo>
                  <a:lnTo>
                    <a:pt x="58" y="38"/>
                  </a:lnTo>
                  <a:lnTo>
                    <a:pt x="38" y="42"/>
                  </a:lnTo>
                  <a:lnTo>
                    <a:pt x="10" y="26"/>
                  </a:lnTo>
                  <a:lnTo>
                    <a:pt x="10" y="20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0" name="Freeform 221">
              <a:extLst>
                <a:ext uri="{FF2B5EF4-FFF2-40B4-BE49-F238E27FC236}">
                  <a16:creationId xmlns:a16="http://schemas.microsoft.com/office/drawing/2014/main" id="{F75B78A7-C280-4C6B-9D3F-4A04E1AA0478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6313" y="2062163"/>
              <a:ext cx="22225" cy="31750"/>
            </a:xfrm>
            <a:custGeom>
              <a:avLst/>
              <a:gdLst/>
              <a:ahLst/>
              <a:cxnLst>
                <a:cxn ang="0">
                  <a:pos x="12" y="8"/>
                </a:cxn>
                <a:cxn ang="0">
                  <a:pos x="12" y="4"/>
                </a:cxn>
                <a:cxn ang="0">
                  <a:pos x="6" y="0"/>
                </a:cxn>
                <a:cxn ang="0">
                  <a:pos x="0" y="8"/>
                </a:cxn>
                <a:cxn ang="0">
                  <a:pos x="2" y="18"/>
                </a:cxn>
                <a:cxn ang="0">
                  <a:pos x="6" y="20"/>
                </a:cxn>
                <a:cxn ang="0">
                  <a:pos x="6" y="18"/>
                </a:cxn>
                <a:cxn ang="0">
                  <a:pos x="14" y="12"/>
                </a:cxn>
                <a:cxn ang="0">
                  <a:pos x="12" y="8"/>
                </a:cxn>
                <a:cxn ang="0">
                  <a:pos x="12" y="8"/>
                </a:cxn>
              </a:cxnLst>
              <a:rect l="0" t="0" r="r" b="b"/>
              <a:pathLst>
                <a:path w="14" h="20">
                  <a:moveTo>
                    <a:pt x="12" y="8"/>
                  </a:moveTo>
                  <a:lnTo>
                    <a:pt x="12" y="4"/>
                  </a:lnTo>
                  <a:lnTo>
                    <a:pt x="6" y="0"/>
                  </a:lnTo>
                  <a:lnTo>
                    <a:pt x="0" y="8"/>
                  </a:lnTo>
                  <a:lnTo>
                    <a:pt x="2" y="18"/>
                  </a:lnTo>
                  <a:lnTo>
                    <a:pt x="6" y="20"/>
                  </a:lnTo>
                  <a:lnTo>
                    <a:pt x="6" y="18"/>
                  </a:lnTo>
                  <a:lnTo>
                    <a:pt x="14" y="12"/>
                  </a:lnTo>
                  <a:lnTo>
                    <a:pt x="12" y="8"/>
                  </a:lnTo>
                  <a:lnTo>
                    <a:pt x="12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1" name="Freeform 222">
              <a:extLst>
                <a:ext uri="{FF2B5EF4-FFF2-40B4-BE49-F238E27FC236}">
                  <a16:creationId xmlns:a16="http://schemas.microsoft.com/office/drawing/2014/main" id="{0A6454A1-DFF1-47B9-8067-91DEB8852A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9963" y="2093913"/>
              <a:ext cx="79375" cy="50800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38" y="4"/>
                </a:cxn>
                <a:cxn ang="0">
                  <a:pos x="48" y="18"/>
                </a:cxn>
                <a:cxn ang="0">
                  <a:pos x="50" y="32"/>
                </a:cxn>
                <a:cxn ang="0">
                  <a:pos x="10" y="22"/>
                </a:cxn>
                <a:cxn ang="0">
                  <a:pos x="2" y="26"/>
                </a:cxn>
                <a:cxn ang="0">
                  <a:pos x="0" y="22"/>
                </a:cxn>
                <a:cxn ang="0">
                  <a:pos x="8" y="20"/>
                </a:cxn>
                <a:cxn ang="0">
                  <a:pos x="16" y="2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50" h="32">
                  <a:moveTo>
                    <a:pt x="22" y="0"/>
                  </a:moveTo>
                  <a:lnTo>
                    <a:pt x="38" y="4"/>
                  </a:lnTo>
                  <a:lnTo>
                    <a:pt x="48" y="18"/>
                  </a:lnTo>
                  <a:lnTo>
                    <a:pt x="50" y="32"/>
                  </a:lnTo>
                  <a:lnTo>
                    <a:pt x="10" y="22"/>
                  </a:lnTo>
                  <a:lnTo>
                    <a:pt x="2" y="26"/>
                  </a:lnTo>
                  <a:lnTo>
                    <a:pt x="0" y="22"/>
                  </a:lnTo>
                  <a:lnTo>
                    <a:pt x="8" y="20"/>
                  </a:lnTo>
                  <a:lnTo>
                    <a:pt x="16" y="2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2" name="Freeform 223">
              <a:extLst>
                <a:ext uri="{FF2B5EF4-FFF2-40B4-BE49-F238E27FC236}">
                  <a16:creationId xmlns:a16="http://schemas.microsoft.com/office/drawing/2014/main" id="{43F799B3-9438-4391-9444-4F9EA82C852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1863" y="2255838"/>
              <a:ext cx="22225" cy="22225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10" y="0"/>
                </a:cxn>
                <a:cxn ang="0">
                  <a:pos x="14" y="6"/>
                </a:cxn>
                <a:cxn ang="0">
                  <a:pos x="8" y="14"/>
                </a:cxn>
                <a:cxn ang="0">
                  <a:pos x="2" y="14"/>
                </a:cxn>
                <a:cxn ang="0">
                  <a:pos x="0" y="12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14" h="14">
                  <a:moveTo>
                    <a:pt x="2" y="6"/>
                  </a:moveTo>
                  <a:lnTo>
                    <a:pt x="10" y="0"/>
                  </a:lnTo>
                  <a:lnTo>
                    <a:pt x="14" y="6"/>
                  </a:lnTo>
                  <a:lnTo>
                    <a:pt x="8" y="14"/>
                  </a:lnTo>
                  <a:lnTo>
                    <a:pt x="2" y="14"/>
                  </a:lnTo>
                  <a:lnTo>
                    <a:pt x="0" y="12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3" name="Freeform 224">
              <a:extLst>
                <a:ext uri="{FF2B5EF4-FFF2-40B4-BE49-F238E27FC236}">
                  <a16:creationId xmlns:a16="http://schemas.microsoft.com/office/drawing/2014/main" id="{2F40102A-1097-4953-987A-39639243E8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7263" y="2192338"/>
              <a:ext cx="31750" cy="22225"/>
            </a:xfrm>
            <a:custGeom>
              <a:avLst/>
              <a:gdLst/>
              <a:ahLst/>
              <a:cxnLst>
                <a:cxn ang="0">
                  <a:pos x="10" y="2"/>
                </a:cxn>
                <a:cxn ang="0">
                  <a:pos x="20" y="2"/>
                </a:cxn>
                <a:cxn ang="0">
                  <a:pos x="14" y="12"/>
                </a:cxn>
                <a:cxn ang="0">
                  <a:pos x="10" y="10"/>
                </a:cxn>
                <a:cxn ang="0">
                  <a:pos x="2" y="14"/>
                </a:cxn>
                <a:cxn ang="0">
                  <a:pos x="0" y="12"/>
                </a:cxn>
                <a:cxn ang="0">
                  <a:pos x="4" y="4"/>
                </a:cxn>
                <a:cxn ang="0">
                  <a:pos x="4" y="0"/>
                </a:cxn>
                <a:cxn ang="0">
                  <a:pos x="10" y="2"/>
                </a:cxn>
                <a:cxn ang="0">
                  <a:pos x="10" y="2"/>
                </a:cxn>
              </a:cxnLst>
              <a:rect l="0" t="0" r="r" b="b"/>
              <a:pathLst>
                <a:path w="20" h="14">
                  <a:moveTo>
                    <a:pt x="10" y="2"/>
                  </a:moveTo>
                  <a:lnTo>
                    <a:pt x="20" y="2"/>
                  </a:lnTo>
                  <a:lnTo>
                    <a:pt x="14" y="12"/>
                  </a:lnTo>
                  <a:lnTo>
                    <a:pt x="10" y="10"/>
                  </a:lnTo>
                  <a:lnTo>
                    <a:pt x="2" y="14"/>
                  </a:lnTo>
                  <a:lnTo>
                    <a:pt x="0" y="12"/>
                  </a:lnTo>
                  <a:lnTo>
                    <a:pt x="4" y="4"/>
                  </a:lnTo>
                  <a:lnTo>
                    <a:pt x="4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4" name="Freeform 225">
              <a:extLst>
                <a:ext uri="{FF2B5EF4-FFF2-40B4-BE49-F238E27FC236}">
                  <a16:creationId xmlns:a16="http://schemas.microsoft.com/office/drawing/2014/main" id="{340234C1-4C22-4415-9300-9BE00BE6830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6863" y="2360613"/>
              <a:ext cx="34925" cy="28575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10" y="0"/>
                </a:cxn>
                <a:cxn ang="0">
                  <a:pos x="22" y="10"/>
                </a:cxn>
                <a:cxn ang="0">
                  <a:pos x="18" y="18"/>
                </a:cxn>
                <a:cxn ang="0">
                  <a:pos x="10" y="16"/>
                </a:cxn>
                <a:cxn ang="0">
                  <a:pos x="0" y="6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22" h="18">
                  <a:moveTo>
                    <a:pt x="4" y="2"/>
                  </a:moveTo>
                  <a:lnTo>
                    <a:pt x="10" y="0"/>
                  </a:lnTo>
                  <a:lnTo>
                    <a:pt x="22" y="10"/>
                  </a:lnTo>
                  <a:lnTo>
                    <a:pt x="18" y="18"/>
                  </a:lnTo>
                  <a:lnTo>
                    <a:pt x="10" y="16"/>
                  </a:lnTo>
                  <a:lnTo>
                    <a:pt x="0" y="6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5" name="Freeform 226">
              <a:extLst>
                <a:ext uri="{FF2B5EF4-FFF2-40B4-BE49-F238E27FC236}">
                  <a16:creationId xmlns:a16="http://schemas.microsoft.com/office/drawing/2014/main" id="{31E14352-9CAA-4368-9B09-84FE33B386D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9163" y="3062288"/>
              <a:ext cx="19050" cy="2222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12"/>
                </a:cxn>
                <a:cxn ang="0">
                  <a:pos x="2" y="10"/>
                </a:cxn>
                <a:cxn ang="0">
                  <a:pos x="6" y="14"/>
                </a:cxn>
                <a:cxn ang="0">
                  <a:pos x="8" y="12"/>
                </a:cxn>
                <a:cxn ang="0">
                  <a:pos x="12" y="4"/>
                </a:cxn>
                <a:cxn ang="0">
                  <a:pos x="10" y="2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12" h="14">
                  <a:moveTo>
                    <a:pt x="0" y="8"/>
                  </a:moveTo>
                  <a:lnTo>
                    <a:pt x="0" y="12"/>
                  </a:lnTo>
                  <a:lnTo>
                    <a:pt x="2" y="10"/>
                  </a:lnTo>
                  <a:lnTo>
                    <a:pt x="6" y="14"/>
                  </a:lnTo>
                  <a:lnTo>
                    <a:pt x="8" y="12"/>
                  </a:lnTo>
                  <a:lnTo>
                    <a:pt x="12" y="4"/>
                  </a:lnTo>
                  <a:lnTo>
                    <a:pt x="10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6" name="Freeform 227">
              <a:extLst>
                <a:ext uri="{FF2B5EF4-FFF2-40B4-BE49-F238E27FC236}">
                  <a16:creationId xmlns:a16="http://schemas.microsoft.com/office/drawing/2014/main" id="{24421DDC-E7F8-4BA4-89B5-228670EB7F8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1613" y="2906713"/>
              <a:ext cx="28575" cy="285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4" y="6"/>
                </a:cxn>
                <a:cxn ang="0">
                  <a:pos x="0" y="18"/>
                </a:cxn>
                <a:cxn ang="0">
                  <a:pos x="4" y="18"/>
                </a:cxn>
                <a:cxn ang="0">
                  <a:pos x="18" y="6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8" h="18">
                  <a:moveTo>
                    <a:pt x="14" y="0"/>
                  </a:moveTo>
                  <a:lnTo>
                    <a:pt x="4" y="6"/>
                  </a:lnTo>
                  <a:lnTo>
                    <a:pt x="0" y="18"/>
                  </a:lnTo>
                  <a:lnTo>
                    <a:pt x="4" y="18"/>
                  </a:lnTo>
                  <a:lnTo>
                    <a:pt x="18" y="6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7" name="Freeform 228">
              <a:extLst>
                <a:ext uri="{FF2B5EF4-FFF2-40B4-BE49-F238E27FC236}">
                  <a16:creationId xmlns:a16="http://schemas.microsoft.com/office/drawing/2014/main" id="{4DAB2B9F-75F0-4B76-871E-D054BBEA956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5588" y="3059113"/>
              <a:ext cx="15875" cy="2222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0"/>
                </a:cxn>
                <a:cxn ang="0">
                  <a:pos x="6" y="6"/>
                </a:cxn>
                <a:cxn ang="0">
                  <a:pos x="10" y="14"/>
                </a:cxn>
                <a:cxn ang="0">
                  <a:pos x="4" y="1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0" h="14">
                  <a:moveTo>
                    <a:pt x="2" y="0"/>
                  </a:moveTo>
                  <a:lnTo>
                    <a:pt x="4" y="0"/>
                  </a:lnTo>
                  <a:lnTo>
                    <a:pt x="6" y="6"/>
                  </a:lnTo>
                  <a:lnTo>
                    <a:pt x="10" y="14"/>
                  </a:lnTo>
                  <a:lnTo>
                    <a:pt x="4" y="1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8" name="Freeform 229">
              <a:extLst>
                <a:ext uri="{FF2B5EF4-FFF2-40B4-BE49-F238E27FC236}">
                  <a16:creationId xmlns:a16="http://schemas.microsoft.com/office/drawing/2014/main" id="{22C2CB70-657A-4A6D-BFC7-228FB3727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7338" y="3074988"/>
              <a:ext cx="12700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8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8">
                  <a:moveTo>
                    <a:pt x="0" y="0"/>
                  </a:moveTo>
                  <a:lnTo>
                    <a:pt x="8" y="8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9" name="Freeform 230">
              <a:extLst>
                <a:ext uri="{FF2B5EF4-FFF2-40B4-BE49-F238E27FC236}">
                  <a16:creationId xmlns:a16="http://schemas.microsoft.com/office/drawing/2014/main" id="{C22840D7-8820-4D12-9798-9C027BDF9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463" y="4926013"/>
              <a:ext cx="6350" cy="317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2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lnTo>
                    <a:pt x="4" y="2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0" name="Freeform 231">
              <a:extLst>
                <a:ext uri="{FF2B5EF4-FFF2-40B4-BE49-F238E27FC236}">
                  <a16:creationId xmlns:a16="http://schemas.microsoft.com/office/drawing/2014/main" id="{C6DADB69-6CF3-4265-B108-EB88524741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3263" y="4754563"/>
              <a:ext cx="15875" cy="9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8" y="2"/>
                </a:cxn>
                <a:cxn ang="0">
                  <a:pos x="10" y="6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0" h="6">
                  <a:moveTo>
                    <a:pt x="4" y="0"/>
                  </a:moveTo>
                  <a:lnTo>
                    <a:pt x="8" y="2"/>
                  </a:lnTo>
                  <a:lnTo>
                    <a:pt x="10" y="6"/>
                  </a:lnTo>
                  <a:lnTo>
                    <a:pt x="2" y="4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1" name="Freeform 232">
              <a:extLst>
                <a:ext uri="{FF2B5EF4-FFF2-40B4-BE49-F238E27FC236}">
                  <a16:creationId xmlns:a16="http://schemas.microsoft.com/office/drawing/2014/main" id="{54D29F20-ABD1-44C4-90A4-F0C25A4C8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9138" y="4764088"/>
              <a:ext cx="15875" cy="317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0" y="2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0" h="2">
                  <a:moveTo>
                    <a:pt x="6" y="0"/>
                  </a:moveTo>
                  <a:lnTo>
                    <a:pt x="10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2" name="Freeform 233">
              <a:extLst>
                <a:ext uri="{FF2B5EF4-FFF2-40B4-BE49-F238E27FC236}">
                  <a16:creationId xmlns:a16="http://schemas.microsoft.com/office/drawing/2014/main" id="{F1A2651F-240B-4A0D-80A6-288A0B29EF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3888" y="5500688"/>
              <a:ext cx="9525" cy="95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4"/>
                </a:cxn>
                <a:cxn ang="0">
                  <a:pos x="2" y="6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6" h="6">
                  <a:moveTo>
                    <a:pt x="6" y="0"/>
                  </a:moveTo>
                  <a:lnTo>
                    <a:pt x="6" y="4"/>
                  </a:lnTo>
                  <a:lnTo>
                    <a:pt x="2" y="6"/>
                  </a:lnTo>
                  <a:lnTo>
                    <a:pt x="2" y="2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3" name="Freeform 234">
              <a:extLst>
                <a:ext uri="{FF2B5EF4-FFF2-40B4-BE49-F238E27FC236}">
                  <a16:creationId xmlns:a16="http://schemas.microsoft.com/office/drawing/2014/main" id="{BD95284F-7AEC-4D3B-809E-C84954B19F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8963" y="3179763"/>
              <a:ext cx="12700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6" y="6"/>
                </a:cxn>
                <a:cxn ang="0">
                  <a:pos x="2" y="4"/>
                </a:cxn>
                <a:cxn ang="0">
                  <a:pos x="4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6">
                  <a:moveTo>
                    <a:pt x="0" y="0"/>
                  </a:moveTo>
                  <a:lnTo>
                    <a:pt x="8" y="2"/>
                  </a:lnTo>
                  <a:lnTo>
                    <a:pt x="6" y="6"/>
                  </a:lnTo>
                  <a:lnTo>
                    <a:pt x="2" y="4"/>
                  </a:lnTo>
                  <a:lnTo>
                    <a:pt x="4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4" name="Freeform 235">
              <a:extLst>
                <a:ext uri="{FF2B5EF4-FFF2-40B4-BE49-F238E27FC236}">
                  <a16:creationId xmlns:a16="http://schemas.microsoft.com/office/drawing/2014/main" id="{DEE7F6E5-C50B-4954-96F9-7BD168BB3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1663" y="3179763"/>
              <a:ext cx="12700" cy="635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8" y="0"/>
                </a:cxn>
                <a:cxn ang="0">
                  <a:pos x="6" y="4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8" h="4">
                  <a:moveTo>
                    <a:pt x="0" y="4"/>
                  </a:moveTo>
                  <a:lnTo>
                    <a:pt x="8" y="0"/>
                  </a:lnTo>
                  <a:lnTo>
                    <a:pt x="6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5" name="Freeform 236">
              <a:extLst>
                <a:ext uri="{FF2B5EF4-FFF2-40B4-BE49-F238E27FC236}">
                  <a16:creationId xmlns:a16="http://schemas.microsoft.com/office/drawing/2014/main" id="{E746A0E2-9312-4236-9A4E-9D948E8B7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0713" y="3176588"/>
              <a:ext cx="9525" cy="1270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2" y="0"/>
                </a:cxn>
                <a:cxn ang="0">
                  <a:pos x="2" y="4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0" y="8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6" h="8">
                  <a:moveTo>
                    <a:pt x="0" y="4"/>
                  </a:moveTo>
                  <a:lnTo>
                    <a:pt x="2" y="0"/>
                  </a:lnTo>
                  <a:lnTo>
                    <a:pt x="2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0" y="8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6" name="Freeform 237">
              <a:extLst>
                <a:ext uri="{FF2B5EF4-FFF2-40B4-BE49-F238E27FC236}">
                  <a16:creationId xmlns:a16="http://schemas.microsoft.com/office/drawing/2014/main" id="{1F72E484-D659-4E13-B8E0-F0994A7D5C8C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5163" y="3163888"/>
              <a:ext cx="15875" cy="95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0"/>
                </a:cxn>
                <a:cxn ang="0">
                  <a:pos x="10" y="2"/>
                </a:cxn>
                <a:cxn ang="0">
                  <a:pos x="6" y="6"/>
                </a:cxn>
                <a:cxn ang="0">
                  <a:pos x="0" y="6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0" h="6">
                  <a:moveTo>
                    <a:pt x="6" y="0"/>
                  </a:moveTo>
                  <a:lnTo>
                    <a:pt x="8" y="0"/>
                  </a:lnTo>
                  <a:lnTo>
                    <a:pt x="10" y="2"/>
                  </a:lnTo>
                  <a:lnTo>
                    <a:pt x="6" y="6"/>
                  </a:lnTo>
                  <a:lnTo>
                    <a:pt x="0" y="6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7" name="Freeform 238">
              <a:extLst>
                <a:ext uri="{FF2B5EF4-FFF2-40B4-BE49-F238E27FC236}">
                  <a16:creationId xmlns:a16="http://schemas.microsoft.com/office/drawing/2014/main" id="{ABCB23E8-0D5C-48B4-A8DB-C6AE393EF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1038" y="3170238"/>
              <a:ext cx="190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2"/>
                </a:cxn>
                <a:cxn ang="0">
                  <a:pos x="4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2">
                  <a:moveTo>
                    <a:pt x="0" y="0"/>
                  </a:moveTo>
                  <a:lnTo>
                    <a:pt x="12" y="2"/>
                  </a:lnTo>
                  <a:lnTo>
                    <a:pt x="4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8" name="Freeform 239">
              <a:extLst>
                <a:ext uri="{FF2B5EF4-FFF2-40B4-BE49-F238E27FC236}">
                  <a16:creationId xmlns:a16="http://schemas.microsoft.com/office/drawing/2014/main" id="{65356CA7-E57A-41ED-BA6D-B4E7EDE2047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9613" y="3160713"/>
              <a:ext cx="6350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2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lnTo>
                    <a:pt x="4" y="2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9" name="Freeform 240">
              <a:extLst>
                <a:ext uri="{FF2B5EF4-FFF2-40B4-BE49-F238E27FC236}">
                  <a16:creationId xmlns:a16="http://schemas.microsoft.com/office/drawing/2014/main" id="{88D37F65-03EA-463F-86B4-BE5597FA9237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438" y="2849563"/>
              <a:ext cx="9525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4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4">
                  <a:moveTo>
                    <a:pt x="0" y="0"/>
                  </a:moveTo>
                  <a:lnTo>
                    <a:pt x="6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0" name="Freeform 241">
              <a:extLst>
                <a:ext uri="{FF2B5EF4-FFF2-40B4-BE49-F238E27FC236}">
                  <a16:creationId xmlns:a16="http://schemas.microsoft.com/office/drawing/2014/main" id="{AC4A1526-8090-4E48-8907-189CA6D11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7963" y="4246563"/>
              <a:ext cx="3175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4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4">
                  <a:moveTo>
                    <a:pt x="0" y="2"/>
                  </a:moveTo>
                  <a:lnTo>
                    <a:pt x="2" y="4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1" name="Freeform 242">
              <a:extLst>
                <a:ext uri="{FF2B5EF4-FFF2-40B4-BE49-F238E27FC236}">
                  <a16:creationId xmlns:a16="http://schemas.microsoft.com/office/drawing/2014/main" id="{F18B1312-1E0F-43DD-9341-C0C863B4B8C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5463" y="2262188"/>
              <a:ext cx="82550" cy="47625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32" y="0"/>
                </a:cxn>
                <a:cxn ang="0">
                  <a:pos x="44" y="4"/>
                </a:cxn>
                <a:cxn ang="0">
                  <a:pos x="52" y="16"/>
                </a:cxn>
                <a:cxn ang="0">
                  <a:pos x="32" y="28"/>
                </a:cxn>
                <a:cxn ang="0">
                  <a:pos x="20" y="24"/>
                </a:cxn>
                <a:cxn ang="0">
                  <a:pos x="4" y="30"/>
                </a:cxn>
                <a:cxn ang="0">
                  <a:pos x="0" y="22"/>
                </a:cxn>
                <a:cxn ang="0">
                  <a:pos x="10" y="8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52" h="30">
                  <a:moveTo>
                    <a:pt x="20" y="0"/>
                  </a:moveTo>
                  <a:lnTo>
                    <a:pt x="32" y="0"/>
                  </a:lnTo>
                  <a:lnTo>
                    <a:pt x="44" y="4"/>
                  </a:lnTo>
                  <a:lnTo>
                    <a:pt x="52" y="16"/>
                  </a:lnTo>
                  <a:lnTo>
                    <a:pt x="32" y="28"/>
                  </a:lnTo>
                  <a:lnTo>
                    <a:pt x="20" y="24"/>
                  </a:lnTo>
                  <a:lnTo>
                    <a:pt x="4" y="30"/>
                  </a:lnTo>
                  <a:lnTo>
                    <a:pt x="0" y="22"/>
                  </a:lnTo>
                  <a:lnTo>
                    <a:pt x="10" y="8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2" name="Freeform 243">
              <a:extLst>
                <a:ext uri="{FF2B5EF4-FFF2-40B4-BE49-F238E27FC236}">
                  <a16:creationId xmlns:a16="http://schemas.microsoft.com/office/drawing/2014/main" id="{2207D2F3-B5D1-471E-BCDC-73C9C912A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6313" y="3478213"/>
              <a:ext cx="50800" cy="41275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4" y="2"/>
                </a:cxn>
                <a:cxn ang="0">
                  <a:pos x="8" y="0"/>
                </a:cxn>
                <a:cxn ang="0">
                  <a:pos x="10" y="2"/>
                </a:cxn>
                <a:cxn ang="0">
                  <a:pos x="12" y="0"/>
                </a:cxn>
                <a:cxn ang="0">
                  <a:pos x="24" y="2"/>
                </a:cxn>
                <a:cxn ang="0">
                  <a:pos x="30" y="6"/>
                </a:cxn>
                <a:cxn ang="0">
                  <a:pos x="32" y="18"/>
                </a:cxn>
                <a:cxn ang="0">
                  <a:pos x="26" y="22"/>
                </a:cxn>
                <a:cxn ang="0">
                  <a:pos x="22" y="22"/>
                </a:cxn>
                <a:cxn ang="0">
                  <a:pos x="14" y="26"/>
                </a:cxn>
                <a:cxn ang="0">
                  <a:pos x="6" y="26"/>
                </a:cxn>
                <a:cxn ang="0">
                  <a:pos x="2" y="22"/>
                </a:cxn>
                <a:cxn ang="0">
                  <a:pos x="0" y="18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32" h="26">
                  <a:moveTo>
                    <a:pt x="2" y="6"/>
                  </a:moveTo>
                  <a:lnTo>
                    <a:pt x="4" y="2"/>
                  </a:lnTo>
                  <a:lnTo>
                    <a:pt x="8" y="0"/>
                  </a:lnTo>
                  <a:lnTo>
                    <a:pt x="10" y="2"/>
                  </a:lnTo>
                  <a:lnTo>
                    <a:pt x="12" y="0"/>
                  </a:lnTo>
                  <a:lnTo>
                    <a:pt x="24" y="2"/>
                  </a:lnTo>
                  <a:lnTo>
                    <a:pt x="30" y="6"/>
                  </a:lnTo>
                  <a:lnTo>
                    <a:pt x="32" y="18"/>
                  </a:lnTo>
                  <a:lnTo>
                    <a:pt x="26" y="22"/>
                  </a:lnTo>
                  <a:lnTo>
                    <a:pt x="22" y="22"/>
                  </a:lnTo>
                  <a:lnTo>
                    <a:pt x="14" y="26"/>
                  </a:lnTo>
                  <a:lnTo>
                    <a:pt x="6" y="26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3" name="Freeform 244">
              <a:extLst>
                <a:ext uri="{FF2B5EF4-FFF2-40B4-BE49-F238E27FC236}">
                  <a16:creationId xmlns:a16="http://schemas.microsoft.com/office/drawing/2014/main" id="{3E1B1B97-F50B-43F6-9883-84D6F9E96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7738" y="3468688"/>
              <a:ext cx="38100" cy="85725"/>
            </a:xfrm>
            <a:custGeom>
              <a:avLst/>
              <a:gdLst/>
              <a:ahLst/>
              <a:cxnLst>
                <a:cxn ang="0">
                  <a:pos x="12" y="54"/>
                </a:cxn>
                <a:cxn ang="0">
                  <a:pos x="24" y="38"/>
                </a:cxn>
                <a:cxn ang="0">
                  <a:pos x="24" y="32"/>
                </a:cxn>
                <a:cxn ang="0">
                  <a:pos x="20" y="28"/>
                </a:cxn>
                <a:cxn ang="0">
                  <a:pos x="18" y="24"/>
                </a:cxn>
                <a:cxn ang="0">
                  <a:pos x="18" y="10"/>
                </a:cxn>
                <a:cxn ang="0">
                  <a:pos x="12" y="2"/>
                </a:cxn>
                <a:cxn ang="0">
                  <a:pos x="6" y="0"/>
                </a:cxn>
                <a:cxn ang="0">
                  <a:pos x="4" y="4"/>
                </a:cxn>
                <a:cxn ang="0">
                  <a:pos x="2" y="14"/>
                </a:cxn>
                <a:cxn ang="0">
                  <a:pos x="4" y="16"/>
                </a:cxn>
                <a:cxn ang="0">
                  <a:pos x="2" y="24"/>
                </a:cxn>
                <a:cxn ang="0">
                  <a:pos x="4" y="26"/>
                </a:cxn>
                <a:cxn ang="0">
                  <a:pos x="2" y="34"/>
                </a:cxn>
                <a:cxn ang="0">
                  <a:pos x="2" y="40"/>
                </a:cxn>
                <a:cxn ang="0">
                  <a:pos x="0" y="40"/>
                </a:cxn>
                <a:cxn ang="0">
                  <a:pos x="4" y="46"/>
                </a:cxn>
                <a:cxn ang="0">
                  <a:pos x="8" y="48"/>
                </a:cxn>
                <a:cxn ang="0">
                  <a:pos x="10" y="52"/>
                </a:cxn>
                <a:cxn ang="0">
                  <a:pos x="12" y="54"/>
                </a:cxn>
                <a:cxn ang="0">
                  <a:pos x="12" y="54"/>
                </a:cxn>
              </a:cxnLst>
              <a:rect l="0" t="0" r="r" b="b"/>
              <a:pathLst>
                <a:path w="24" h="54">
                  <a:moveTo>
                    <a:pt x="12" y="54"/>
                  </a:moveTo>
                  <a:lnTo>
                    <a:pt x="24" y="38"/>
                  </a:lnTo>
                  <a:lnTo>
                    <a:pt x="24" y="32"/>
                  </a:lnTo>
                  <a:lnTo>
                    <a:pt x="20" y="28"/>
                  </a:lnTo>
                  <a:lnTo>
                    <a:pt x="18" y="24"/>
                  </a:lnTo>
                  <a:lnTo>
                    <a:pt x="18" y="10"/>
                  </a:lnTo>
                  <a:lnTo>
                    <a:pt x="12" y="2"/>
                  </a:lnTo>
                  <a:lnTo>
                    <a:pt x="6" y="0"/>
                  </a:lnTo>
                  <a:lnTo>
                    <a:pt x="4" y="4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2" y="34"/>
                  </a:lnTo>
                  <a:lnTo>
                    <a:pt x="2" y="40"/>
                  </a:lnTo>
                  <a:lnTo>
                    <a:pt x="0" y="40"/>
                  </a:lnTo>
                  <a:lnTo>
                    <a:pt x="4" y="46"/>
                  </a:lnTo>
                  <a:lnTo>
                    <a:pt x="8" y="48"/>
                  </a:lnTo>
                  <a:lnTo>
                    <a:pt x="10" y="52"/>
                  </a:lnTo>
                  <a:lnTo>
                    <a:pt x="12" y="54"/>
                  </a:lnTo>
                  <a:lnTo>
                    <a:pt x="12" y="5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4" name="Freeform 245">
              <a:extLst>
                <a:ext uri="{FF2B5EF4-FFF2-40B4-BE49-F238E27FC236}">
                  <a16:creationId xmlns:a16="http://schemas.microsoft.com/office/drawing/2014/main" id="{2260E600-EDD7-461D-8573-3369A61231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1863" y="3363913"/>
              <a:ext cx="92075" cy="127000"/>
            </a:xfrm>
            <a:custGeom>
              <a:avLst/>
              <a:gdLst/>
              <a:ahLst/>
              <a:cxnLst>
                <a:cxn ang="0">
                  <a:pos x="52" y="68"/>
                </a:cxn>
                <a:cxn ang="0">
                  <a:pos x="52" y="50"/>
                </a:cxn>
                <a:cxn ang="0">
                  <a:pos x="54" y="40"/>
                </a:cxn>
                <a:cxn ang="0">
                  <a:pos x="54" y="38"/>
                </a:cxn>
                <a:cxn ang="0">
                  <a:pos x="56" y="32"/>
                </a:cxn>
                <a:cxn ang="0">
                  <a:pos x="50" y="30"/>
                </a:cxn>
                <a:cxn ang="0">
                  <a:pos x="40" y="20"/>
                </a:cxn>
                <a:cxn ang="0">
                  <a:pos x="30" y="6"/>
                </a:cxn>
                <a:cxn ang="0">
                  <a:pos x="22" y="0"/>
                </a:cxn>
                <a:cxn ang="0">
                  <a:pos x="4" y="6"/>
                </a:cxn>
                <a:cxn ang="0">
                  <a:pos x="4" y="12"/>
                </a:cxn>
                <a:cxn ang="0">
                  <a:pos x="6" y="14"/>
                </a:cxn>
                <a:cxn ang="0">
                  <a:pos x="10" y="18"/>
                </a:cxn>
                <a:cxn ang="0">
                  <a:pos x="12" y="22"/>
                </a:cxn>
                <a:cxn ang="0">
                  <a:pos x="8" y="34"/>
                </a:cxn>
                <a:cxn ang="0">
                  <a:pos x="16" y="40"/>
                </a:cxn>
                <a:cxn ang="0">
                  <a:pos x="12" y="40"/>
                </a:cxn>
                <a:cxn ang="0">
                  <a:pos x="14" y="46"/>
                </a:cxn>
                <a:cxn ang="0">
                  <a:pos x="8" y="50"/>
                </a:cxn>
                <a:cxn ang="0">
                  <a:pos x="8" y="52"/>
                </a:cxn>
                <a:cxn ang="0">
                  <a:pos x="8" y="54"/>
                </a:cxn>
                <a:cxn ang="0">
                  <a:pos x="4" y="52"/>
                </a:cxn>
                <a:cxn ang="0">
                  <a:pos x="2" y="58"/>
                </a:cxn>
                <a:cxn ang="0">
                  <a:pos x="0" y="62"/>
                </a:cxn>
                <a:cxn ang="0">
                  <a:pos x="0" y="66"/>
                </a:cxn>
                <a:cxn ang="0">
                  <a:pos x="0" y="70"/>
                </a:cxn>
                <a:cxn ang="0">
                  <a:pos x="6" y="74"/>
                </a:cxn>
                <a:cxn ang="0">
                  <a:pos x="10" y="80"/>
                </a:cxn>
                <a:cxn ang="0">
                  <a:pos x="14" y="70"/>
                </a:cxn>
                <a:cxn ang="0">
                  <a:pos x="22" y="68"/>
                </a:cxn>
                <a:cxn ang="0">
                  <a:pos x="30" y="78"/>
                </a:cxn>
                <a:cxn ang="0">
                  <a:pos x="36" y="72"/>
                </a:cxn>
                <a:cxn ang="0">
                  <a:pos x="40" y="72"/>
                </a:cxn>
                <a:cxn ang="0">
                  <a:pos x="52" y="74"/>
                </a:cxn>
              </a:cxnLst>
              <a:rect l="0" t="0" r="r" b="b"/>
              <a:pathLst>
                <a:path w="58" h="80">
                  <a:moveTo>
                    <a:pt x="52" y="74"/>
                  </a:moveTo>
                  <a:lnTo>
                    <a:pt x="52" y="68"/>
                  </a:lnTo>
                  <a:lnTo>
                    <a:pt x="58" y="58"/>
                  </a:lnTo>
                  <a:lnTo>
                    <a:pt x="52" y="50"/>
                  </a:lnTo>
                  <a:lnTo>
                    <a:pt x="52" y="46"/>
                  </a:lnTo>
                  <a:lnTo>
                    <a:pt x="54" y="40"/>
                  </a:lnTo>
                  <a:lnTo>
                    <a:pt x="58" y="38"/>
                  </a:lnTo>
                  <a:lnTo>
                    <a:pt x="54" y="38"/>
                  </a:lnTo>
                  <a:lnTo>
                    <a:pt x="52" y="34"/>
                  </a:lnTo>
                  <a:lnTo>
                    <a:pt x="56" y="32"/>
                  </a:lnTo>
                  <a:lnTo>
                    <a:pt x="54" y="28"/>
                  </a:lnTo>
                  <a:lnTo>
                    <a:pt x="50" y="30"/>
                  </a:lnTo>
                  <a:lnTo>
                    <a:pt x="40" y="26"/>
                  </a:lnTo>
                  <a:lnTo>
                    <a:pt x="40" y="20"/>
                  </a:lnTo>
                  <a:lnTo>
                    <a:pt x="34" y="18"/>
                  </a:lnTo>
                  <a:lnTo>
                    <a:pt x="30" y="6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4" y="6"/>
                  </a:lnTo>
                  <a:lnTo>
                    <a:pt x="6" y="6"/>
                  </a:lnTo>
                  <a:lnTo>
                    <a:pt x="4" y="12"/>
                  </a:lnTo>
                  <a:lnTo>
                    <a:pt x="8" y="12"/>
                  </a:lnTo>
                  <a:lnTo>
                    <a:pt x="6" y="14"/>
                  </a:lnTo>
                  <a:lnTo>
                    <a:pt x="12" y="16"/>
                  </a:lnTo>
                  <a:lnTo>
                    <a:pt x="10" y="18"/>
                  </a:lnTo>
                  <a:lnTo>
                    <a:pt x="8" y="24"/>
                  </a:lnTo>
                  <a:lnTo>
                    <a:pt x="12" y="22"/>
                  </a:lnTo>
                  <a:lnTo>
                    <a:pt x="12" y="24"/>
                  </a:lnTo>
                  <a:lnTo>
                    <a:pt x="8" y="34"/>
                  </a:lnTo>
                  <a:lnTo>
                    <a:pt x="10" y="34"/>
                  </a:lnTo>
                  <a:lnTo>
                    <a:pt x="16" y="40"/>
                  </a:lnTo>
                  <a:lnTo>
                    <a:pt x="14" y="40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4" y="46"/>
                  </a:lnTo>
                  <a:lnTo>
                    <a:pt x="14" y="48"/>
                  </a:lnTo>
                  <a:lnTo>
                    <a:pt x="8" y="50"/>
                  </a:lnTo>
                  <a:lnTo>
                    <a:pt x="6" y="50"/>
                  </a:lnTo>
                  <a:lnTo>
                    <a:pt x="8" y="52"/>
                  </a:lnTo>
                  <a:lnTo>
                    <a:pt x="8" y="54"/>
                  </a:lnTo>
                  <a:lnTo>
                    <a:pt x="8" y="54"/>
                  </a:lnTo>
                  <a:lnTo>
                    <a:pt x="6" y="52"/>
                  </a:lnTo>
                  <a:lnTo>
                    <a:pt x="4" y="52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0" y="58"/>
                  </a:lnTo>
                  <a:lnTo>
                    <a:pt x="0" y="62"/>
                  </a:lnTo>
                  <a:lnTo>
                    <a:pt x="0" y="64"/>
                  </a:lnTo>
                  <a:lnTo>
                    <a:pt x="0" y="66"/>
                  </a:lnTo>
                  <a:lnTo>
                    <a:pt x="0" y="68"/>
                  </a:lnTo>
                  <a:lnTo>
                    <a:pt x="0" y="70"/>
                  </a:lnTo>
                  <a:lnTo>
                    <a:pt x="4" y="72"/>
                  </a:lnTo>
                  <a:lnTo>
                    <a:pt x="6" y="74"/>
                  </a:lnTo>
                  <a:lnTo>
                    <a:pt x="8" y="76"/>
                  </a:lnTo>
                  <a:lnTo>
                    <a:pt x="10" y="80"/>
                  </a:lnTo>
                  <a:lnTo>
                    <a:pt x="12" y="80"/>
                  </a:lnTo>
                  <a:lnTo>
                    <a:pt x="14" y="70"/>
                  </a:lnTo>
                  <a:lnTo>
                    <a:pt x="16" y="66"/>
                  </a:lnTo>
                  <a:lnTo>
                    <a:pt x="22" y="68"/>
                  </a:lnTo>
                  <a:lnTo>
                    <a:pt x="28" y="76"/>
                  </a:lnTo>
                  <a:lnTo>
                    <a:pt x="30" y="78"/>
                  </a:lnTo>
                  <a:lnTo>
                    <a:pt x="32" y="74"/>
                  </a:lnTo>
                  <a:lnTo>
                    <a:pt x="36" y="72"/>
                  </a:lnTo>
                  <a:lnTo>
                    <a:pt x="38" y="74"/>
                  </a:lnTo>
                  <a:lnTo>
                    <a:pt x="40" y="72"/>
                  </a:lnTo>
                  <a:lnTo>
                    <a:pt x="52" y="74"/>
                  </a:lnTo>
                  <a:lnTo>
                    <a:pt x="52" y="7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5" name="Freeform 246">
              <a:extLst>
                <a:ext uri="{FF2B5EF4-FFF2-40B4-BE49-F238E27FC236}">
                  <a16:creationId xmlns:a16="http://schemas.microsoft.com/office/drawing/2014/main" id="{6D9B005E-3AB7-4132-AA79-98CB60E38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2138" y="3738563"/>
              <a:ext cx="641350" cy="419100"/>
            </a:xfrm>
            <a:custGeom>
              <a:avLst/>
              <a:gdLst/>
              <a:ahLst/>
              <a:cxnLst>
                <a:cxn ang="0">
                  <a:pos x="46" y="20"/>
                </a:cxn>
                <a:cxn ang="0">
                  <a:pos x="62" y="46"/>
                </a:cxn>
                <a:cxn ang="0">
                  <a:pos x="80" y="72"/>
                </a:cxn>
                <a:cxn ang="0">
                  <a:pos x="94" y="86"/>
                </a:cxn>
                <a:cxn ang="0">
                  <a:pos x="104" y="104"/>
                </a:cxn>
                <a:cxn ang="0">
                  <a:pos x="116" y="114"/>
                </a:cxn>
                <a:cxn ang="0">
                  <a:pos x="136" y="134"/>
                </a:cxn>
                <a:cxn ang="0">
                  <a:pos x="154" y="152"/>
                </a:cxn>
                <a:cxn ang="0">
                  <a:pos x="160" y="174"/>
                </a:cxn>
                <a:cxn ang="0">
                  <a:pos x="158" y="192"/>
                </a:cxn>
                <a:cxn ang="0">
                  <a:pos x="184" y="212"/>
                </a:cxn>
                <a:cxn ang="0">
                  <a:pos x="244" y="238"/>
                </a:cxn>
                <a:cxn ang="0">
                  <a:pos x="268" y="246"/>
                </a:cxn>
                <a:cxn ang="0">
                  <a:pos x="304" y="242"/>
                </a:cxn>
                <a:cxn ang="0">
                  <a:pos x="332" y="256"/>
                </a:cxn>
                <a:cxn ang="0">
                  <a:pos x="352" y="234"/>
                </a:cxn>
                <a:cxn ang="0">
                  <a:pos x="362" y="218"/>
                </a:cxn>
                <a:cxn ang="0">
                  <a:pos x="382" y="210"/>
                </a:cxn>
                <a:cxn ang="0">
                  <a:pos x="388" y="210"/>
                </a:cxn>
                <a:cxn ang="0">
                  <a:pos x="392" y="196"/>
                </a:cxn>
                <a:cxn ang="0">
                  <a:pos x="398" y="180"/>
                </a:cxn>
                <a:cxn ang="0">
                  <a:pos x="394" y="166"/>
                </a:cxn>
                <a:cxn ang="0">
                  <a:pos x="376" y="168"/>
                </a:cxn>
                <a:cxn ang="0">
                  <a:pos x="350" y="198"/>
                </a:cxn>
                <a:cxn ang="0">
                  <a:pos x="336" y="210"/>
                </a:cxn>
                <a:cxn ang="0">
                  <a:pos x="322" y="210"/>
                </a:cxn>
                <a:cxn ang="0">
                  <a:pos x="294" y="206"/>
                </a:cxn>
                <a:cxn ang="0">
                  <a:pos x="276" y="188"/>
                </a:cxn>
                <a:cxn ang="0">
                  <a:pos x="266" y="170"/>
                </a:cxn>
                <a:cxn ang="0">
                  <a:pos x="260" y="140"/>
                </a:cxn>
                <a:cxn ang="0">
                  <a:pos x="266" y="112"/>
                </a:cxn>
                <a:cxn ang="0">
                  <a:pos x="266" y="104"/>
                </a:cxn>
                <a:cxn ang="0">
                  <a:pos x="252" y="100"/>
                </a:cxn>
                <a:cxn ang="0">
                  <a:pos x="232" y="78"/>
                </a:cxn>
                <a:cxn ang="0">
                  <a:pos x="218" y="54"/>
                </a:cxn>
                <a:cxn ang="0">
                  <a:pos x="190" y="44"/>
                </a:cxn>
                <a:cxn ang="0">
                  <a:pos x="164" y="44"/>
                </a:cxn>
                <a:cxn ang="0">
                  <a:pos x="144" y="18"/>
                </a:cxn>
                <a:cxn ang="0">
                  <a:pos x="116" y="12"/>
                </a:cxn>
                <a:cxn ang="0">
                  <a:pos x="62" y="12"/>
                </a:cxn>
                <a:cxn ang="0">
                  <a:pos x="20" y="0"/>
                </a:cxn>
                <a:cxn ang="0">
                  <a:pos x="6" y="18"/>
                </a:cxn>
                <a:cxn ang="0">
                  <a:pos x="20" y="46"/>
                </a:cxn>
                <a:cxn ang="0">
                  <a:pos x="42" y="72"/>
                </a:cxn>
                <a:cxn ang="0">
                  <a:pos x="34" y="76"/>
                </a:cxn>
                <a:cxn ang="0">
                  <a:pos x="36" y="80"/>
                </a:cxn>
                <a:cxn ang="0">
                  <a:pos x="50" y="92"/>
                </a:cxn>
                <a:cxn ang="0">
                  <a:pos x="64" y="100"/>
                </a:cxn>
                <a:cxn ang="0">
                  <a:pos x="66" y="120"/>
                </a:cxn>
                <a:cxn ang="0">
                  <a:pos x="74" y="124"/>
                </a:cxn>
                <a:cxn ang="0">
                  <a:pos x="96" y="148"/>
                </a:cxn>
                <a:cxn ang="0">
                  <a:pos x="98" y="132"/>
                </a:cxn>
                <a:cxn ang="0">
                  <a:pos x="86" y="124"/>
                </a:cxn>
                <a:cxn ang="0">
                  <a:pos x="78" y="106"/>
                </a:cxn>
                <a:cxn ang="0">
                  <a:pos x="72" y="94"/>
                </a:cxn>
                <a:cxn ang="0">
                  <a:pos x="64" y="80"/>
                </a:cxn>
                <a:cxn ang="0">
                  <a:pos x="52" y="60"/>
                </a:cxn>
                <a:cxn ang="0">
                  <a:pos x="38" y="46"/>
                </a:cxn>
                <a:cxn ang="0">
                  <a:pos x="30" y="12"/>
                </a:cxn>
              </a:cxnLst>
              <a:rect l="0" t="0" r="r" b="b"/>
              <a:pathLst>
                <a:path w="404" h="264">
                  <a:moveTo>
                    <a:pt x="30" y="12"/>
                  </a:moveTo>
                  <a:lnTo>
                    <a:pt x="38" y="18"/>
                  </a:lnTo>
                  <a:lnTo>
                    <a:pt x="44" y="18"/>
                  </a:lnTo>
                  <a:lnTo>
                    <a:pt x="46" y="20"/>
                  </a:lnTo>
                  <a:lnTo>
                    <a:pt x="52" y="24"/>
                  </a:lnTo>
                  <a:lnTo>
                    <a:pt x="54" y="32"/>
                  </a:lnTo>
                  <a:lnTo>
                    <a:pt x="58" y="42"/>
                  </a:lnTo>
                  <a:lnTo>
                    <a:pt x="62" y="46"/>
                  </a:lnTo>
                  <a:lnTo>
                    <a:pt x="62" y="52"/>
                  </a:lnTo>
                  <a:lnTo>
                    <a:pt x="64" y="52"/>
                  </a:lnTo>
                  <a:lnTo>
                    <a:pt x="70" y="62"/>
                  </a:lnTo>
                  <a:lnTo>
                    <a:pt x="80" y="72"/>
                  </a:lnTo>
                  <a:lnTo>
                    <a:pt x="88" y="74"/>
                  </a:lnTo>
                  <a:lnTo>
                    <a:pt x="86" y="78"/>
                  </a:lnTo>
                  <a:lnTo>
                    <a:pt x="88" y="82"/>
                  </a:lnTo>
                  <a:lnTo>
                    <a:pt x="94" y="86"/>
                  </a:lnTo>
                  <a:lnTo>
                    <a:pt x="98" y="92"/>
                  </a:lnTo>
                  <a:lnTo>
                    <a:pt x="102" y="92"/>
                  </a:lnTo>
                  <a:lnTo>
                    <a:pt x="106" y="96"/>
                  </a:lnTo>
                  <a:lnTo>
                    <a:pt x="104" y="104"/>
                  </a:lnTo>
                  <a:lnTo>
                    <a:pt x="104" y="108"/>
                  </a:lnTo>
                  <a:lnTo>
                    <a:pt x="110" y="106"/>
                  </a:lnTo>
                  <a:lnTo>
                    <a:pt x="110" y="110"/>
                  </a:lnTo>
                  <a:lnTo>
                    <a:pt x="116" y="114"/>
                  </a:lnTo>
                  <a:lnTo>
                    <a:pt x="118" y="114"/>
                  </a:lnTo>
                  <a:lnTo>
                    <a:pt x="122" y="118"/>
                  </a:lnTo>
                  <a:lnTo>
                    <a:pt x="124" y="124"/>
                  </a:lnTo>
                  <a:lnTo>
                    <a:pt x="136" y="134"/>
                  </a:lnTo>
                  <a:lnTo>
                    <a:pt x="138" y="138"/>
                  </a:lnTo>
                  <a:lnTo>
                    <a:pt x="140" y="138"/>
                  </a:lnTo>
                  <a:lnTo>
                    <a:pt x="144" y="144"/>
                  </a:lnTo>
                  <a:lnTo>
                    <a:pt x="154" y="152"/>
                  </a:lnTo>
                  <a:lnTo>
                    <a:pt x="156" y="162"/>
                  </a:lnTo>
                  <a:lnTo>
                    <a:pt x="158" y="164"/>
                  </a:lnTo>
                  <a:lnTo>
                    <a:pt x="160" y="172"/>
                  </a:lnTo>
                  <a:lnTo>
                    <a:pt x="160" y="174"/>
                  </a:lnTo>
                  <a:lnTo>
                    <a:pt x="156" y="178"/>
                  </a:lnTo>
                  <a:lnTo>
                    <a:pt x="160" y="180"/>
                  </a:lnTo>
                  <a:lnTo>
                    <a:pt x="154" y="184"/>
                  </a:lnTo>
                  <a:lnTo>
                    <a:pt x="158" y="192"/>
                  </a:lnTo>
                  <a:lnTo>
                    <a:pt x="166" y="200"/>
                  </a:lnTo>
                  <a:lnTo>
                    <a:pt x="172" y="202"/>
                  </a:lnTo>
                  <a:lnTo>
                    <a:pt x="178" y="206"/>
                  </a:lnTo>
                  <a:lnTo>
                    <a:pt x="184" y="212"/>
                  </a:lnTo>
                  <a:lnTo>
                    <a:pt x="198" y="218"/>
                  </a:lnTo>
                  <a:lnTo>
                    <a:pt x="204" y="218"/>
                  </a:lnTo>
                  <a:lnTo>
                    <a:pt x="216" y="228"/>
                  </a:lnTo>
                  <a:lnTo>
                    <a:pt x="244" y="238"/>
                  </a:lnTo>
                  <a:lnTo>
                    <a:pt x="246" y="238"/>
                  </a:lnTo>
                  <a:lnTo>
                    <a:pt x="254" y="242"/>
                  </a:lnTo>
                  <a:lnTo>
                    <a:pt x="262" y="246"/>
                  </a:lnTo>
                  <a:lnTo>
                    <a:pt x="268" y="246"/>
                  </a:lnTo>
                  <a:lnTo>
                    <a:pt x="276" y="250"/>
                  </a:lnTo>
                  <a:lnTo>
                    <a:pt x="280" y="250"/>
                  </a:lnTo>
                  <a:lnTo>
                    <a:pt x="294" y="242"/>
                  </a:lnTo>
                  <a:lnTo>
                    <a:pt x="304" y="242"/>
                  </a:lnTo>
                  <a:lnTo>
                    <a:pt x="314" y="248"/>
                  </a:lnTo>
                  <a:lnTo>
                    <a:pt x="332" y="264"/>
                  </a:lnTo>
                  <a:lnTo>
                    <a:pt x="334" y="258"/>
                  </a:lnTo>
                  <a:lnTo>
                    <a:pt x="332" y="256"/>
                  </a:lnTo>
                  <a:lnTo>
                    <a:pt x="342" y="242"/>
                  </a:lnTo>
                  <a:lnTo>
                    <a:pt x="354" y="242"/>
                  </a:lnTo>
                  <a:lnTo>
                    <a:pt x="354" y="238"/>
                  </a:lnTo>
                  <a:lnTo>
                    <a:pt x="352" y="234"/>
                  </a:lnTo>
                  <a:lnTo>
                    <a:pt x="340" y="224"/>
                  </a:lnTo>
                  <a:lnTo>
                    <a:pt x="350" y="224"/>
                  </a:lnTo>
                  <a:lnTo>
                    <a:pt x="350" y="218"/>
                  </a:lnTo>
                  <a:lnTo>
                    <a:pt x="362" y="218"/>
                  </a:lnTo>
                  <a:lnTo>
                    <a:pt x="372" y="218"/>
                  </a:lnTo>
                  <a:lnTo>
                    <a:pt x="376" y="218"/>
                  </a:lnTo>
                  <a:lnTo>
                    <a:pt x="380" y="210"/>
                  </a:lnTo>
                  <a:lnTo>
                    <a:pt x="382" y="210"/>
                  </a:lnTo>
                  <a:lnTo>
                    <a:pt x="386" y="204"/>
                  </a:lnTo>
                  <a:lnTo>
                    <a:pt x="388" y="206"/>
                  </a:lnTo>
                  <a:lnTo>
                    <a:pt x="386" y="208"/>
                  </a:lnTo>
                  <a:lnTo>
                    <a:pt x="388" y="210"/>
                  </a:lnTo>
                  <a:lnTo>
                    <a:pt x="390" y="216"/>
                  </a:lnTo>
                  <a:lnTo>
                    <a:pt x="390" y="214"/>
                  </a:lnTo>
                  <a:lnTo>
                    <a:pt x="394" y="198"/>
                  </a:lnTo>
                  <a:lnTo>
                    <a:pt x="392" y="196"/>
                  </a:lnTo>
                  <a:lnTo>
                    <a:pt x="394" y="194"/>
                  </a:lnTo>
                  <a:lnTo>
                    <a:pt x="394" y="194"/>
                  </a:lnTo>
                  <a:lnTo>
                    <a:pt x="392" y="192"/>
                  </a:lnTo>
                  <a:lnTo>
                    <a:pt x="398" y="180"/>
                  </a:lnTo>
                  <a:lnTo>
                    <a:pt x="402" y="176"/>
                  </a:lnTo>
                  <a:lnTo>
                    <a:pt x="404" y="172"/>
                  </a:lnTo>
                  <a:lnTo>
                    <a:pt x="402" y="166"/>
                  </a:lnTo>
                  <a:lnTo>
                    <a:pt x="394" y="166"/>
                  </a:lnTo>
                  <a:lnTo>
                    <a:pt x="392" y="168"/>
                  </a:lnTo>
                  <a:lnTo>
                    <a:pt x="392" y="166"/>
                  </a:lnTo>
                  <a:lnTo>
                    <a:pt x="386" y="164"/>
                  </a:lnTo>
                  <a:lnTo>
                    <a:pt x="376" y="168"/>
                  </a:lnTo>
                  <a:lnTo>
                    <a:pt x="364" y="168"/>
                  </a:lnTo>
                  <a:lnTo>
                    <a:pt x="356" y="172"/>
                  </a:lnTo>
                  <a:lnTo>
                    <a:pt x="354" y="186"/>
                  </a:lnTo>
                  <a:lnTo>
                    <a:pt x="350" y="198"/>
                  </a:lnTo>
                  <a:lnTo>
                    <a:pt x="344" y="202"/>
                  </a:lnTo>
                  <a:lnTo>
                    <a:pt x="344" y="206"/>
                  </a:lnTo>
                  <a:lnTo>
                    <a:pt x="340" y="210"/>
                  </a:lnTo>
                  <a:lnTo>
                    <a:pt x="336" y="210"/>
                  </a:lnTo>
                  <a:lnTo>
                    <a:pt x="336" y="206"/>
                  </a:lnTo>
                  <a:lnTo>
                    <a:pt x="330" y="206"/>
                  </a:lnTo>
                  <a:lnTo>
                    <a:pt x="328" y="206"/>
                  </a:lnTo>
                  <a:lnTo>
                    <a:pt x="322" y="210"/>
                  </a:lnTo>
                  <a:lnTo>
                    <a:pt x="310" y="210"/>
                  </a:lnTo>
                  <a:lnTo>
                    <a:pt x="304" y="214"/>
                  </a:lnTo>
                  <a:lnTo>
                    <a:pt x="302" y="214"/>
                  </a:lnTo>
                  <a:lnTo>
                    <a:pt x="294" y="206"/>
                  </a:lnTo>
                  <a:lnTo>
                    <a:pt x="290" y="208"/>
                  </a:lnTo>
                  <a:lnTo>
                    <a:pt x="284" y="204"/>
                  </a:lnTo>
                  <a:lnTo>
                    <a:pt x="280" y="200"/>
                  </a:lnTo>
                  <a:lnTo>
                    <a:pt x="276" y="188"/>
                  </a:lnTo>
                  <a:lnTo>
                    <a:pt x="268" y="180"/>
                  </a:lnTo>
                  <a:lnTo>
                    <a:pt x="266" y="174"/>
                  </a:lnTo>
                  <a:lnTo>
                    <a:pt x="264" y="172"/>
                  </a:lnTo>
                  <a:lnTo>
                    <a:pt x="266" y="170"/>
                  </a:lnTo>
                  <a:lnTo>
                    <a:pt x="266" y="166"/>
                  </a:lnTo>
                  <a:lnTo>
                    <a:pt x="260" y="162"/>
                  </a:lnTo>
                  <a:lnTo>
                    <a:pt x="258" y="158"/>
                  </a:lnTo>
                  <a:lnTo>
                    <a:pt x="260" y="140"/>
                  </a:lnTo>
                  <a:lnTo>
                    <a:pt x="258" y="122"/>
                  </a:lnTo>
                  <a:lnTo>
                    <a:pt x="260" y="116"/>
                  </a:lnTo>
                  <a:lnTo>
                    <a:pt x="260" y="112"/>
                  </a:lnTo>
                  <a:lnTo>
                    <a:pt x="266" y="112"/>
                  </a:lnTo>
                  <a:lnTo>
                    <a:pt x="266" y="110"/>
                  </a:lnTo>
                  <a:lnTo>
                    <a:pt x="268" y="106"/>
                  </a:lnTo>
                  <a:lnTo>
                    <a:pt x="266" y="108"/>
                  </a:lnTo>
                  <a:lnTo>
                    <a:pt x="266" y="104"/>
                  </a:lnTo>
                  <a:lnTo>
                    <a:pt x="268" y="102"/>
                  </a:lnTo>
                  <a:lnTo>
                    <a:pt x="262" y="104"/>
                  </a:lnTo>
                  <a:lnTo>
                    <a:pt x="258" y="100"/>
                  </a:lnTo>
                  <a:lnTo>
                    <a:pt x="252" y="100"/>
                  </a:lnTo>
                  <a:lnTo>
                    <a:pt x="244" y="98"/>
                  </a:lnTo>
                  <a:lnTo>
                    <a:pt x="240" y="96"/>
                  </a:lnTo>
                  <a:lnTo>
                    <a:pt x="236" y="90"/>
                  </a:lnTo>
                  <a:lnTo>
                    <a:pt x="232" y="78"/>
                  </a:lnTo>
                  <a:lnTo>
                    <a:pt x="228" y="74"/>
                  </a:lnTo>
                  <a:lnTo>
                    <a:pt x="226" y="70"/>
                  </a:lnTo>
                  <a:lnTo>
                    <a:pt x="222" y="66"/>
                  </a:lnTo>
                  <a:lnTo>
                    <a:pt x="218" y="54"/>
                  </a:lnTo>
                  <a:lnTo>
                    <a:pt x="210" y="46"/>
                  </a:lnTo>
                  <a:lnTo>
                    <a:pt x="208" y="44"/>
                  </a:lnTo>
                  <a:lnTo>
                    <a:pt x="194" y="44"/>
                  </a:lnTo>
                  <a:lnTo>
                    <a:pt x="190" y="44"/>
                  </a:lnTo>
                  <a:lnTo>
                    <a:pt x="184" y="56"/>
                  </a:lnTo>
                  <a:lnTo>
                    <a:pt x="178" y="56"/>
                  </a:lnTo>
                  <a:lnTo>
                    <a:pt x="168" y="48"/>
                  </a:lnTo>
                  <a:lnTo>
                    <a:pt x="164" y="44"/>
                  </a:lnTo>
                  <a:lnTo>
                    <a:pt x="162" y="32"/>
                  </a:lnTo>
                  <a:lnTo>
                    <a:pt x="154" y="26"/>
                  </a:lnTo>
                  <a:lnTo>
                    <a:pt x="148" y="18"/>
                  </a:lnTo>
                  <a:lnTo>
                    <a:pt x="144" y="18"/>
                  </a:lnTo>
                  <a:lnTo>
                    <a:pt x="142" y="14"/>
                  </a:lnTo>
                  <a:lnTo>
                    <a:pt x="138" y="12"/>
                  </a:lnTo>
                  <a:lnTo>
                    <a:pt x="128" y="12"/>
                  </a:lnTo>
                  <a:lnTo>
                    <a:pt x="116" y="12"/>
                  </a:lnTo>
                  <a:lnTo>
                    <a:pt x="116" y="20"/>
                  </a:lnTo>
                  <a:lnTo>
                    <a:pt x="94" y="20"/>
                  </a:lnTo>
                  <a:lnTo>
                    <a:pt x="80" y="20"/>
                  </a:lnTo>
                  <a:lnTo>
                    <a:pt x="62" y="12"/>
                  </a:lnTo>
                  <a:lnTo>
                    <a:pt x="42" y="6"/>
                  </a:lnTo>
                  <a:lnTo>
                    <a:pt x="30" y="2"/>
                  </a:lnTo>
                  <a:lnTo>
                    <a:pt x="30" y="0"/>
                  </a:lnTo>
                  <a:lnTo>
                    <a:pt x="20" y="0"/>
                  </a:lnTo>
                  <a:lnTo>
                    <a:pt x="10" y="2"/>
                  </a:lnTo>
                  <a:lnTo>
                    <a:pt x="0" y="2"/>
                  </a:lnTo>
                  <a:lnTo>
                    <a:pt x="6" y="14"/>
                  </a:lnTo>
                  <a:lnTo>
                    <a:pt x="6" y="18"/>
                  </a:lnTo>
                  <a:lnTo>
                    <a:pt x="14" y="28"/>
                  </a:lnTo>
                  <a:lnTo>
                    <a:pt x="16" y="36"/>
                  </a:lnTo>
                  <a:lnTo>
                    <a:pt x="16" y="36"/>
                  </a:lnTo>
                  <a:lnTo>
                    <a:pt x="20" y="46"/>
                  </a:lnTo>
                  <a:lnTo>
                    <a:pt x="26" y="50"/>
                  </a:lnTo>
                  <a:lnTo>
                    <a:pt x="28" y="50"/>
                  </a:lnTo>
                  <a:lnTo>
                    <a:pt x="40" y="64"/>
                  </a:lnTo>
                  <a:lnTo>
                    <a:pt x="42" y="72"/>
                  </a:lnTo>
                  <a:lnTo>
                    <a:pt x="40" y="72"/>
                  </a:lnTo>
                  <a:lnTo>
                    <a:pt x="40" y="76"/>
                  </a:lnTo>
                  <a:lnTo>
                    <a:pt x="38" y="74"/>
                  </a:lnTo>
                  <a:lnTo>
                    <a:pt x="34" y="76"/>
                  </a:lnTo>
                  <a:lnTo>
                    <a:pt x="28" y="76"/>
                  </a:lnTo>
                  <a:lnTo>
                    <a:pt x="28" y="76"/>
                  </a:lnTo>
                  <a:lnTo>
                    <a:pt x="30" y="76"/>
                  </a:lnTo>
                  <a:lnTo>
                    <a:pt x="36" y="80"/>
                  </a:lnTo>
                  <a:lnTo>
                    <a:pt x="36" y="84"/>
                  </a:lnTo>
                  <a:lnTo>
                    <a:pt x="40" y="86"/>
                  </a:lnTo>
                  <a:lnTo>
                    <a:pt x="48" y="90"/>
                  </a:lnTo>
                  <a:lnTo>
                    <a:pt x="50" y="92"/>
                  </a:lnTo>
                  <a:lnTo>
                    <a:pt x="54" y="88"/>
                  </a:lnTo>
                  <a:lnTo>
                    <a:pt x="54" y="92"/>
                  </a:lnTo>
                  <a:lnTo>
                    <a:pt x="58" y="96"/>
                  </a:lnTo>
                  <a:lnTo>
                    <a:pt x="64" y="100"/>
                  </a:lnTo>
                  <a:lnTo>
                    <a:pt x="66" y="106"/>
                  </a:lnTo>
                  <a:lnTo>
                    <a:pt x="68" y="114"/>
                  </a:lnTo>
                  <a:lnTo>
                    <a:pt x="66" y="120"/>
                  </a:lnTo>
                  <a:lnTo>
                    <a:pt x="66" y="120"/>
                  </a:lnTo>
                  <a:lnTo>
                    <a:pt x="68" y="120"/>
                  </a:lnTo>
                  <a:lnTo>
                    <a:pt x="70" y="122"/>
                  </a:lnTo>
                  <a:lnTo>
                    <a:pt x="72" y="124"/>
                  </a:lnTo>
                  <a:lnTo>
                    <a:pt x="74" y="124"/>
                  </a:lnTo>
                  <a:lnTo>
                    <a:pt x="76" y="128"/>
                  </a:lnTo>
                  <a:lnTo>
                    <a:pt x="88" y="136"/>
                  </a:lnTo>
                  <a:lnTo>
                    <a:pt x="92" y="140"/>
                  </a:lnTo>
                  <a:lnTo>
                    <a:pt x="96" y="148"/>
                  </a:lnTo>
                  <a:lnTo>
                    <a:pt x="102" y="144"/>
                  </a:lnTo>
                  <a:lnTo>
                    <a:pt x="102" y="140"/>
                  </a:lnTo>
                  <a:lnTo>
                    <a:pt x="102" y="138"/>
                  </a:lnTo>
                  <a:lnTo>
                    <a:pt x="98" y="132"/>
                  </a:lnTo>
                  <a:lnTo>
                    <a:pt x="92" y="128"/>
                  </a:lnTo>
                  <a:lnTo>
                    <a:pt x="90" y="130"/>
                  </a:lnTo>
                  <a:lnTo>
                    <a:pt x="88" y="128"/>
                  </a:lnTo>
                  <a:lnTo>
                    <a:pt x="86" y="124"/>
                  </a:lnTo>
                  <a:lnTo>
                    <a:pt x="86" y="118"/>
                  </a:lnTo>
                  <a:lnTo>
                    <a:pt x="82" y="114"/>
                  </a:lnTo>
                  <a:lnTo>
                    <a:pt x="82" y="110"/>
                  </a:lnTo>
                  <a:lnTo>
                    <a:pt x="78" y="106"/>
                  </a:lnTo>
                  <a:lnTo>
                    <a:pt x="78" y="98"/>
                  </a:lnTo>
                  <a:lnTo>
                    <a:pt x="74" y="92"/>
                  </a:lnTo>
                  <a:lnTo>
                    <a:pt x="72" y="90"/>
                  </a:lnTo>
                  <a:lnTo>
                    <a:pt x="72" y="94"/>
                  </a:lnTo>
                  <a:lnTo>
                    <a:pt x="70" y="92"/>
                  </a:lnTo>
                  <a:lnTo>
                    <a:pt x="68" y="86"/>
                  </a:lnTo>
                  <a:lnTo>
                    <a:pt x="66" y="84"/>
                  </a:lnTo>
                  <a:lnTo>
                    <a:pt x="64" y="80"/>
                  </a:lnTo>
                  <a:lnTo>
                    <a:pt x="60" y="74"/>
                  </a:lnTo>
                  <a:lnTo>
                    <a:pt x="58" y="66"/>
                  </a:lnTo>
                  <a:lnTo>
                    <a:pt x="56" y="66"/>
                  </a:lnTo>
                  <a:lnTo>
                    <a:pt x="52" y="60"/>
                  </a:lnTo>
                  <a:lnTo>
                    <a:pt x="50" y="58"/>
                  </a:lnTo>
                  <a:lnTo>
                    <a:pt x="46" y="52"/>
                  </a:lnTo>
                  <a:lnTo>
                    <a:pt x="40" y="46"/>
                  </a:lnTo>
                  <a:lnTo>
                    <a:pt x="38" y="46"/>
                  </a:lnTo>
                  <a:lnTo>
                    <a:pt x="34" y="40"/>
                  </a:lnTo>
                  <a:lnTo>
                    <a:pt x="32" y="28"/>
                  </a:lnTo>
                  <a:lnTo>
                    <a:pt x="30" y="24"/>
                  </a:lnTo>
                  <a:lnTo>
                    <a:pt x="30" y="12"/>
                  </a:lnTo>
                  <a:lnTo>
                    <a:pt x="30" y="1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6" name="Freeform 247">
              <a:extLst>
                <a:ext uri="{FF2B5EF4-FFF2-40B4-BE49-F238E27FC236}">
                  <a16:creationId xmlns:a16="http://schemas.microsoft.com/office/drawing/2014/main" id="{ED121DD9-6608-480E-80EA-E6E652D47A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1313" y="3306763"/>
              <a:ext cx="114300" cy="92075"/>
            </a:xfrm>
            <a:custGeom>
              <a:avLst/>
              <a:gdLst/>
              <a:ahLst/>
              <a:cxnLst>
                <a:cxn ang="0">
                  <a:pos x="70" y="40"/>
                </a:cxn>
                <a:cxn ang="0">
                  <a:pos x="72" y="38"/>
                </a:cxn>
                <a:cxn ang="0">
                  <a:pos x="70" y="38"/>
                </a:cxn>
                <a:cxn ang="0">
                  <a:pos x="62" y="34"/>
                </a:cxn>
                <a:cxn ang="0">
                  <a:pos x="58" y="26"/>
                </a:cxn>
                <a:cxn ang="0">
                  <a:pos x="58" y="18"/>
                </a:cxn>
                <a:cxn ang="0">
                  <a:pos x="52" y="18"/>
                </a:cxn>
                <a:cxn ang="0">
                  <a:pos x="56" y="14"/>
                </a:cxn>
                <a:cxn ang="0">
                  <a:pos x="58" y="8"/>
                </a:cxn>
                <a:cxn ang="0">
                  <a:pos x="58" y="6"/>
                </a:cxn>
                <a:cxn ang="0">
                  <a:pos x="54" y="2"/>
                </a:cxn>
                <a:cxn ang="0">
                  <a:pos x="46" y="6"/>
                </a:cxn>
                <a:cxn ang="0">
                  <a:pos x="44" y="2"/>
                </a:cxn>
                <a:cxn ang="0">
                  <a:pos x="38" y="0"/>
                </a:cxn>
                <a:cxn ang="0">
                  <a:pos x="30" y="2"/>
                </a:cxn>
                <a:cxn ang="0">
                  <a:pos x="28" y="4"/>
                </a:cxn>
                <a:cxn ang="0">
                  <a:pos x="22" y="4"/>
                </a:cxn>
                <a:cxn ang="0">
                  <a:pos x="18" y="2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8" y="2"/>
                </a:cxn>
                <a:cxn ang="0">
                  <a:pos x="8" y="10"/>
                </a:cxn>
                <a:cxn ang="0">
                  <a:pos x="6" y="12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10" y="14"/>
                </a:cxn>
                <a:cxn ang="0">
                  <a:pos x="18" y="20"/>
                </a:cxn>
                <a:cxn ang="0">
                  <a:pos x="18" y="34"/>
                </a:cxn>
                <a:cxn ang="0">
                  <a:pos x="18" y="46"/>
                </a:cxn>
                <a:cxn ang="0">
                  <a:pos x="20" y="48"/>
                </a:cxn>
                <a:cxn ang="0">
                  <a:pos x="20" y="54"/>
                </a:cxn>
                <a:cxn ang="0">
                  <a:pos x="24" y="56"/>
                </a:cxn>
                <a:cxn ang="0">
                  <a:pos x="26" y="56"/>
                </a:cxn>
                <a:cxn ang="0">
                  <a:pos x="28" y="56"/>
                </a:cxn>
                <a:cxn ang="0">
                  <a:pos x="32" y="58"/>
                </a:cxn>
                <a:cxn ang="0">
                  <a:pos x="38" y="56"/>
                </a:cxn>
                <a:cxn ang="0">
                  <a:pos x="40" y="56"/>
                </a:cxn>
                <a:cxn ang="0">
                  <a:pos x="42" y="54"/>
                </a:cxn>
                <a:cxn ang="0">
                  <a:pos x="46" y="54"/>
                </a:cxn>
                <a:cxn ang="0">
                  <a:pos x="58" y="46"/>
                </a:cxn>
                <a:cxn ang="0">
                  <a:pos x="62" y="42"/>
                </a:cxn>
                <a:cxn ang="0">
                  <a:pos x="62" y="44"/>
                </a:cxn>
                <a:cxn ang="0">
                  <a:pos x="64" y="44"/>
                </a:cxn>
                <a:cxn ang="0">
                  <a:pos x="66" y="40"/>
                </a:cxn>
                <a:cxn ang="0">
                  <a:pos x="70" y="40"/>
                </a:cxn>
                <a:cxn ang="0">
                  <a:pos x="70" y="40"/>
                </a:cxn>
              </a:cxnLst>
              <a:rect l="0" t="0" r="r" b="b"/>
              <a:pathLst>
                <a:path w="72" h="58">
                  <a:moveTo>
                    <a:pt x="70" y="40"/>
                  </a:moveTo>
                  <a:lnTo>
                    <a:pt x="72" y="38"/>
                  </a:lnTo>
                  <a:lnTo>
                    <a:pt x="70" y="38"/>
                  </a:lnTo>
                  <a:lnTo>
                    <a:pt x="62" y="34"/>
                  </a:lnTo>
                  <a:lnTo>
                    <a:pt x="58" y="26"/>
                  </a:lnTo>
                  <a:lnTo>
                    <a:pt x="58" y="18"/>
                  </a:lnTo>
                  <a:lnTo>
                    <a:pt x="52" y="18"/>
                  </a:lnTo>
                  <a:lnTo>
                    <a:pt x="56" y="14"/>
                  </a:lnTo>
                  <a:lnTo>
                    <a:pt x="58" y="8"/>
                  </a:lnTo>
                  <a:lnTo>
                    <a:pt x="58" y="6"/>
                  </a:lnTo>
                  <a:lnTo>
                    <a:pt x="54" y="2"/>
                  </a:lnTo>
                  <a:lnTo>
                    <a:pt x="46" y="6"/>
                  </a:lnTo>
                  <a:lnTo>
                    <a:pt x="44" y="2"/>
                  </a:lnTo>
                  <a:lnTo>
                    <a:pt x="38" y="0"/>
                  </a:lnTo>
                  <a:lnTo>
                    <a:pt x="30" y="2"/>
                  </a:lnTo>
                  <a:lnTo>
                    <a:pt x="28" y="4"/>
                  </a:lnTo>
                  <a:lnTo>
                    <a:pt x="22" y="4"/>
                  </a:lnTo>
                  <a:lnTo>
                    <a:pt x="18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8" y="2"/>
                  </a:lnTo>
                  <a:lnTo>
                    <a:pt x="8" y="10"/>
                  </a:lnTo>
                  <a:lnTo>
                    <a:pt x="6" y="1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18"/>
                  </a:lnTo>
                  <a:lnTo>
                    <a:pt x="10" y="14"/>
                  </a:lnTo>
                  <a:lnTo>
                    <a:pt x="18" y="20"/>
                  </a:lnTo>
                  <a:lnTo>
                    <a:pt x="18" y="34"/>
                  </a:lnTo>
                  <a:lnTo>
                    <a:pt x="18" y="46"/>
                  </a:lnTo>
                  <a:lnTo>
                    <a:pt x="20" y="48"/>
                  </a:lnTo>
                  <a:lnTo>
                    <a:pt x="20" y="54"/>
                  </a:lnTo>
                  <a:lnTo>
                    <a:pt x="24" y="56"/>
                  </a:lnTo>
                  <a:lnTo>
                    <a:pt x="26" y="56"/>
                  </a:lnTo>
                  <a:lnTo>
                    <a:pt x="28" y="56"/>
                  </a:lnTo>
                  <a:lnTo>
                    <a:pt x="32" y="58"/>
                  </a:lnTo>
                  <a:lnTo>
                    <a:pt x="38" y="56"/>
                  </a:lnTo>
                  <a:lnTo>
                    <a:pt x="40" y="56"/>
                  </a:lnTo>
                  <a:lnTo>
                    <a:pt x="42" y="54"/>
                  </a:lnTo>
                  <a:lnTo>
                    <a:pt x="46" y="54"/>
                  </a:lnTo>
                  <a:lnTo>
                    <a:pt x="58" y="46"/>
                  </a:lnTo>
                  <a:lnTo>
                    <a:pt x="62" y="42"/>
                  </a:lnTo>
                  <a:lnTo>
                    <a:pt x="62" y="44"/>
                  </a:lnTo>
                  <a:lnTo>
                    <a:pt x="64" y="44"/>
                  </a:lnTo>
                  <a:lnTo>
                    <a:pt x="66" y="40"/>
                  </a:lnTo>
                  <a:lnTo>
                    <a:pt x="70" y="40"/>
                  </a:lnTo>
                  <a:lnTo>
                    <a:pt x="70" y="4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7" name="Freeform 248">
              <a:extLst>
                <a:ext uri="{FF2B5EF4-FFF2-40B4-BE49-F238E27FC236}">
                  <a16:creationId xmlns:a16="http://schemas.microsoft.com/office/drawing/2014/main" id="{C4511397-DD1B-4C77-8E0B-8F1A78062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4813" y="3370263"/>
              <a:ext cx="107950" cy="76200"/>
            </a:xfrm>
            <a:custGeom>
              <a:avLst/>
              <a:gdLst/>
              <a:ahLst/>
              <a:cxnLst>
                <a:cxn ang="0">
                  <a:pos x="64" y="8"/>
                </a:cxn>
                <a:cxn ang="0">
                  <a:pos x="62" y="6"/>
                </a:cxn>
                <a:cxn ang="0">
                  <a:pos x="56" y="6"/>
                </a:cxn>
                <a:cxn ang="0">
                  <a:pos x="58" y="4"/>
                </a:cxn>
                <a:cxn ang="0">
                  <a:pos x="56" y="2"/>
                </a:cxn>
                <a:cxn ang="0">
                  <a:pos x="52" y="6"/>
                </a:cxn>
                <a:cxn ang="0">
                  <a:pos x="46" y="6"/>
                </a:cxn>
                <a:cxn ang="0">
                  <a:pos x="44" y="4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6" y="0"/>
                </a:cxn>
                <a:cxn ang="0">
                  <a:pos x="24" y="4"/>
                </a:cxn>
                <a:cxn ang="0">
                  <a:pos x="18" y="10"/>
                </a:cxn>
                <a:cxn ang="0">
                  <a:pos x="18" y="12"/>
                </a:cxn>
                <a:cxn ang="0">
                  <a:pos x="24" y="10"/>
                </a:cxn>
                <a:cxn ang="0">
                  <a:pos x="38" y="12"/>
                </a:cxn>
                <a:cxn ang="0">
                  <a:pos x="36" y="12"/>
                </a:cxn>
                <a:cxn ang="0">
                  <a:pos x="32" y="14"/>
                </a:cxn>
                <a:cxn ang="0">
                  <a:pos x="26" y="18"/>
                </a:cxn>
                <a:cxn ang="0">
                  <a:pos x="22" y="14"/>
                </a:cxn>
                <a:cxn ang="0">
                  <a:pos x="8" y="22"/>
                </a:cxn>
                <a:cxn ang="0">
                  <a:pos x="8" y="24"/>
                </a:cxn>
                <a:cxn ang="0">
                  <a:pos x="4" y="24"/>
                </a:cxn>
                <a:cxn ang="0">
                  <a:pos x="0" y="30"/>
                </a:cxn>
                <a:cxn ang="0">
                  <a:pos x="4" y="26"/>
                </a:cxn>
                <a:cxn ang="0">
                  <a:pos x="0" y="32"/>
                </a:cxn>
                <a:cxn ang="0">
                  <a:pos x="0" y="38"/>
                </a:cxn>
                <a:cxn ang="0">
                  <a:pos x="2" y="42"/>
                </a:cxn>
                <a:cxn ang="0">
                  <a:pos x="4" y="42"/>
                </a:cxn>
                <a:cxn ang="0">
                  <a:pos x="6" y="46"/>
                </a:cxn>
                <a:cxn ang="0">
                  <a:pos x="10" y="48"/>
                </a:cxn>
                <a:cxn ang="0">
                  <a:pos x="12" y="44"/>
                </a:cxn>
                <a:cxn ang="0">
                  <a:pos x="14" y="44"/>
                </a:cxn>
                <a:cxn ang="0">
                  <a:pos x="26" y="32"/>
                </a:cxn>
                <a:cxn ang="0">
                  <a:pos x="26" y="26"/>
                </a:cxn>
                <a:cxn ang="0">
                  <a:pos x="28" y="28"/>
                </a:cxn>
                <a:cxn ang="0">
                  <a:pos x="30" y="26"/>
                </a:cxn>
                <a:cxn ang="0">
                  <a:pos x="32" y="28"/>
                </a:cxn>
                <a:cxn ang="0">
                  <a:pos x="34" y="28"/>
                </a:cxn>
                <a:cxn ang="0">
                  <a:pos x="34" y="24"/>
                </a:cxn>
                <a:cxn ang="0">
                  <a:pos x="38" y="26"/>
                </a:cxn>
                <a:cxn ang="0">
                  <a:pos x="44" y="24"/>
                </a:cxn>
                <a:cxn ang="0">
                  <a:pos x="60" y="14"/>
                </a:cxn>
                <a:cxn ang="0">
                  <a:pos x="66" y="14"/>
                </a:cxn>
                <a:cxn ang="0">
                  <a:pos x="68" y="12"/>
                </a:cxn>
                <a:cxn ang="0">
                  <a:pos x="68" y="12"/>
                </a:cxn>
                <a:cxn ang="0">
                  <a:pos x="64" y="12"/>
                </a:cxn>
                <a:cxn ang="0">
                  <a:pos x="66" y="10"/>
                </a:cxn>
                <a:cxn ang="0">
                  <a:pos x="64" y="8"/>
                </a:cxn>
                <a:cxn ang="0">
                  <a:pos x="64" y="8"/>
                </a:cxn>
              </a:cxnLst>
              <a:rect l="0" t="0" r="r" b="b"/>
              <a:pathLst>
                <a:path w="68" h="48">
                  <a:moveTo>
                    <a:pt x="64" y="8"/>
                  </a:moveTo>
                  <a:lnTo>
                    <a:pt x="62" y="6"/>
                  </a:lnTo>
                  <a:lnTo>
                    <a:pt x="56" y="6"/>
                  </a:lnTo>
                  <a:lnTo>
                    <a:pt x="58" y="4"/>
                  </a:lnTo>
                  <a:lnTo>
                    <a:pt x="56" y="2"/>
                  </a:lnTo>
                  <a:lnTo>
                    <a:pt x="52" y="6"/>
                  </a:lnTo>
                  <a:lnTo>
                    <a:pt x="46" y="6"/>
                  </a:lnTo>
                  <a:lnTo>
                    <a:pt x="44" y="4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6" y="0"/>
                  </a:lnTo>
                  <a:lnTo>
                    <a:pt x="24" y="4"/>
                  </a:lnTo>
                  <a:lnTo>
                    <a:pt x="18" y="10"/>
                  </a:lnTo>
                  <a:lnTo>
                    <a:pt x="18" y="12"/>
                  </a:lnTo>
                  <a:lnTo>
                    <a:pt x="24" y="10"/>
                  </a:lnTo>
                  <a:lnTo>
                    <a:pt x="38" y="12"/>
                  </a:lnTo>
                  <a:lnTo>
                    <a:pt x="36" y="12"/>
                  </a:lnTo>
                  <a:lnTo>
                    <a:pt x="32" y="14"/>
                  </a:lnTo>
                  <a:lnTo>
                    <a:pt x="26" y="18"/>
                  </a:lnTo>
                  <a:lnTo>
                    <a:pt x="22" y="14"/>
                  </a:lnTo>
                  <a:lnTo>
                    <a:pt x="8" y="22"/>
                  </a:lnTo>
                  <a:lnTo>
                    <a:pt x="8" y="24"/>
                  </a:lnTo>
                  <a:lnTo>
                    <a:pt x="4" y="24"/>
                  </a:lnTo>
                  <a:lnTo>
                    <a:pt x="0" y="30"/>
                  </a:lnTo>
                  <a:lnTo>
                    <a:pt x="4" y="26"/>
                  </a:lnTo>
                  <a:lnTo>
                    <a:pt x="0" y="32"/>
                  </a:lnTo>
                  <a:lnTo>
                    <a:pt x="0" y="38"/>
                  </a:lnTo>
                  <a:lnTo>
                    <a:pt x="2" y="42"/>
                  </a:lnTo>
                  <a:lnTo>
                    <a:pt x="4" y="42"/>
                  </a:lnTo>
                  <a:lnTo>
                    <a:pt x="6" y="46"/>
                  </a:lnTo>
                  <a:lnTo>
                    <a:pt x="10" y="48"/>
                  </a:lnTo>
                  <a:lnTo>
                    <a:pt x="12" y="44"/>
                  </a:lnTo>
                  <a:lnTo>
                    <a:pt x="14" y="44"/>
                  </a:lnTo>
                  <a:lnTo>
                    <a:pt x="26" y="32"/>
                  </a:lnTo>
                  <a:lnTo>
                    <a:pt x="26" y="26"/>
                  </a:lnTo>
                  <a:lnTo>
                    <a:pt x="28" y="28"/>
                  </a:lnTo>
                  <a:lnTo>
                    <a:pt x="30" y="26"/>
                  </a:lnTo>
                  <a:lnTo>
                    <a:pt x="32" y="28"/>
                  </a:lnTo>
                  <a:lnTo>
                    <a:pt x="34" y="28"/>
                  </a:lnTo>
                  <a:lnTo>
                    <a:pt x="34" y="24"/>
                  </a:lnTo>
                  <a:lnTo>
                    <a:pt x="38" y="26"/>
                  </a:lnTo>
                  <a:lnTo>
                    <a:pt x="44" y="24"/>
                  </a:lnTo>
                  <a:lnTo>
                    <a:pt x="60" y="14"/>
                  </a:lnTo>
                  <a:lnTo>
                    <a:pt x="66" y="14"/>
                  </a:lnTo>
                  <a:lnTo>
                    <a:pt x="68" y="12"/>
                  </a:lnTo>
                  <a:lnTo>
                    <a:pt x="68" y="12"/>
                  </a:lnTo>
                  <a:lnTo>
                    <a:pt x="64" y="12"/>
                  </a:lnTo>
                  <a:lnTo>
                    <a:pt x="66" y="10"/>
                  </a:lnTo>
                  <a:lnTo>
                    <a:pt x="64" y="8"/>
                  </a:lnTo>
                  <a:lnTo>
                    <a:pt x="64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8" name="Freeform 249">
              <a:extLst>
                <a:ext uri="{FF2B5EF4-FFF2-40B4-BE49-F238E27FC236}">
                  <a16:creationId xmlns:a16="http://schemas.microsoft.com/office/drawing/2014/main" id="{C825E647-F077-4F46-96AB-DBECA55451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9863" y="3573463"/>
              <a:ext cx="3175" cy="31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9" name="Freeform 250">
              <a:extLst>
                <a:ext uri="{FF2B5EF4-FFF2-40B4-BE49-F238E27FC236}">
                  <a16:creationId xmlns:a16="http://schemas.microsoft.com/office/drawing/2014/main" id="{6FEC3C8D-D861-493A-828B-D98928672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5263" y="3598863"/>
              <a:ext cx="12700" cy="2222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0" y="10"/>
                </a:cxn>
                <a:cxn ang="0">
                  <a:pos x="0" y="14"/>
                </a:cxn>
                <a:cxn ang="0">
                  <a:pos x="4" y="12"/>
                </a:cxn>
                <a:cxn ang="0">
                  <a:pos x="4" y="6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8" h="14">
                  <a:moveTo>
                    <a:pt x="2" y="0"/>
                  </a:moveTo>
                  <a:lnTo>
                    <a:pt x="4" y="2"/>
                  </a:lnTo>
                  <a:lnTo>
                    <a:pt x="4" y="2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4" y="12"/>
                  </a:lnTo>
                  <a:lnTo>
                    <a:pt x="4" y="6"/>
                  </a:lnTo>
                  <a:lnTo>
                    <a:pt x="8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0" name="Freeform 251">
              <a:extLst>
                <a:ext uri="{FF2B5EF4-FFF2-40B4-BE49-F238E27FC236}">
                  <a16:creationId xmlns:a16="http://schemas.microsoft.com/office/drawing/2014/main" id="{4B8DF5C4-A404-4543-9F30-C16A903AA09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288" y="2274888"/>
              <a:ext cx="635000" cy="796925"/>
            </a:xfrm>
            <a:custGeom>
              <a:avLst/>
              <a:gdLst/>
              <a:ahLst/>
              <a:cxnLst>
                <a:cxn ang="0">
                  <a:pos x="370" y="368"/>
                </a:cxn>
                <a:cxn ang="0">
                  <a:pos x="362" y="284"/>
                </a:cxn>
                <a:cxn ang="0">
                  <a:pos x="362" y="152"/>
                </a:cxn>
                <a:cxn ang="0">
                  <a:pos x="332" y="50"/>
                </a:cxn>
                <a:cxn ang="0">
                  <a:pos x="252" y="36"/>
                </a:cxn>
                <a:cxn ang="0">
                  <a:pos x="212" y="28"/>
                </a:cxn>
                <a:cxn ang="0">
                  <a:pos x="180" y="20"/>
                </a:cxn>
                <a:cxn ang="0">
                  <a:pos x="170" y="26"/>
                </a:cxn>
                <a:cxn ang="0">
                  <a:pos x="148" y="6"/>
                </a:cxn>
                <a:cxn ang="0">
                  <a:pos x="114" y="26"/>
                </a:cxn>
                <a:cxn ang="0">
                  <a:pos x="108" y="40"/>
                </a:cxn>
                <a:cxn ang="0">
                  <a:pos x="78" y="52"/>
                </a:cxn>
                <a:cxn ang="0">
                  <a:pos x="54" y="94"/>
                </a:cxn>
                <a:cxn ang="0">
                  <a:pos x="60" y="162"/>
                </a:cxn>
                <a:cxn ang="0">
                  <a:pos x="88" y="166"/>
                </a:cxn>
                <a:cxn ang="0">
                  <a:pos x="114" y="180"/>
                </a:cxn>
                <a:cxn ang="0">
                  <a:pos x="84" y="188"/>
                </a:cxn>
                <a:cxn ang="0">
                  <a:pos x="80" y="196"/>
                </a:cxn>
                <a:cxn ang="0">
                  <a:pos x="30" y="190"/>
                </a:cxn>
                <a:cxn ang="0">
                  <a:pos x="10" y="218"/>
                </a:cxn>
                <a:cxn ang="0">
                  <a:pos x="26" y="244"/>
                </a:cxn>
                <a:cxn ang="0">
                  <a:pos x="70" y="246"/>
                </a:cxn>
                <a:cxn ang="0">
                  <a:pos x="96" y="246"/>
                </a:cxn>
                <a:cxn ang="0">
                  <a:pos x="78" y="280"/>
                </a:cxn>
                <a:cxn ang="0">
                  <a:pos x="52" y="300"/>
                </a:cxn>
                <a:cxn ang="0">
                  <a:pos x="24" y="330"/>
                </a:cxn>
                <a:cxn ang="0">
                  <a:pos x="36" y="338"/>
                </a:cxn>
                <a:cxn ang="0">
                  <a:pos x="48" y="352"/>
                </a:cxn>
                <a:cxn ang="0">
                  <a:pos x="54" y="376"/>
                </a:cxn>
                <a:cxn ang="0">
                  <a:pos x="88" y="352"/>
                </a:cxn>
                <a:cxn ang="0">
                  <a:pos x="84" y="406"/>
                </a:cxn>
                <a:cxn ang="0">
                  <a:pos x="108" y="406"/>
                </a:cxn>
                <a:cxn ang="0">
                  <a:pos x="126" y="406"/>
                </a:cxn>
                <a:cxn ang="0">
                  <a:pos x="144" y="420"/>
                </a:cxn>
                <a:cxn ang="0">
                  <a:pos x="122" y="456"/>
                </a:cxn>
                <a:cxn ang="0">
                  <a:pos x="90" y="476"/>
                </a:cxn>
                <a:cxn ang="0">
                  <a:pos x="66" y="496"/>
                </a:cxn>
                <a:cxn ang="0">
                  <a:pos x="88" y="484"/>
                </a:cxn>
                <a:cxn ang="0">
                  <a:pos x="112" y="486"/>
                </a:cxn>
                <a:cxn ang="0">
                  <a:pos x="136" y="464"/>
                </a:cxn>
                <a:cxn ang="0">
                  <a:pos x="154" y="450"/>
                </a:cxn>
                <a:cxn ang="0">
                  <a:pos x="174" y="428"/>
                </a:cxn>
                <a:cxn ang="0">
                  <a:pos x="192" y="400"/>
                </a:cxn>
                <a:cxn ang="0">
                  <a:pos x="200" y="380"/>
                </a:cxn>
                <a:cxn ang="0">
                  <a:pos x="218" y="350"/>
                </a:cxn>
                <a:cxn ang="0">
                  <a:pos x="234" y="334"/>
                </a:cxn>
                <a:cxn ang="0">
                  <a:pos x="254" y="352"/>
                </a:cxn>
                <a:cxn ang="0">
                  <a:pos x="216" y="382"/>
                </a:cxn>
                <a:cxn ang="0">
                  <a:pos x="216" y="396"/>
                </a:cxn>
                <a:cxn ang="0">
                  <a:pos x="236" y="392"/>
                </a:cxn>
                <a:cxn ang="0">
                  <a:pos x="260" y="376"/>
                </a:cxn>
                <a:cxn ang="0">
                  <a:pos x="260" y="360"/>
                </a:cxn>
                <a:cxn ang="0">
                  <a:pos x="264" y="346"/>
                </a:cxn>
                <a:cxn ang="0">
                  <a:pos x="272" y="350"/>
                </a:cxn>
                <a:cxn ang="0">
                  <a:pos x="298" y="358"/>
                </a:cxn>
                <a:cxn ang="0">
                  <a:pos x="334" y="372"/>
                </a:cxn>
                <a:cxn ang="0">
                  <a:pos x="376" y="380"/>
                </a:cxn>
                <a:cxn ang="0">
                  <a:pos x="380" y="386"/>
                </a:cxn>
              </a:cxnLst>
              <a:rect l="0" t="0" r="r" b="b"/>
              <a:pathLst>
                <a:path w="400" h="502">
                  <a:moveTo>
                    <a:pt x="400" y="390"/>
                  </a:moveTo>
                  <a:lnTo>
                    <a:pt x="388" y="376"/>
                  </a:lnTo>
                  <a:lnTo>
                    <a:pt x="386" y="374"/>
                  </a:lnTo>
                  <a:lnTo>
                    <a:pt x="388" y="368"/>
                  </a:lnTo>
                  <a:lnTo>
                    <a:pt x="378" y="368"/>
                  </a:lnTo>
                  <a:lnTo>
                    <a:pt x="376" y="372"/>
                  </a:lnTo>
                  <a:lnTo>
                    <a:pt x="370" y="368"/>
                  </a:lnTo>
                  <a:lnTo>
                    <a:pt x="368" y="370"/>
                  </a:lnTo>
                  <a:lnTo>
                    <a:pt x="362" y="368"/>
                  </a:lnTo>
                  <a:lnTo>
                    <a:pt x="362" y="352"/>
                  </a:lnTo>
                  <a:lnTo>
                    <a:pt x="362" y="336"/>
                  </a:lnTo>
                  <a:lnTo>
                    <a:pt x="362" y="318"/>
                  </a:lnTo>
                  <a:lnTo>
                    <a:pt x="362" y="302"/>
                  </a:lnTo>
                  <a:lnTo>
                    <a:pt x="362" y="284"/>
                  </a:lnTo>
                  <a:lnTo>
                    <a:pt x="362" y="266"/>
                  </a:lnTo>
                  <a:lnTo>
                    <a:pt x="362" y="248"/>
                  </a:lnTo>
                  <a:lnTo>
                    <a:pt x="362" y="230"/>
                  </a:lnTo>
                  <a:lnTo>
                    <a:pt x="362" y="212"/>
                  </a:lnTo>
                  <a:lnTo>
                    <a:pt x="362" y="192"/>
                  </a:lnTo>
                  <a:lnTo>
                    <a:pt x="362" y="172"/>
                  </a:lnTo>
                  <a:lnTo>
                    <a:pt x="362" y="152"/>
                  </a:lnTo>
                  <a:lnTo>
                    <a:pt x="362" y="132"/>
                  </a:lnTo>
                  <a:lnTo>
                    <a:pt x="362" y="110"/>
                  </a:lnTo>
                  <a:lnTo>
                    <a:pt x="362" y="88"/>
                  </a:lnTo>
                  <a:lnTo>
                    <a:pt x="362" y="66"/>
                  </a:lnTo>
                  <a:lnTo>
                    <a:pt x="360" y="66"/>
                  </a:lnTo>
                  <a:lnTo>
                    <a:pt x="358" y="70"/>
                  </a:lnTo>
                  <a:lnTo>
                    <a:pt x="332" y="50"/>
                  </a:lnTo>
                  <a:lnTo>
                    <a:pt x="330" y="50"/>
                  </a:lnTo>
                  <a:lnTo>
                    <a:pt x="328" y="54"/>
                  </a:lnTo>
                  <a:lnTo>
                    <a:pt x="326" y="50"/>
                  </a:lnTo>
                  <a:lnTo>
                    <a:pt x="304" y="56"/>
                  </a:lnTo>
                  <a:lnTo>
                    <a:pt x="296" y="48"/>
                  </a:lnTo>
                  <a:lnTo>
                    <a:pt x="282" y="50"/>
                  </a:lnTo>
                  <a:lnTo>
                    <a:pt x="252" y="36"/>
                  </a:lnTo>
                  <a:lnTo>
                    <a:pt x="238" y="40"/>
                  </a:lnTo>
                  <a:lnTo>
                    <a:pt x="240" y="38"/>
                  </a:lnTo>
                  <a:lnTo>
                    <a:pt x="238" y="36"/>
                  </a:lnTo>
                  <a:lnTo>
                    <a:pt x="220" y="38"/>
                  </a:lnTo>
                  <a:lnTo>
                    <a:pt x="222" y="34"/>
                  </a:lnTo>
                  <a:lnTo>
                    <a:pt x="216" y="32"/>
                  </a:lnTo>
                  <a:lnTo>
                    <a:pt x="212" y="28"/>
                  </a:lnTo>
                  <a:lnTo>
                    <a:pt x="214" y="22"/>
                  </a:lnTo>
                  <a:lnTo>
                    <a:pt x="206" y="20"/>
                  </a:lnTo>
                  <a:lnTo>
                    <a:pt x="206" y="24"/>
                  </a:lnTo>
                  <a:lnTo>
                    <a:pt x="204" y="24"/>
                  </a:lnTo>
                  <a:lnTo>
                    <a:pt x="198" y="18"/>
                  </a:lnTo>
                  <a:lnTo>
                    <a:pt x="186" y="22"/>
                  </a:lnTo>
                  <a:lnTo>
                    <a:pt x="180" y="20"/>
                  </a:lnTo>
                  <a:lnTo>
                    <a:pt x="182" y="18"/>
                  </a:lnTo>
                  <a:lnTo>
                    <a:pt x="178" y="12"/>
                  </a:lnTo>
                  <a:lnTo>
                    <a:pt x="174" y="10"/>
                  </a:lnTo>
                  <a:lnTo>
                    <a:pt x="170" y="14"/>
                  </a:lnTo>
                  <a:lnTo>
                    <a:pt x="170" y="18"/>
                  </a:lnTo>
                  <a:lnTo>
                    <a:pt x="172" y="26"/>
                  </a:lnTo>
                  <a:lnTo>
                    <a:pt x="170" y="26"/>
                  </a:lnTo>
                  <a:lnTo>
                    <a:pt x="168" y="22"/>
                  </a:lnTo>
                  <a:lnTo>
                    <a:pt x="158" y="22"/>
                  </a:lnTo>
                  <a:lnTo>
                    <a:pt x="160" y="18"/>
                  </a:lnTo>
                  <a:lnTo>
                    <a:pt x="168" y="12"/>
                  </a:lnTo>
                  <a:lnTo>
                    <a:pt x="168" y="10"/>
                  </a:lnTo>
                  <a:lnTo>
                    <a:pt x="152" y="0"/>
                  </a:lnTo>
                  <a:lnTo>
                    <a:pt x="148" y="6"/>
                  </a:lnTo>
                  <a:lnTo>
                    <a:pt x="148" y="10"/>
                  </a:lnTo>
                  <a:lnTo>
                    <a:pt x="136" y="22"/>
                  </a:lnTo>
                  <a:lnTo>
                    <a:pt x="120" y="24"/>
                  </a:lnTo>
                  <a:lnTo>
                    <a:pt x="120" y="24"/>
                  </a:lnTo>
                  <a:lnTo>
                    <a:pt x="118" y="26"/>
                  </a:lnTo>
                  <a:lnTo>
                    <a:pt x="118" y="28"/>
                  </a:lnTo>
                  <a:lnTo>
                    <a:pt x="114" y="26"/>
                  </a:lnTo>
                  <a:lnTo>
                    <a:pt x="122" y="18"/>
                  </a:lnTo>
                  <a:lnTo>
                    <a:pt x="110" y="26"/>
                  </a:lnTo>
                  <a:lnTo>
                    <a:pt x="106" y="30"/>
                  </a:lnTo>
                  <a:lnTo>
                    <a:pt x="116" y="34"/>
                  </a:lnTo>
                  <a:lnTo>
                    <a:pt x="110" y="36"/>
                  </a:lnTo>
                  <a:lnTo>
                    <a:pt x="108" y="46"/>
                  </a:lnTo>
                  <a:lnTo>
                    <a:pt x="108" y="40"/>
                  </a:lnTo>
                  <a:lnTo>
                    <a:pt x="106" y="42"/>
                  </a:lnTo>
                  <a:lnTo>
                    <a:pt x="108" y="34"/>
                  </a:lnTo>
                  <a:lnTo>
                    <a:pt x="106" y="32"/>
                  </a:lnTo>
                  <a:lnTo>
                    <a:pt x="82" y="50"/>
                  </a:lnTo>
                  <a:lnTo>
                    <a:pt x="84" y="44"/>
                  </a:lnTo>
                  <a:lnTo>
                    <a:pt x="82" y="44"/>
                  </a:lnTo>
                  <a:lnTo>
                    <a:pt x="78" y="52"/>
                  </a:lnTo>
                  <a:lnTo>
                    <a:pt x="76" y="54"/>
                  </a:lnTo>
                  <a:lnTo>
                    <a:pt x="70" y="62"/>
                  </a:lnTo>
                  <a:lnTo>
                    <a:pt x="68" y="66"/>
                  </a:lnTo>
                  <a:lnTo>
                    <a:pt x="66" y="78"/>
                  </a:lnTo>
                  <a:lnTo>
                    <a:pt x="66" y="76"/>
                  </a:lnTo>
                  <a:lnTo>
                    <a:pt x="60" y="88"/>
                  </a:lnTo>
                  <a:lnTo>
                    <a:pt x="54" y="94"/>
                  </a:lnTo>
                  <a:lnTo>
                    <a:pt x="24" y="98"/>
                  </a:lnTo>
                  <a:lnTo>
                    <a:pt x="24" y="112"/>
                  </a:lnTo>
                  <a:lnTo>
                    <a:pt x="26" y="112"/>
                  </a:lnTo>
                  <a:lnTo>
                    <a:pt x="16" y="116"/>
                  </a:lnTo>
                  <a:lnTo>
                    <a:pt x="50" y="140"/>
                  </a:lnTo>
                  <a:lnTo>
                    <a:pt x="56" y="148"/>
                  </a:lnTo>
                  <a:lnTo>
                    <a:pt x="60" y="162"/>
                  </a:lnTo>
                  <a:lnTo>
                    <a:pt x="70" y="166"/>
                  </a:lnTo>
                  <a:lnTo>
                    <a:pt x="72" y="162"/>
                  </a:lnTo>
                  <a:lnTo>
                    <a:pt x="74" y="160"/>
                  </a:lnTo>
                  <a:lnTo>
                    <a:pt x="74" y="166"/>
                  </a:lnTo>
                  <a:lnTo>
                    <a:pt x="74" y="166"/>
                  </a:lnTo>
                  <a:lnTo>
                    <a:pt x="86" y="164"/>
                  </a:lnTo>
                  <a:lnTo>
                    <a:pt x="88" y="166"/>
                  </a:lnTo>
                  <a:lnTo>
                    <a:pt x="84" y="172"/>
                  </a:lnTo>
                  <a:lnTo>
                    <a:pt x="90" y="180"/>
                  </a:lnTo>
                  <a:lnTo>
                    <a:pt x="92" y="176"/>
                  </a:lnTo>
                  <a:lnTo>
                    <a:pt x="92" y="178"/>
                  </a:lnTo>
                  <a:lnTo>
                    <a:pt x="100" y="180"/>
                  </a:lnTo>
                  <a:lnTo>
                    <a:pt x="114" y="176"/>
                  </a:lnTo>
                  <a:lnTo>
                    <a:pt x="114" y="180"/>
                  </a:lnTo>
                  <a:lnTo>
                    <a:pt x="100" y="186"/>
                  </a:lnTo>
                  <a:lnTo>
                    <a:pt x="92" y="180"/>
                  </a:lnTo>
                  <a:lnTo>
                    <a:pt x="86" y="182"/>
                  </a:lnTo>
                  <a:lnTo>
                    <a:pt x="80" y="176"/>
                  </a:lnTo>
                  <a:lnTo>
                    <a:pt x="84" y="182"/>
                  </a:lnTo>
                  <a:lnTo>
                    <a:pt x="82" y="188"/>
                  </a:lnTo>
                  <a:lnTo>
                    <a:pt x="84" y="188"/>
                  </a:lnTo>
                  <a:lnTo>
                    <a:pt x="84" y="184"/>
                  </a:lnTo>
                  <a:lnTo>
                    <a:pt x="96" y="190"/>
                  </a:lnTo>
                  <a:lnTo>
                    <a:pt x="94" y="194"/>
                  </a:lnTo>
                  <a:lnTo>
                    <a:pt x="94" y="190"/>
                  </a:lnTo>
                  <a:lnTo>
                    <a:pt x="88" y="190"/>
                  </a:lnTo>
                  <a:lnTo>
                    <a:pt x="84" y="200"/>
                  </a:lnTo>
                  <a:lnTo>
                    <a:pt x="80" y="196"/>
                  </a:lnTo>
                  <a:lnTo>
                    <a:pt x="60" y="196"/>
                  </a:lnTo>
                  <a:lnTo>
                    <a:pt x="54" y="192"/>
                  </a:lnTo>
                  <a:lnTo>
                    <a:pt x="58" y="188"/>
                  </a:lnTo>
                  <a:lnTo>
                    <a:pt x="58" y="180"/>
                  </a:lnTo>
                  <a:lnTo>
                    <a:pt x="60" y="178"/>
                  </a:lnTo>
                  <a:lnTo>
                    <a:pt x="46" y="178"/>
                  </a:lnTo>
                  <a:lnTo>
                    <a:pt x="30" y="190"/>
                  </a:lnTo>
                  <a:lnTo>
                    <a:pt x="34" y="194"/>
                  </a:lnTo>
                  <a:lnTo>
                    <a:pt x="24" y="192"/>
                  </a:lnTo>
                  <a:lnTo>
                    <a:pt x="14" y="202"/>
                  </a:lnTo>
                  <a:lnTo>
                    <a:pt x="8" y="204"/>
                  </a:lnTo>
                  <a:lnTo>
                    <a:pt x="8" y="206"/>
                  </a:lnTo>
                  <a:lnTo>
                    <a:pt x="0" y="208"/>
                  </a:lnTo>
                  <a:lnTo>
                    <a:pt x="10" y="218"/>
                  </a:lnTo>
                  <a:lnTo>
                    <a:pt x="26" y="222"/>
                  </a:lnTo>
                  <a:lnTo>
                    <a:pt x="20" y="226"/>
                  </a:lnTo>
                  <a:lnTo>
                    <a:pt x="16" y="222"/>
                  </a:lnTo>
                  <a:lnTo>
                    <a:pt x="16" y="224"/>
                  </a:lnTo>
                  <a:lnTo>
                    <a:pt x="22" y="234"/>
                  </a:lnTo>
                  <a:lnTo>
                    <a:pt x="22" y="240"/>
                  </a:lnTo>
                  <a:lnTo>
                    <a:pt x="26" y="244"/>
                  </a:lnTo>
                  <a:lnTo>
                    <a:pt x="44" y="248"/>
                  </a:lnTo>
                  <a:lnTo>
                    <a:pt x="60" y="244"/>
                  </a:lnTo>
                  <a:lnTo>
                    <a:pt x="66" y="250"/>
                  </a:lnTo>
                  <a:lnTo>
                    <a:pt x="68" y="246"/>
                  </a:lnTo>
                  <a:lnTo>
                    <a:pt x="62" y="242"/>
                  </a:lnTo>
                  <a:lnTo>
                    <a:pt x="66" y="242"/>
                  </a:lnTo>
                  <a:lnTo>
                    <a:pt x="70" y="246"/>
                  </a:lnTo>
                  <a:lnTo>
                    <a:pt x="72" y="252"/>
                  </a:lnTo>
                  <a:lnTo>
                    <a:pt x="76" y="246"/>
                  </a:lnTo>
                  <a:lnTo>
                    <a:pt x="84" y="236"/>
                  </a:lnTo>
                  <a:lnTo>
                    <a:pt x="90" y="238"/>
                  </a:lnTo>
                  <a:lnTo>
                    <a:pt x="94" y="234"/>
                  </a:lnTo>
                  <a:lnTo>
                    <a:pt x="98" y="238"/>
                  </a:lnTo>
                  <a:lnTo>
                    <a:pt x="96" y="246"/>
                  </a:lnTo>
                  <a:lnTo>
                    <a:pt x="88" y="246"/>
                  </a:lnTo>
                  <a:lnTo>
                    <a:pt x="90" y="250"/>
                  </a:lnTo>
                  <a:lnTo>
                    <a:pt x="92" y="250"/>
                  </a:lnTo>
                  <a:lnTo>
                    <a:pt x="98" y="264"/>
                  </a:lnTo>
                  <a:lnTo>
                    <a:pt x="98" y="270"/>
                  </a:lnTo>
                  <a:lnTo>
                    <a:pt x="94" y="276"/>
                  </a:lnTo>
                  <a:lnTo>
                    <a:pt x="78" y="280"/>
                  </a:lnTo>
                  <a:lnTo>
                    <a:pt x="80" y="278"/>
                  </a:lnTo>
                  <a:lnTo>
                    <a:pt x="78" y="278"/>
                  </a:lnTo>
                  <a:lnTo>
                    <a:pt x="68" y="290"/>
                  </a:lnTo>
                  <a:lnTo>
                    <a:pt x="62" y="288"/>
                  </a:lnTo>
                  <a:lnTo>
                    <a:pt x="58" y="292"/>
                  </a:lnTo>
                  <a:lnTo>
                    <a:pt x="52" y="294"/>
                  </a:lnTo>
                  <a:lnTo>
                    <a:pt x="52" y="300"/>
                  </a:lnTo>
                  <a:lnTo>
                    <a:pt x="46" y="300"/>
                  </a:lnTo>
                  <a:lnTo>
                    <a:pt x="34" y="310"/>
                  </a:lnTo>
                  <a:lnTo>
                    <a:pt x="30" y="318"/>
                  </a:lnTo>
                  <a:lnTo>
                    <a:pt x="30" y="324"/>
                  </a:lnTo>
                  <a:lnTo>
                    <a:pt x="26" y="326"/>
                  </a:lnTo>
                  <a:lnTo>
                    <a:pt x="28" y="330"/>
                  </a:lnTo>
                  <a:lnTo>
                    <a:pt x="24" y="330"/>
                  </a:lnTo>
                  <a:lnTo>
                    <a:pt x="24" y="334"/>
                  </a:lnTo>
                  <a:lnTo>
                    <a:pt x="36" y="332"/>
                  </a:lnTo>
                  <a:lnTo>
                    <a:pt x="38" y="332"/>
                  </a:lnTo>
                  <a:lnTo>
                    <a:pt x="30" y="334"/>
                  </a:lnTo>
                  <a:lnTo>
                    <a:pt x="28" y="338"/>
                  </a:lnTo>
                  <a:lnTo>
                    <a:pt x="32" y="340"/>
                  </a:lnTo>
                  <a:lnTo>
                    <a:pt x="36" y="338"/>
                  </a:lnTo>
                  <a:lnTo>
                    <a:pt x="34" y="342"/>
                  </a:lnTo>
                  <a:lnTo>
                    <a:pt x="38" y="348"/>
                  </a:lnTo>
                  <a:lnTo>
                    <a:pt x="42" y="346"/>
                  </a:lnTo>
                  <a:lnTo>
                    <a:pt x="44" y="348"/>
                  </a:lnTo>
                  <a:lnTo>
                    <a:pt x="46" y="348"/>
                  </a:lnTo>
                  <a:lnTo>
                    <a:pt x="44" y="352"/>
                  </a:lnTo>
                  <a:lnTo>
                    <a:pt x="48" y="352"/>
                  </a:lnTo>
                  <a:lnTo>
                    <a:pt x="58" y="352"/>
                  </a:lnTo>
                  <a:lnTo>
                    <a:pt x="58" y="354"/>
                  </a:lnTo>
                  <a:lnTo>
                    <a:pt x="54" y="358"/>
                  </a:lnTo>
                  <a:lnTo>
                    <a:pt x="48" y="368"/>
                  </a:lnTo>
                  <a:lnTo>
                    <a:pt x="50" y="376"/>
                  </a:lnTo>
                  <a:lnTo>
                    <a:pt x="54" y="374"/>
                  </a:lnTo>
                  <a:lnTo>
                    <a:pt x="54" y="376"/>
                  </a:lnTo>
                  <a:lnTo>
                    <a:pt x="52" y="378"/>
                  </a:lnTo>
                  <a:lnTo>
                    <a:pt x="56" y="382"/>
                  </a:lnTo>
                  <a:lnTo>
                    <a:pt x="66" y="384"/>
                  </a:lnTo>
                  <a:lnTo>
                    <a:pt x="76" y="372"/>
                  </a:lnTo>
                  <a:lnTo>
                    <a:pt x="72" y="366"/>
                  </a:lnTo>
                  <a:lnTo>
                    <a:pt x="76" y="360"/>
                  </a:lnTo>
                  <a:lnTo>
                    <a:pt x="88" y="352"/>
                  </a:lnTo>
                  <a:lnTo>
                    <a:pt x="76" y="368"/>
                  </a:lnTo>
                  <a:lnTo>
                    <a:pt x="84" y="388"/>
                  </a:lnTo>
                  <a:lnTo>
                    <a:pt x="80" y="396"/>
                  </a:lnTo>
                  <a:lnTo>
                    <a:pt x="82" y="400"/>
                  </a:lnTo>
                  <a:lnTo>
                    <a:pt x="86" y="400"/>
                  </a:lnTo>
                  <a:lnTo>
                    <a:pt x="84" y="402"/>
                  </a:lnTo>
                  <a:lnTo>
                    <a:pt x="84" y="406"/>
                  </a:lnTo>
                  <a:lnTo>
                    <a:pt x="86" y="406"/>
                  </a:lnTo>
                  <a:lnTo>
                    <a:pt x="78" y="412"/>
                  </a:lnTo>
                  <a:lnTo>
                    <a:pt x="84" y="412"/>
                  </a:lnTo>
                  <a:lnTo>
                    <a:pt x="96" y="404"/>
                  </a:lnTo>
                  <a:lnTo>
                    <a:pt x="104" y="394"/>
                  </a:lnTo>
                  <a:lnTo>
                    <a:pt x="104" y="404"/>
                  </a:lnTo>
                  <a:lnTo>
                    <a:pt x="108" y="406"/>
                  </a:lnTo>
                  <a:lnTo>
                    <a:pt x="114" y="404"/>
                  </a:lnTo>
                  <a:lnTo>
                    <a:pt x="120" y="418"/>
                  </a:lnTo>
                  <a:lnTo>
                    <a:pt x="124" y="414"/>
                  </a:lnTo>
                  <a:lnTo>
                    <a:pt x="122" y="408"/>
                  </a:lnTo>
                  <a:lnTo>
                    <a:pt x="126" y="402"/>
                  </a:lnTo>
                  <a:lnTo>
                    <a:pt x="128" y="402"/>
                  </a:lnTo>
                  <a:lnTo>
                    <a:pt x="126" y="406"/>
                  </a:lnTo>
                  <a:lnTo>
                    <a:pt x="134" y="410"/>
                  </a:lnTo>
                  <a:lnTo>
                    <a:pt x="152" y="400"/>
                  </a:lnTo>
                  <a:lnTo>
                    <a:pt x="146" y="408"/>
                  </a:lnTo>
                  <a:lnTo>
                    <a:pt x="146" y="408"/>
                  </a:lnTo>
                  <a:lnTo>
                    <a:pt x="142" y="412"/>
                  </a:lnTo>
                  <a:lnTo>
                    <a:pt x="140" y="420"/>
                  </a:lnTo>
                  <a:lnTo>
                    <a:pt x="144" y="420"/>
                  </a:lnTo>
                  <a:lnTo>
                    <a:pt x="140" y="424"/>
                  </a:lnTo>
                  <a:lnTo>
                    <a:pt x="138" y="436"/>
                  </a:lnTo>
                  <a:lnTo>
                    <a:pt x="134" y="444"/>
                  </a:lnTo>
                  <a:lnTo>
                    <a:pt x="132" y="444"/>
                  </a:lnTo>
                  <a:lnTo>
                    <a:pt x="126" y="450"/>
                  </a:lnTo>
                  <a:lnTo>
                    <a:pt x="124" y="456"/>
                  </a:lnTo>
                  <a:lnTo>
                    <a:pt x="122" y="456"/>
                  </a:lnTo>
                  <a:lnTo>
                    <a:pt x="104" y="468"/>
                  </a:lnTo>
                  <a:lnTo>
                    <a:pt x="100" y="478"/>
                  </a:lnTo>
                  <a:lnTo>
                    <a:pt x="98" y="478"/>
                  </a:lnTo>
                  <a:lnTo>
                    <a:pt x="96" y="480"/>
                  </a:lnTo>
                  <a:lnTo>
                    <a:pt x="94" y="478"/>
                  </a:lnTo>
                  <a:lnTo>
                    <a:pt x="96" y="476"/>
                  </a:lnTo>
                  <a:lnTo>
                    <a:pt x="90" y="476"/>
                  </a:lnTo>
                  <a:lnTo>
                    <a:pt x="78" y="482"/>
                  </a:lnTo>
                  <a:lnTo>
                    <a:pt x="68" y="494"/>
                  </a:lnTo>
                  <a:lnTo>
                    <a:pt x="62" y="496"/>
                  </a:lnTo>
                  <a:lnTo>
                    <a:pt x="60" y="496"/>
                  </a:lnTo>
                  <a:lnTo>
                    <a:pt x="64" y="502"/>
                  </a:lnTo>
                  <a:lnTo>
                    <a:pt x="66" y="500"/>
                  </a:lnTo>
                  <a:lnTo>
                    <a:pt x="66" y="496"/>
                  </a:lnTo>
                  <a:lnTo>
                    <a:pt x="68" y="500"/>
                  </a:lnTo>
                  <a:lnTo>
                    <a:pt x="72" y="498"/>
                  </a:lnTo>
                  <a:lnTo>
                    <a:pt x="72" y="494"/>
                  </a:lnTo>
                  <a:lnTo>
                    <a:pt x="74" y="498"/>
                  </a:lnTo>
                  <a:lnTo>
                    <a:pt x="80" y="496"/>
                  </a:lnTo>
                  <a:lnTo>
                    <a:pt x="86" y="484"/>
                  </a:lnTo>
                  <a:lnTo>
                    <a:pt x="88" y="484"/>
                  </a:lnTo>
                  <a:lnTo>
                    <a:pt x="88" y="490"/>
                  </a:lnTo>
                  <a:lnTo>
                    <a:pt x="98" y="488"/>
                  </a:lnTo>
                  <a:lnTo>
                    <a:pt x="98" y="486"/>
                  </a:lnTo>
                  <a:lnTo>
                    <a:pt x="100" y="488"/>
                  </a:lnTo>
                  <a:lnTo>
                    <a:pt x="110" y="480"/>
                  </a:lnTo>
                  <a:lnTo>
                    <a:pt x="112" y="482"/>
                  </a:lnTo>
                  <a:lnTo>
                    <a:pt x="112" y="486"/>
                  </a:lnTo>
                  <a:lnTo>
                    <a:pt x="114" y="478"/>
                  </a:lnTo>
                  <a:lnTo>
                    <a:pt x="120" y="478"/>
                  </a:lnTo>
                  <a:lnTo>
                    <a:pt x="126" y="474"/>
                  </a:lnTo>
                  <a:lnTo>
                    <a:pt x="126" y="470"/>
                  </a:lnTo>
                  <a:lnTo>
                    <a:pt x="124" y="468"/>
                  </a:lnTo>
                  <a:lnTo>
                    <a:pt x="128" y="466"/>
                  </a:lnTo>
                  <a:lnTo>
                    <a:pt x="136" y="464"/>
                  </a:lnTo>
                  <a:lnTo>
                    <a:pt x="136" y="462"/>
                  </a:lnTo>
                  <a:lnTo>
                    <a:pt x="134" y="462"/>
                  </a:lnTo>
                  <a:lnTo>
                    <a:pt x="138" y="460"/>
                  </a:lnTo>
                  <a:lnTo>
                    <a:pt x="140" y="462"/>
                  </a:lnTo>
                  <a:lnTo>
                    <a:pt x="140" y="456"/>
                  </a:lnTo>
                  <a:lnTo>
                    <a:pt x="144" y="456"/>
                  </a:lnTo>
                  <a:lnTo>
                    <a:pt x="154" y="450"/>
                  </a:lnTo>
                  <a:lnTo>
                    <a:pt x="156" y="444"/>
                  </a:lnTo>
                  <a:lnTo>
                    <a:pt x="160" y="440"/>
                  </a:lnTo>
                  <a:lnTo>
                    <a:pt x="160" y="438"/>
                  </a:lnTo>
                  <a:lnTo>
                    <a:pt x="164" y="438"/>
                  </a:lnTo>
                  <a:lnTo>
                    <a:pt x="164" y="434"/>
                  </a:lnTo>
                  <a:lnTo>
                    <a:pt x="168" y="434"/>
                  </a:lnTo>
                  <a:lnTo>
                    <a:pt x="174" y="428"/>
                  </a:lnTo>
                  <a:lnTo>
                    <a:pt x="186" y="422"/>
                  </a:lnTo>
                  <a:lnTo>
                    <a:pt x="184" y="418"/>
                  </a:lnTo>
                  <a:lnTo>
                    <a:pt x="186" y="418"/>
                  </a:lnTo>
                  <a:lnTo>
                    <a:pt x="186" y="414"/>
                  </a:lnTo>
                  <a:lnTo>
                    <a:pt x="194" y="410"/>
                  </a:lnTo>
                  <a:lnTo>
                    <a:pt x="196" y="406"/>
                  </a:lnTo>
                  <a:lnTo>
                    <a:pt x="192" y="400"/>
                  </a:lnTo>
                  <a:lnTo>
                    <a:pt x="184" y="400"/>
                  </a:lnTo>
                  <a:lnTo>
                    <a:pt x="186" y="392"/>
                  </a:lnTo>
                  <a:lnTo>
                    <a:pt x="192" y="390"/>
                  </a:lnTo>
                  <a:lnTo>
                    <a:pt x="192" y="388"/>
                  </a:lnTo>
                  <a:lnTo>
                    <a:pt x="192" y="384"/>
                  </a:lnTo>
                  <a:lnTo>
                    <a:pt x="198" y="384"/>
                  </a:lnTo>
                  <a:lnTo>
                    <a:pt x="200" y="380"/>
                  </a:lnTo>
                  <a:lnTo>
                    <a:pt x="198" y="380"/>
                  </a:lnTo>
                  <a:lnTo>
                    <a:pt x="206" y="376"/>
                  </a:lnTo>
                  <a:lnTo>
                    <a:pt x="204" y="372"/>
                  </a:lnTo>
                  <a:lnTo>
                    <a:pt x="200" y="368"/>
                  </a:lnTo>
                  <a:lnTo>
                    <a:pt x="206" y="370"/>
                  </a:lnTo>
                  <a:lnTo>
                    <a:pt x="210" y="364"/>
                  </a:lnTo>
                  <a:lnTo>
                    <a:pt x="218" y="350"/>
                  </a:lnTo>
                  <a:lnTo>
                    <a:pt x="232" y="340"/>
                  </a:lnTo>
                  <a:lnTo>
                    <a:pt x="232" y="334"/>
                  </a:lnTo>
                  <a:lnTo>
                    <a:pt x="236" y="320"/>
                  </a:lnTo>
                  <a:lnTo>
                    <a:pt x="238" y="312"/>
                  </a:lnTo>
                  <a:lnTo>
                    <a:pt x="240" y="316"/>
                  </a:lnTo>
                  <a:lnTo>
                    <a:pt x="238" y="326"/>
                  </a:lnTo>
                  <a:lnTo>
                    <a:pt x="234" y="334"/>
                  </a:lnTo>
                  <a:lnTo>
                    <a:pt x="234" y="340"/>
                  </a:lnTo>
                  <a:lnTo>
                    <a:pt x="240" y="342"/>
                  </a:lnTo>
                  <a:lnTo>
                    <a:pt x="250" y="334"/>
                  </a:lnTo>
                  <a:lnTo>
                    <a:pt x="248" y="338"/>
                  </a:lnTo>
                  <a:lnTo>
                    <a:pt x="240" y="344"/>
                  </a:lnTo>
                  <a:lnTo>
                    <a:pt x="240" y="346"/>
                  </a:lnTo>
                  <a:lnTo>
                    <a:pt x="254" y="352"/>
                  </a:lnTo>
                  <a:lnTo>
                    <a:pt x="252" y="354"/>
                  </a:lnTo>
                  <a:lnTo>
                    <a:pt x="240" y="352"/>
                  </a:lnTo>
                  <a:lnTo>
                    <a:pt x="236" y="348"/>
                  </a:lnTo>
                  <a:lnTo>
                    <a:pt x="224" y="356"/>
                  </a:lnTo>
                  <a:lnTo>
                    <a:pt x="222" y="358"/>
                  </a:lnTo>
                  <a:lnTo>
                    <a:pt x="222" y="368"/>
                  </a:lnTo>
                  <a:lnTo>
                    <a:pt x="216" y="382"/>
                  </a:lnTo>
                  <a:lnTo>
                    <a:pt x="220" y="386"/>
                  </a:lnTo>
                  <a:lnTo>
                    <a:pt x="228" y="382"/>
                  </a:lnTo>
                  <a:lnTo>
                    <a:pt x="226" y="386"/>
                  </a:lnTo>
                  <a:lnTo>
                    <a:pt x="222" y="388"/>
                  </a:lnTo>
                  <a:lnTo>
                    <a:pt x="224" y="390"/>
                  </a:lnTo>
                  <a:lnTo>
                    <a:pt x="218" y="390"/>
                  </a:lnTo>
                  <a:lnTo>
                    <a:pt x="216" y="396"/>
                  </a:lnTo>
                  <a:lnTo>
                    <a:pt x="218" y="398"/>
                  </a:lnTo>
                  <a:lnTo>
                    <a:pt x="224" y="396"/>
                  </a:lnTo>
                  <a:lnTo>
                    <a:pt x="226" y="392"/>
                  </a:lnTo>
                  <a:lnTo>
                    <a:pt x="228" y="394"/>
                  </a:lnTo>
                  <a:lnTo>
                    <a:pt x="234" y="388"/>
                  </a:lnTo>
                  <a:lnTo>
                    <a:pt x="236" y="386"/>
                  </a:lnTo>
                  <a:lnTo>
                    <a:pt x="236" y="392"/>
                  </a:lnTo>
                  <a:lnTo>
                    <a:pt x="238" y="384"/>
                  </a:lnTo>
                  <a:lnTo>
                    <a:pt x="244" y="384"/>
                  </a:lnTo>
                  <a:lnTo>
                    <a:pt x="244" y="376"/>
                  </a:lnTo>
                  <a:lnTo>
                    <a:pt x="246" y="384"/>
                  </a:lnTo>
                  <a:lnTo>
                    <a:pt x="248" y="374"/>
                  </a:lnTo>
                  <a:lnTo>
                    <a:pt x="250" y="376"/>
                  </a:lnTo>
                  <a:lnTo>
                    <a:pt x="260" y="376"/>
                  </a:lnTo>
                  <a:lnTo>
                    <a:pt x="262" y="372"/>
                  </a:lnTo>
                  <a:lnTo>
                    <a:pt x="266" y="370"/>
                  </a:lnTo>
                  <a:lnTo>
                    <a:pt x="262" y="368"/>
                  </a:lnTo>
                  <a:lnTo>
                    <a:pt x="268" y="362"/>
                  </a:lnTo>
                  <a:lnTo>
                    <a:pt x="266" y="360"/>
                  </a:lnTo>
                  <a:lnTo>
                    <a:pt x="260" y="362"/>
                  </a:lnTo>
                  <a:lnTo>
                    <a:pt x="260" y="360"/>
                  </a:lnTo>
                  <a:lnTo>
                    <a:pt x="264" y="358"/>
                  </a:lnTo>
                  <a:lnTo>
                    <a:pt x="264" y="356"/>
                  </a:lnTo>
                  <a:lnTo>
                    <a:pt x="258" y="354"/>
                  </a:lnTo>
                  <a:lnTo>
                    <a:pt x="262" y="352"/>
                  </a:lnTo>
                  <a:lnTo>
                    <a:pt x="264" y="348"/>
                  </a:lnTo>
                  <a:lnTo>
                    <a:pt x="262" y="348"/>
                  </a:lnTo>
                  <a:lnTo>
                    <a:pt x="264" y="346"/>
                  </a:lnTo>
                  <a:lnTo>
                    <a:pt x="266" y="346"/>
                  </a:lnTo>
                  <a:lnTo>
                    <a:pt x="270" y="342"/>
                  </a:lnTo>
                  <a:lnTo>
                    <a:pt x="268" y="350"/>
                  </a:lnTo>
                  <a:lnTo>
                    <a:pt x="268" y="352"/>
                  </a:lnTo>
                  <a:lnTo>
                    <a:pt x="272" y="350"/>
                  </a:lnTo>
                  <a:lnTo>
                    <a:pt x="272" y="344"/>
                  </a:lnTo>
                  <a:lnTo>
                    <a:pt x="272" y="350"/>
                  </a:lnTo>
                  <a:lnTo>
                    <a:pt x="274" y="350"/>
                  </a:lnTo>
                  <a:lnTo>
                    <a:pt x="286" y="346"/>
                  </a:lnTo>
                  <a:lnTo>
                    <a:pt x="286" y="352"/>
                  </a:lnTo>
                  <a:lnTo>
                    <a:pt x="284" y="356"/>
                  </a:lnTo>
                  <a:lnTo>
                    <a:pt x="294" y="354"/>
                  </a:lnTo>
                  <a:lnTo>
                    <a:pt x="290" y="358"/>
                  </a:lnTo>
                  <a:lnTo>
                    <a:pt x="298" y="358"/>
                  </a:lnTo>
                  <a:lnTo>
                    <a:pt x="296" y="362"/>
                  </a:lnTo>
                  <a:lnTo>
                    <a:pt x="304" y="366"/>
                  </a:lnTo>
                  <a:lnTo>
                    <a:pt x="308" y="362"/>
                  </a:lnTo>
                  <a:lnTo>
                    <a:pt x="310" y="368"/>
                  </a:lnTo>
                  <a:lnTo>
                    <a:pt x="318" y="372"/>
                  </a:lnTo>
                  <a:lnTo>
                    <a:pt x="320" y="376"/>
                  </a:lnTo>
                  <a:lnTo>
                    <a:pt x="334" y="372"/>
                  </a:lnTo>
                  <a:lnTo>
                    <a:pt x="350" y="376"/>
                  </a:lnTo>
                  <a:lnTo>
                    <a:pt x="356" y="374"/>
                  </a:lnTo>
                  <a:lnTo>
                    <a:pt x="358" y="376"/>
                  </a:lnTo>
                  <a:lnTo>
                    <a:pt x="356" y="378"/>
                  </a:lnTo>
                  <a:lnTo>
                    <a:pt x="356" y="378"/>
                  </a:lnTo>
                  <a:lnTo>
                    <a:pt x="366" y="382"/>
                  </a:lnTo>
                  <a:lnTo>
                    <a:pt x="376" y="380"/>
                  </a:lnTo>
                  <a:lnTo>
                    <a:pt x="382" y="374"/>
                  </a:lnTo>
                  <a:lnTo>
                    <a:pt x="388" y="380"/>
                  </a:lnTo>
                  <a:lnTo>
                    <a:pt x="384" y="382"/>
                  </a:lnTo>
                  <a:lnTo>
                    <a:pt x="384" y="388"/>
                  </a:lnTo>
                  <a:lnTo>
                    <a:pt x="382" y="376"/>
                  </a:lnTo>
                  <a:lnTo>
                    <a:pt x="380" y="378"/>
                  </a:lnTo>
                  <a:lnTo>
                    <a:pt x="380" y="386"/>
                  </a:lnTo>
                  <a:lnTo>
                    <a:pt x="378" y="388"/>
                  </a:lnTo>
                  <a:lnTo>
                    <a:pt x="394" y="398"/>
                  </a:lnTo>
                  <a:lnTo>
                    <a:pt x="398" y="396"/>
                  </a:lnTo>
                  <a:lnTo>
                    <a:pt x="398" y="392"/>
                  </a:lnTo>
                  <a:lnTo>
                    <a:pt x="400" y="390"/>
                  </a:lnTo>
                  <a:lnTo>
                    <a:pt x="400" y="39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1" name="Freeform 252">
              <a:extLst>
                <a:ext uri="{FF2B5EF4-FFF2-40B4-BE49-F238E27FC236}">
                  <a16:creationId xmlns:a16="http://schemas.microsoft.com/office/drawing/2014/main" id="{0C33CB2E-4385-46C9-92CC-3CC66F59F3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1288" y="2881313"/>
              <a:ext cx="174625" cy="196850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6" y="28"/>
                </a:cxn>
                <a:cxn ang="0">
                  <a:pos x="6" y="30"/>
                </a:cxn>
                <a:cxn ang="0">
                  <a:pos x="22" y="38"/>
                </a:cxn>
                <a:cxn ang="0">
                  <a:pos x="26" y="36"/>
                </a:cxn>
                <a:cxn ang="0">
                  <a:pos x="20" y="24"/>
                </a:cxn>
                <a:cxn ang="0">
                  <a:pos x="16" y="20"/>
                </a:cxn>
                <a:cxn ang="0">
                  <a:pos x="20" y="22"/>
                </a:cxn>
                <a:cxn ang="0">
                  <a:pos x="24" y="26"/>
                </a:cxn>
                <a:cxn ang="0">
                  <a:pos x="32" y="30"/>
                </a:cxn>
                <a:cxn ang="0">
                  <a:pos x="34" y="36"/>
                </a:cxn>
                <a:cxn ang="0">
                  <a:pos x="38" y="40"/>
                </a:cxn>
                <a:cxn ang="0">
                  <a:pos x="40" y="34"/>
                </a:cxn>
                <a:cxn ang="0">
                  <a:pos x="36" y="16"/>
                </a:cxn>
                <a:cxn ang="0">
                  <a:pos x="36" y="10"/>
                </a:cxn>
                <a:cxn ang="0">
                  <a:pos x="54" y="38"/>
                </a:cxn>
                <a:cxn ang="0">
                  <a:pos x="62" y="40"/>
                </a:cxn>
                <a:cxn ang="0">
                  <a:pos x="58" y="46"/>
                </a:cxn>
                <a:cxn ang="0">
                  <a:pos x="60" y="48"/>
                </a:cxn>
                <a:cxn ang="0">
                  <a:pos x="70" y="58"/>
                </a:cxn>
                <a:cxn ang="0">
                  <a:pos x="62" y="56"/>
                </a:cxn>
                <a:cxn ang="0">
                  <a:pos x="64" y="62"/>
                </a:cxn>
                <a:cxn ang="0">
                  <a:pos x="64" y="64"/>
                </a:cxn>
                <a:cxn ang="0">
                  <a:pos x="68" y="68"/>
                </a:cxn>
                <a:cxn ang="0">
                  <a:pos x="74" y="72"/>
                </a:cxn>
                <a:cxn ang="0">
                  <a:pos x="72" y="74"/>
                </a:cxn>
                <a:cxn ang="0">
                  <a:pos x="80" y="84"/>
                </a:cxn>
                <a:cxn ang="0">
                  <a:pos x="84" y="92"/>
                </a:cxn>
                <a:cxn ang="0">
                  <a:pos x="80" y="102"/>
                </a:cxn>
                <a:cxn ang="0">
                  <a:pos x="82" y="106"/>
                </a:cxn>
                <a:cxn ang="0">
                  <a:pos x="86" y="98"/>
                </a:cxn>
                <a:cxn ang="0">
                  <a:pos x="94" y="92"/>
                </a:cxn>
                <a:cxn ang="0">
                  <a:pos x="98" y="102"/>
                </a:cxn>
                <a:cxn ang="0">
                  <a:pos x="102" y="110"/>
                </a:cxn>
                <a:cxn ang="0">
                  <a:pos x="98" y="118"/>
                </a:cxn>
                <a:cxn ang="0">
                  <a:pos x="100" y="120"/>
                </a:cxn>
                <a:cxn ang="0">
                  <a:pos x="104" y="120"/>
                </a:cxn>
                <a:cxn ang="0">
                  <a:pos x="108" y="118"/>
                </a:cxn>
                <a:cxn ang="0">
                  <a:pos x="110" y="114"/>
                </a:cxn>
                <a:cxn ang="0">
                  <a:pos x="110" y="96"/>
                </a:cxn>
                <a:cxn ang="0">
                  <a:pos x="96" y="86"/>
                </a:cxn>
                <a:cxn ang="0">
                  <a:pos x="84" y="80"/>
                </a:cxn>
                <a:cxn ang="0">
                  <a:pos x="78" y="68"/>
                </a:cxn>
                <a:cxn ang="0">
                  <a:pos x="58" y="30"/>
                </a:cxn>
                <a:cxn ang="0">
                  <a:pos x="50" y="18"/>
                </a:cxn>
                <a:cxn ang="0">
                  <a:pos x="26" y="6"/>
                </a:cxn>
                <a:cxn ang="0">
                  <a:pos x="8" y="22"/>
                </a:cxn>
                <a:cxn ang="0">
                  <a:pos x="2" y="10"/>
                </a:cxn>
              </a:cxnLst>
              <a:rect l="0" t="0" r="r" b="b"/>
              <a:pathLst>
                <a:path w="110" h="124">
                  <a:moveTo>
                    <a:pt x="2" y="10"/>
                  </a:moveTo>
                  <a:lnTo>
                    <a:pt x="0" y="12"/>
                  </a:lnTo>
                  <a:lnTo>
                    <a:pt x="0" y="20"/>
                  </a:lnTo>
                  <a:lnTo>
                    <a:pt x="6" y="28"/>
                  </a:lnTo>
                  <a:lnTo>
                    <a:pt x="8" y="28"/>
                  </a:lnTo>
                  <a:lnTo>
                    <a:pt x="6" y="30"/>
                  </a:lnTo>
                  <a:lnTo>
                    <a:pt x="20" y="40"/>
                  </a:lnTo>
                  <a:lnTo>
                    <a:pt x="22" y="38"/>
                  </a:lnTo>
                  <a:lnTo>
                    <a:pt x="22" y="36"/>
                  </a:lnTo>
                  <a:lnTo>
                    <a:pt x="26" y="36"/>
                  </a:lnTo>
                  <a:lnTo>
                    <a:pt x="28" y="32"/>
                  </a:lnTo>
                  <a:lnTo>
                    <a:pt x="20" y="24"/>
                  </a:lnTo>
                  <a:lnTo>
                    <a:pt x="14" y="22"/>
                  </a:lnTo>
                  <a:lnTo>
                    <a:pt x="16" y="20"/>
                  </a:lnTo>
                  <a:lnTo>
                    <a:pt x="16" y="20"/>
                  </a:lnTo>
                  <a:lnTo>
                    <a:pt x="20" y="22"/>
                  </a:lnTo>
                  <a:lnTo>
                    <a:pt x="20" y="20"/>
                  </a:lnTo>
                  <a:lnTo>
                    <a:pt x="24" y="26"/>
                  </a:lnTo>
                  <a:lnTo>
                    <a:pt x="28" y="22"/>
                  </a:lnTo>
                  <a:lnTo>
                    <a:pt x="32" y="30"/>
                  </a:lnTo>
                  <a:lnTo>
                    <a:pt x="30" y="36"/>
                  </a:lnTo>
                  <a:lnTo>
                    <a:pt x="34" y="36"/>
                  </a:lnTo>
                  <a:lnTo>
                    <a:pt x="34" y="32"/>
                  </a:lnTo>
                  <a:lnTo>
                    <a:pt x="38" y="40"/>
                  </a:lnTo>
                  <a:lnTo>
                    <a:pt x="40" y="38"/>
                  </a:lnTo>
                  <a:lnTo>
                    <a:pt x="40" y="34"/>
                  </a:lnTo>
                  <a:lnTo>
                    <a:pt x="36" y="16"/>
                  </a:lnTo>
                  <a:lnTo>
                    <a:pt x="36" y="16"/>
                  </a:lnTo>
                  <a:lnTo>
                    <a:pt x="36" y="12"/>
                  </a:lnTo>
                  <a:lnTo>
                    <a:pt x="36" y="10"/>
                  </a:lnTo>
                  <a:lnTo>
                    <a:pt x="46" y="36"/>
                  </a:lnTo>
                  <a:lnTo>
                    <a:pt x="54" y="38"/>
                  </a:lnTo>
                  <a:lnTo>
                    <a:pt x="58" y="46"/>
                  </a:lnTo>
                  <a:lnTo>
                    <a:pt x="62" y="40"/>
                  </a:lnTo>
                  <a:lnTo>
                    <a:pt x="60" y="44"/>
                  </a:lnTo>
                  <a:lnTo>
                    <a:pt x="58" y="46"/>
                  </a:lnTo>
                  <a:lnTo>
                    <a:pt x="60" y="50"/>
                  </a:lnTo>
                  <a:lnTo>
                    <a:pt x="60" y="48"/>
                  </a:lnTo>
                  <a:lnTo>
                    <a:pt x="62" y="50"/>
                  </a:lnTo>
                  <a:lnTo>
                    <a:pt x="70" y="58"/>
                  </a:lnTo>
                  <a:lnTo>
                    <a:pt x="62" y="54"/>
                  </a:lnTo>
                  <a:lnTo>
                    <a:pt x="62" y="56"/>
                  </a:lnTo>
                  <a:lnTo>
                    <a:pt x="62" y="58"/>
                  </a:lnTo>
                  <a:lnTo>
                    <a:pt x="64" y="62"/>
                  </a:lnTo>
                  <a:lnTo>
                    <a:pt x="68" y="62"/>
                  </a:lnTo>
                  <a:lnTo>
                    <a:pt x="64" y="64"/>
                  </a:lnTo>
                  <a:lnTo>
                    <a:pt x="64" y="66"/>
                  </a:lnTo>
                  <a:lnTo>
                    <a:pt x="68" y="68"/>
                  </a:lnTo>
                  <a:lnTo>
                    <a:pt x="72" y="68"/>
                  </a:lnTo>
                  <a:lnTo>
                    <a:pt x="74" y="72"/>
                  </a:lnTo>
                  <a:lnTo>
                    <a:pt x="70" y="68"/>
                  </a:lnTo>
                  <a:lnTo>
                    <a:pt x="72" y="74"/>
                  </a:lnTo>
                  <a:lnTo>
                    <a:pt x="78" y="78"/>
                  </a:lnTo>
                  <a:lnTo>
                    <a:pt x="80" y="84"/>
                  </a:lnTo>
                  <a:lnTo>
                    <a:pt x="88" y="90"/>
                  </a:lnTo>
                  <a:lnTo>
                    <a:pt x="84" y="92"/>
                  </a:lnTo>
                  <a:lnTo>
                    <a:pt x="82" y="98"/>
                  </a:lnTo>
                  <a:lnTo>
                    <a:pt x="80" y="102"/>
                  </a:lnTo>
                  <a:lnTo>
                    <a:pt x="82" y="104"/>
                  </a:lnTo>
                  <a:lnTo>
                    <a:pt x="82" y="106"/>
                  </a:lnTo>
                  <a:lnTo>
                    <a:pt x="86" y="102"/>
                  </a:lnTo>
                  <a:lnTo>
                    <a:pt x="86" y="98"/>
                  </a:lnTo>
                  <a:lnTo>
                    <a:pt x="90" y="96"/>
                  </a:lnTo>
                  <a:lnTo>
                    <a:pt x="94" y="92"/>
                  </a:lnTo>
                  <a:lnTo>
                    <a:pt x="94" y="96"/>
                  </a:lnTo>
                  <a:lnTo>
                    <a:pt x="98" y="102"/>
                  </a:lnTo>
                  <a:lnTo>
                    <a:pt x="98" y="110"/>
                  </a:lnTo>
                  <a:lnTo>
                    <a:pt x="102" y="110"/>
                  </a:lnTo>
                  <a:lnTo>
                    <a:pt x="102" y="116"/>
                  </a:lnTo>
                  <a:lnTo>
                    <a:pt x="98" y="118"/>
                  </a:lnTo>
                  <a:lnTo>
                    <a:pt x="98" y="124"/>
                  </a:lnTo>
                  <a:lnTo>
                    <a:pt x="100" y="120"/>
                  </a:lnTo>
                  <a:lnTo>
                    <a:pt x="100" y="122"/>
                  </a:lnTo>
                  <a:lnTo>
                    <a:pt x="104" y="120"/>
                  </a:lnTo>
                  <a:lnTo>
                    <a:pt x="106" y="116"/>
                  </a:lnTo>
                  <a:lnTo>
                    <a:pt x="108" y="118"/>
                  </a:lnTo>
                  <a:lnTo>
                    <a:pt x="110" y="114"/>
                  </a:lnTo>
                  <a:lnTo>
                    <a:pt x="110" y="114"/>
                  </a:lnTo>
                  <a:lnTo>
                    <a:pt x="108" y="102"/>
                  </a:lnTo>
                  <a:lnTo>
                    <a:pt x="110" y="96"/>
                  </a:lnTo>
                  <a:lnTo>
                    <a:pt x="110" y="94"/>
                  </a:lnTo>
                  <a:lnTo>
                    <a:pt x="96" y="86"/>
                  </a:lnTo>
                  <a:lnTo>
                    <a:pt x="88" y="84"/>
                  </a:lnTo>
                  <a:lnTo>
                    <a:pt x="84" y="80"/>
                  </a:lnTo>
                  <a:lnTo>
                    <a:pt x="80" y="72"/>
                  </a:lnTo>
                  <a:lnTo>
                    <a:pt x="78" y="68"/>
                  </a:lnTo>
                  <a:lnTo>
                    <a:pt x="78" y="66"/>
                  </a:lnTo>
                  <a:lnTo>
                    <a:pt x="58" y="30"/>
                  </a:lnTo>
                  <a:lnTo>
                    <a:pt x="50" y="24"/>
                  </a:lnTo>
                  <a:lnTo>
                    <a:pt x="50" y="18"/>
                  </a:lnTo>
                  <a:lnTo>
                    <a:pt x="36" y="0"/>
                  </a:lnTo>
                  <a:lnTo>
                    <a:pt x="26" y="6"/>
                  </a:lnTo>
                  <a:lnTo>
                    <a:pt x="20" y="16"/>
                  </a:lnTo>
                  <a:lnTo>
                    <a:pt x="8" y="22"/>
                  </a:lnTo>
                  <a:lnTo>
                    <a:pt x="6" y="14"/>
                  </a:lnTo>
                  <a:lnTo>
                    <a:pt x="2" y="10"/>
                  </a:lnTo>
                  <a:lnTo>
                    <a:pt x="2" y="1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2" name="Freeform 253">
              <a:extLst>
                <a:ext uri="{FF2B5EF4-FFF2-40B4-BE49-F238E27FC236}">
                  <a16:creationId xmlns:a16="http://schemas.microsoft.com/office/drawing/2014/main" id="{97DBA093-0E39-4D34-A999-DDA37001D8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2063" y="3767138"/>
              <a:ext cx="9525" cy="9525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6" h="6">
                  <a:moveTo>
                    <a:pt x="2" y="6"/>
                  </a:moveTo>
                  <a:lnTo>
                    <a:pt x="4" y="4"/>
                  </a:lnTo>
                  <a:lnTo>
                    <a:pt x="4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3" name="Freeform 254">
              <a:extLst>
                <a:ext uri="{FF2B5EF4-FFF2-40B4-BE49-F238E27FC236}">
                  <a16:creationId xmlns:a16="http://schemas.microsoft.com/office/drawing/2014/main" id="{DC9C8286-867C-44BF-9754-068C56230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5238" y="3722688"/>
              <a:ext cx="31750" cy="95250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2" y="32"/>
                </a:cxn>
                <a:cxn ang="0">
                  <a:pos x="2" y="30"/>
                </a:cxn>
                <a:cxn ang="0">
                  <a:pos x="4" y="28"/>
                </a:cxn>
                <a:cxn ang="0">
                  <a:pos x="2" y="28"/>
                </a:cxn>
                <a:cxn ang="0">
                  <a:pos x="4" y="24"/>
                </a:cxn>
                <a:cxn ang="0">
                  <a:pos x="6" y="20"/>
                </a:cxn>
                <a:cxn ang="0">
                  <a:pos x="12" y="2"/>
                </a:cxn>
                <a:cxn ang="0">
                  <a:pos x="18" y="4"/>
                </a:cxn>
                <a:cxn ang="0">
                  <a:pos x="18" y="0"/>
                </a:cxn>
                <a:cxn ang="0">
                  <a:pos x="20" y="0"/>
                </a:cxn>
                <a:cxn ang="0">
                  <a:pos x="18" y="8"/>
                </a:cxn>
                <a:cxn ang="0">
                  <a:pos x="18" y="14"/>
                </a:cxn>
                <a:cxn ang="0">
                  <a:pos x="16" y="12"/>
                </a:cxn>
                <a:cxn ang="0">
                  <a:pos x="12" y="12"/>
                </a:cxn>
                <a:cxn ang="0">
                  <a:pos x="10" y="16"/>
                </a:cxn>
                <a:cxn ang="0">
                  <a:pos x="10" y="22"/>
                </a:cxn>
                <a:cxn ang="0">
                  <a:pos x="14" y="24"/>
                </a:cxn>
                <a:cxn ang="0">
                  <a:pos x="10" y="24"/>
                </a:cxn>
                <a:cxn ang="0">
                  <a:pos x="8" y="30"/>
                </a:cxn>
                <a:cxn ang="0">
                  <a:pos x="10" y="30"/>
                </a:cxn>
                <a:cxn ang="0">
                  <a:pos x="16" y="28"/>
                </a:cxn>
                <a:cxn ang="0">
                  <a:pos x="16" y="28"/>
                </a:cxn>
                <a:cxn ang="0">
                  <a:pos x="16" y="34"/>
                </a:cxn>
                <a:cxn ang="0">
                  <a:pos x="12" y="42"/>
                </a:cxn>
                <a:cxn ang="0">
                  <a:pos x="10" y="60"/>
                </a:cxn>
                <a:cxn ang="0">
                  <a:pos x="8" y="60"/>
                </a:cxn>
                <a:cxn ang="0">
                  <a:pos x="6" y="54"/>
                </a:cxn>
                <a:cxn ang="0">
                  <a:pos x="4" y="46"/>
                </a:cxn>
                <a:cxn ang="0">
                  <a:pos x="2" y="38"/>
                </a:cxn>
                <a:cxn ang="0">
                  <a:pos x="0" y="34"/>
                </a:cxn>
                <a:cxn ang="0">
                  <a:pos x="0" y="34"/>
                </a:cxn>
              </a:cxnLst>
              <a:rect l="0" t="0" r="r" b="b"/>
              <a:pathLst>
                <a:path w="20" h="60">
                  <a:moveTo>
                    <a:pt x="0" y="34"/>
                  </a:moveTo>
                  <a:lnTo>
                    <a:pt x="2" y="32"/>
                  </a:lnTo>
                  <a:lnTo>
                    <a:pt x="2" y="30"/>
                  </a:lnTo>
                  <a:lnTo>
                    <a:pt x="4" y="28"/>
                  </a:lnTo>
                  <a:lnTo>
                    <a:pt x="2" y="28"/>
                  </a:lnTo>
                  <a:lnTo>
                    <a:pt x="4" y="24"/>
                  </a:lnTo>
                  <a:lnTo>
                    <a:pt x="6" y="20"/>
                  </a:lnTo>
                  <a:lnTo>
                    <a:pt x="12" y="2"/>
                  </a:lnTo>
                  <a:lnTo>
                    <a:pt x="18" y="4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18" y="8"/>
                  </a:lnTo>
                  <a:lnTo>
                    <a:pt x="18" y="14"/>
                  </a:lnTo>
                  <a:lnTo>
                    <a:pt x="16" y="12"/>
                  </a:lnTo>
                  <a:lnTo>
                    <a:pt x="12" y="12"/>
                  </a:lnTo>
                  <a:lnTo>
                    <a:pt x="10" y="16"/>
                  </a:lnTo>
                  <a:lnTo>
                    <a:pt x="10" y="22"/>
                  </a:lnTo>
                  <a:lnTo>
                    <a:pt x="14" y="24"/>
                  </a:lnTo>
                  <a:lnTo>
                    <a:pt x="10" y="24"/>
                  </a:lnTo>
                  <a:lnTo>
                    <a:pt x="8" y="30"/>
                  </a:lnTo>
                  <a:lnTo>
                    <a:pt x="10" y="30"/>
                  </a:lnTo>
                  <a:lnTo>
                    <a:pt x="16" y="28"/>
                  </a:lnTo>
                  <a:lnTo>
                    <a:pt x="16" y="28"/>
                  </a:lnTo>
                  <a:lnTo>
                    <a:pt x="16" y="34"/>
                  </a:lnTo>
                  <a:lnTo>
                    <a:pt x="12" y="42"/>
                  </a:lnTo>
                  <a:lnTo>
                    <a:pt x="10" y="60"/>
                  </a:lnTo>
                  <a:lnTo>
                    <a:pt x="8" y="60"/>
                  </a:lnTo>
                  <a:lnTo>
                    <a:pt x="6" y="54"/>
                  </a:lnTo>
                  <a:lnTo>
                    <a:pt x="4" y="46"/>
                  </a:lnTo>
                  <a:lnTo>
                    <a:pt x="2" y="38"/>
                  </a:lnTo>
                  <a:lnTo>
                    <a:pt x="0" y="34"/>
                  </a:lnTo>
                  <a:lnTo>
                    <a:pt x="0" y="3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4" name="Freeform 255">
              <a:extLst>
                <a:ext uri="{FF2B5EF4-FFF2-40B4-BE49-F238E27FC236}">
                  <a16:creationId xmlns:a16="http://schemas.microsoft.com/office/drawing/2014/main" id="{139BC727-1467-4255-8A73-69EAA22D49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0288" y="3024188"/>
              <a:ext cx="206375" cy="174625"/>
            </a:xfrm>
            <a:custGeom>
              <a:avLst/>
              <a:gdLst/>
              <a:ahLst/>
              <a:cxnLst>
                <a:cxn ang="0">
                  <a:pos x="4" y="104"/>
                </a:cxn>
                <a:cxn ang="0">
                  <a:pos x="6" y="94"/>
                </a:cxn>
                <a:cxn ang="0">
                  <a:pos x="0" y="88"/>
                </a:cxn>
                <a:cxn ang="0">
                  <a:pos x="10" y="80"/>
                </a:cxn>
                <a:cxn ang="0">
                  <a:pos x="10" y="72"/>
                </a:cxn>
                <a:cxn ang="0">
                  <a:pos x="4" y="50"/>
                </a:cxn>
                <a:cxn ang="0">
                  <a:pos x="22" y="50"/>
                </a:cxn>
                <a:cxn ang="0">
                  <a:pos x="22" y="46"/>
                </a:cxn>
                <a:cxn ang="0">
                  <a:pos x="28" y="44"/>
                </a:cxn>
                <a:cxn ang="0">
                  <a:pos x="36" y="46"/>
                </a:cxn>
                <a:cxn ang="0">
                  <a:pos x="32" y="40"/>
                </a:cxn>
                <a:cxn ang="0">
                  <a:pos x="36" y="36"/>
                </a:cxn>
                <a:cxn ang="0">
                  <a:pos x="36" y="28"/>
                </a:cxn>
                <a:cxn ang="0">
                  <a:pos x="46" y="24"/>
                </a:cxn>
                <a:cxn ang="0">
                  <a:pos x="48" y="20"/>
                </a:cxn>
                <a:cxn ang="0">
                  <a:pos x="44" y="18"/>
                </a:cxn>
                <a:cxn ang="0">
                  <a:pos x="44" y="14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54" y="8"/>
                </a:cxn>
                <a:cxn ang="0">
                  <a:pos x="60" y="8"/>
                </a:cxn>
                <a:cxn ang="0">
                  <a:pos x="64" y="0"/>
                </a:cxn>
                <a:cxn ang="0">
                  <a:pos x="70" y="0"/>
                </a:cxn>
                <a:cxn ang="0">
                  <a:pos x="82" y="2"/>
                </a:cxn>
                <a:cxn ang="0">
                  <a:pos x="86" y="4"/>
                </a:cxn>
                <a:cxn ang="0">
                  <a:pos x="84" y="10"/>
                </a:cxn>
                <a:cxn ang="0">
                  <a:pos x="98" y="6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4" y="32"/>
                </a:cxn>
                <a:cxn ang="0">
                  <a:pos x="116" y="48"/>
                </a:cxn>
                <a:cxn ang="0">
                  <a:pos x="118" y="54"/>
                </a:cxn>
                <a:cxn ang="0">
                  <a:pos x="124" y="54"/>
                </a:cxn>
                <a:cxn ang="0">
                  <a:pos x="130" y="58"/>
                </a:cxn>
                <a:cxn ang="0">
                  <a:pos x="130" y="62"/>
                </a:cxn>
                <a:cxn ang="0">
                  <a:pos x="122" y="68"/>
                </a:cxn>
                <a:cxn ang="0">
                  <a:pos x="114" y="66"/>
                </a:cxn>
                <a:cxn ang="0">
                  <a:pos x="110" y="70"/>
                </a:cxn>
                <a:cxn ang="0">
                  <a:pos x="116" y="92"/>
                </a:cxn>
                <a:cxn ang="0">
                  <a:pos x="106" y="92"/>
                </a:cxn>
                <a:cxn ang="0">
                  <a:pos x="102" y="98"/>
                </a:cxn>
                <a:cxn ang="0">
                  <a:pos x="100" y="108"/>
                </a:cxn>
                <a:cxn ang="0">
                  <a:pos x="98" y="110"/>
                </a:cxn>
                <a:cxn ang="0">
                  <a:pos x="94" y="108"/>
                </a:cxn>
                <a:cxn ang="0">
                  <a:pos x="86" y="110"/>
                </a:cxn>
                <a:cxn ang="0">
                  <a:pos x="80" y="104"/>
                </a:cxn>
                <a:cxn ang="0">
                  <a:pos x="76" y="108"/>
                </a:cxn>
                <a:cxn ang="0">
                  <a:pos x="68" y="104"/>
                </a:cxn>
                <a:cxn ang="0">
                  <a:pos x="60" y="108"/>
                </a:cxn>
                <a:cxn ang="0">
                  <a:pos x="58" y="104"/>
                </a:cxn>
                <a:cxn ang="0">
                  <a:pos x="54" y="104"/>
                </a:cxn>
                <a:cxn ang="0">
                  <a:pos x="50" y="100"/>
                </a:cxn>
                <a:cxn ang="0">
                  <a:pos x="36" y="96"/>
                </a:cxn>
                <a:cxn ang="0">
                  <a:pos x="28" y="96"/>
                </a:cxn>
                <a:cxn ang="0">
                  <a:pos x="18" y="96"/>
                </a:cxn>
                <a:cxn ang="0">
                  <a:pos x="14" y="100"/>
                </a:cxn>
                <a:cxn ang="0">
                  <a:pos x="4" y="104"/>
                </a:cxn>
                <a:cxn ang="0">
                  <a:pos x="4" y="104"/>
                </a:cxn>
              </a:cxnLst>
              <a:rect l="0" t="0" r="r" b="b"/>
              <a:pathLst>
                <a:path w="130" h="110">
                  <a:moveTo>
                    <a:pt x="4" y="104"/>
                  </a:moveTo>
                  <a:lnTo>
                    <a:pt x="6" y="94"/>
                  </a:lnTo>
                  <a:lnTo>
                    <a:pt x="0" y="88"/>
                  </a:lnTo>
                  <a:lnTo>
                    <a:pt x="10" y="80"/>
                  </a:lnTo>
                  <a:lnTo>
                    <a:pt x="10" y="72"/>
                  </a:lnTo>
                  <a:lnTo>
                    <a:pt x="4" y="50"/>
                  </a:lnTo>
                  <a:lnTo>
                    <a:pt x="22" y="50"/>
                  </a:lnTo>
                  <a:lnTo>
                    <a:pt x="22" y="46"/>
                  </a:lnTo>
                  <a:lnTo>
                    <a:pt x="28" y="44"/>
                  </a:lnTo>
                  <a:lnTo>
                    <a:pt x="36" y="46"/>
                  </a:lnTo>
                  <a:lnTo>
                    <a:pt x="32" y="40"/>
                  </a:lnTo>
                  <a:lnTo>
                    <a:pt x="36" y="36"/>
                  </a:lnTo>
                  <a:lnTo>
                    <a:pt x="36" y="28"/>
                  </a:lnTo>
                  <a:lnTo>
                    <a:pt x="46" y="24"/>
                  </a:lnTo>
                  <a:lnTo>
                    <a:pt x="48" y="20"/>
                  </a:lnTo>
                  <a:lnTo>
                    <a:pt x="44" y="18"/>
                  </a:lnTo>
                  <a:lnTo>
                    <a:pt x="44" y="14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54" y="8"/>
                  </a:lnTo>
                  <a:lnTo>
                    <a:pt x="60" y="8"/>
                  </a:lnTo>
                  <a:lnTo>
                    <a:pt x="64" y="0"/>
                  </a:lnTo>
                  <a:lnTo>
                    <a:pt x="70" y="0"/>
                  </a:lnTo>
                  <a:lnTo>
                    <a:pt x="82" y="2"/>
                  </a:lnTo>
                  <a:lnTo>
                    <a:pt x="86" y="4"/>
                  </a:lnTo>
                  <a:lnTo>
                    <a:pt x="84" y="10"/>
                  </a:lnTo>
                  <a:lnTo>
                    <a:pt x="98" y="6"/>
                  </a:lnTo>
                  <a:lnTo>
                    <a:pt x="104" y="12"/>
                  </a:lnTo>
                  <a:lnTo>
                    <a:pt x="106" y="22"/>
                  </a:lnTo>
                  <a:lnTo>
                    <a:pt x="104" y="32"/>
                  </a:lnTo>
                  <a:lnTo>
                    <a:pt x="116" y="48"/>
                  </a:lnTo>
                  <a:lnTo>
                    <a:pt x="118" y="54"/>
                  </a:lnTo>
                  <a:lnTo>
                    <a:pt x="124" y="54"/>
                  </a:lnTo>
                  <a:lnTo>
                    <a:pt x="130" y="58"/>
                  </a:lnTo>
                  <a:lnTo>
                    <a:pt x="130" y="62"/>
                  </a:lnTo>
                  <a:lnTo>
                    <a:pt x="122" y="68"/>
                  </a:lnTo>
                  <a:lnTo>
                    <a:pt x="114" y="66"/>
                  </a:lnTo>
                  <a:lnTo>
                    <a:pt x="110" y="70"/>
                  </a:lnTo>
                  <a:lnTo>
                    <a:pt x="116" y="92"/>
                  </a:lnTo>
                  <a:lnTo>
                    <a:pt x="106" y="92"/>
                  </a:lnTo>
                  <a:lnTo>
                    <a:pt x="102" y="98"/>
                  </a:lnTo>
                  <a:lnTo>
                    <a:pt x="100" y="108"/>
                  </a:lnTo>
                  <a:lnTo>
                    <a:pt x="98" y="110"/>
                  </a:lnTo>
                  <a:lnTo>
                    <a:pt x="94" y="108"/>
                  </a:lnTo>
                  <a:lnTo>
                    <a:pt x="86" y="110"/>
                  </a:lnTo>
                  <a:lnTo>
                    <a:pt x="80" y="104"/>
                  </a:lnTo>
                  <a:lnTo>
                    <a:pt x="76" y="108"/>
                  </a:lnTo>
                  <a:lnTo>
                    <a:pt x="68" y="104"/>
                  </a:lnTo>
                  <a:lnTo>
                    <a:pt x="60" y="108"/>
                  </a:lnTo>
                  <a:lnTo>
                    <a:pt x="58" y="104"/>
                  </a:lnTo>
                  <a:lnTo>
                    <a:pt x="54" y="104"/>
                  </a:lnTo>
                  <a:lnTo>
                    <a:pt x="50" y="100"/>
                  </a:lnTo>
                  <a:lnTo>
                    <a:pt x="36" y="96"/>
                  </a:lnTo>
                  <a:lnTo>
                    <a:pt x="28" y="96"/>
                  </a:lnTo>
                  <a:lnTo>
                    <a:pt x="18" y="96"/>
                  </a:lnTo>
                  <a:lnTo>
                    <a:pt x="14" y="100"/>
                  </a:lnTo>
                  <a:lnTo>
                    <a:pt x="4" y="104"/>
                  </a:lnTo>
                  <a:lnTo>
                    <a:pt x="4" y="10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5" name="Freeform 256">
              <a:extLst>
                <a:ext uri="{FF2B5EF4-FFF2-40B4-BE49-F238E27FC236}">
                  <a16:creationId xmlns:a16="http://schemas.microsoft.com/office/drawing/2014/main" id="{E17F8851-2623-47C7-8A3B-649E5831E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2038" y="3763963"/>
              <a:ext cx="238125" cy="234950"/>
            </a:xfrm>
            <a:custGeom>
              <a:avLst/>
              <a:gdLst/>
              <a:ahLst/>
              <a:cxnLst>
                <a:cxn ang="0">
                  <a:pos x="126" y="4"/>
                </a:cxn>
                <a:cxn ang="0">
                  <a:pos x="114" y="10"/>
                </a:cxn>
                <a:cxn ang="0">
                  <a:pos x="106" y="10"/>
                </a:cxn>
                <a:cxn ang="0">
                  <a:pos x="102" y="6"/>
                </a:cxn>
                <a:cxn ang="0">
                  <a:pos x="98" y="2"/>
                </a:cxn>
                <a:cxn ang="0">
                  <a:pos x="88" y="2"/>
                </a:cxn>
                <a:cxn ang="0">
                  <a:pos x="80" y="4"/>
                </a:cxn>
                <a:cxn ang="0">
                  <a:pos x="76" y="2"/>
                </a:cxn>
                <a:cxn ang="0">
                  <a:pos x="30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4" y="20"/>
                </a:cxn>
                <a:cxn ang="0">
                  <a:pos x="0" y="28"/>
                </a:cxn>
                <a:cxn ang="0">
                  <a:pos x="2" y="36"/>
                </a:cxn>
                <a:cxn ang="0">
                  <a:pos x="6" y="52"/>
                </a:cxn>
                <a:cxn ang="0">
                  <a:pos x="6" y="80"/>
                </a:cxn>
                <a:cxn ang="0">
                  <a:pos x="6" y="106"/>
                </a:cxn>
                <a:cxn ang="0">
                  <a:pos x="6" y="132"/>
                </a:cxn>
                <a:cxn ang="0">
                  <a:pos x="16" y="144"/>
                </a:cxn>
                <a:cxn ang="0">
                  <a:pos x="38" y="144"/>
                </a:cxn>
                <a:cxn ang="0">
                  <a:pos x="58" y="144"/>
                </a:cxn>
                <a:cxn ang="0">
                  <a:pos x="78" y="144"/>
                </a:cxn>
                <a:cxn ang="0">
                  <a:pos x="90" y="140"/>
                </a:cxn>
                <a:cxn ang="0">
                  <a:pos x="92" y="144"/>
                </a:cxn>
                <a:cxn ang="0">
                  <a:pos x="116" y="144"/>
                </a:cxn>
                <a:cxn ang="0">
                  <a:pos x="126" y="146"/>
                </a:cxn>
                <a:cxn ang="0">
                  <a:pos x="136" y="138"/>
                </a:cxn>
                <a:cxn ang="0">
                  <a:pos x="142" y="132"/>
                </a:cxn>
                <a:cxn ang="0">
                  <a:pos x="146" y="116"/>
                </a:cxn>
                <a:cxn ang="0">
                  <a:pos x="142" y="108"/>
                </a:cxn>
                <a:cxn ang="0">
                  <a:pos x="124" y="68"/>
                </a:cxn>
                <a:cxn ang="0">
                  <a:pos x="118" y="56"/>
                </a:cxn>
                <a:cxn ang="0">
                  <a:pos x="108" y="42"/>
                </a:cxn>
                <a:cxn ang="0">
                  <a:pos x="104" y="32"/>
                </a:cxn>
                <a:cxn ang="0">
                  <a:pos x="106" y="24"/>
                </a:cxn>
                <a:cxn ang="0">
                  <a:pos x="116" y="42"/>
                </a:cxn>
                <a:cxn ang="0">
                  <a:pos x="126" y="58"/>
                </a:cxn>
                <a:cxn ang="0">
                  <a:pos x="132" y="52"/>
                </a:cxn>
                <a:cxn ang="0">
                  <a:pos x="134" y="28"/>
                </a:cxn>
                <a:cxn ang="0">
                  <a:pos x="130" y="12"/>
                </a:cxn>
                <a:cxn ang="0">
                  <a:pos x="128" y="8"/>
                </a:cxn>
              </a:cxnLst>
              <a:rect l="0" t="0" r="r" b="b"/>
              <a:pathLst>
                <a:path w="150" h="148">
                  <a:moveTo>
                    <a:pt x="128" y="8"/>
                  </a:moveTo>
                  <a:lnTo>
                    <a:pt x="126" y="4"/>
                  </a:lnTo>
                  <a:lnTo>
                    <a:pt x="120" y="8"/>
                  </a:lnTo>
                  <a:lnTo>
                    <a:pt x="114" y="10"/>
                  </a:lnTo>
                  <a:lnTo>
                    <a:pt x="112" y="8"/>
                  </a:lnTo>
                  <a:lnTo>
                    <a:pt x="106" y="10"/>
                  </a:lnTo>
                  <a:lnTo>
                    <a:pt x="104" y="6"/>
                  </a:lnTo>
                  <a:lnTo>
                    <a:pt x="102" y="6"/>
                  </a:lnTo>
                  <a:lnTo>
                    <a:pt x="102" y="6"/>
                  </a:lnTo>
                  <a:lnTo>
                    <a:pt x="98" y="2"/>
                  </a:lnTo>
                  <a:lnTo>
                    <a:pt x="94" y="2"/>
                  </a:lnTo>
                  <a:lnTo>
                    <a:pt x="88" y="2"/>
                  </a:lnTo>
                  <a:lnTo>
                    <a:pt x="86" y="2"/>
                  </a:lnTo>
                  <a:lnTo>
                    <a:pt x="80" y="4"/>
                  </a:lnTo>
                  <a:lnTo>
                    <a:pt x="82" y="2"/>
                  </a:lnTo>
                  <a:lnTo>
                    <a:pt x="76" y="2"/>
                  </a:lnTo>
                  <a:lnTo>
                    <a:pt x="58" y="12"/>
                  </a:lnTo>
                  <a:lnTo>
                    <a:pt x="30" y="2"/>
                  </a:lnTo>
                  <a:lnTo>
                    <a:pt x="16" y="0"/>
                  </a:lnTo>
                  <a:lnTo>
                    <a:pt x="8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4"/>
                  </a:lnTo>
                  <a:lnTo>
                    <a:pt x="4" y="20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2" y="32"/>
                  </a:lnTo>
                  <a:lnTo>
                    <a:pt x="2" y="36"/>
                  </a:lnTo>
                  <a:lnTo>
                    <a:pt x="6" y="40"/>
                  </a:lnTo>
                  <a:lnTo>
                    <a:pt x="6" y="52"/>
                  </a:lnTo>
                  <a:lnTo>
                    <a:pt x="6" y="66"/>
                  </a:lnTo>
                  <a:lnTo>
                    <a:pt x="6" y="80"/>
                  </a:lnTo>
                  <a:lnTo>
                    <a:pt x="6" y="92"/>
                  </a:lnTo>
                  <a:lnTo>
                    <a:pt x="6" y="106"/>
                  </a:lnTo>
                  <a:lnTo>
                    <a:pt x="6" y="118"/>
                  </a:lnTo>
                  <a:lnTo>
                    <a:pt x="6" y="132"/>
                  </a:lnTo>
                  <a:lnTo>
                    <a:pt x="6" y="144"/>
                  </a:lnTo>
                  <a:lnTo>
                    <a:pt x="16" y="144"/>
                  </a:lnTo>
                  <a:lnTo>
                    <a:pt x="26" y="144"/>
                  </a:lnTo>
                  <a:lnTo>
                    <a:pt x="38" y="144"/>
                  </a:lnTo>
                  <a:lnTo>
                    <a:pt x="48" y="144"/>
                  </a:lnTo>
                  <a:lnTo>
                    <a:pt x="58" y="144"/>
                  </a:lnTo>
                  <a:lnTo>
                    <a:pt x="68" y="144"/>
                  </a:lnTo>
                  <a:lnTo>
                    <a:pt x="78" y="144"/>
                  </a:lnTo>
                  <a:lnTo>
                    <a:pt x="90" y="144"/>
                  </a:lnTo>
                  <a:lnTo>
                    <a:pt x="90" y="140"/>
                  </a:lnTo>
                  <a:lnTo>
                    <a:pt x="92" y="142"/>
                  </a:lnTo>
                  <a:lnTo>
                    <a:pt x="92" y="144"/>
                  </a:lnTo>
                  <a:lnTo>
                    <a:pt x="104" y="144"/>
                  </a:lnTo>
                  <a:lnTo>
                    <a:pt x="116" y="144"/>
                  </a:lnTo>
                  <a:lnTo>
                    <a:pt x="120" y="148"/>
                  </a:lnTo>
                  <a:lnTo>
                    <a:pt x="126" y="146"/>
                  </a:lnTo>
                  <a:lnTo>
                    <a:pt x="128" y="140"/>
                  </a:lnTo>
                  <a:lnTo>
                    <a:pt x="136" y="138"/>
                  </a:lnTo>
                  <a:lnTo>
                    <a:pt x="138" y="132"/>
                  </a:lnTo>
                  <a:lnTo>
                    <a:pt x="142" y="132"/>
                  </a:lnTo>
                  <a:lnTo>
                    <a:pt x="148" y="128"/>
                  </a:lnTo>
                  <a:lnTo>
                    <a:pt x="146" y="116"/>
                  </a:lnTo>
                  <a:lnTo>
                    <a:pt x="150" y="116"/>
                  </a:lnTo>
                  <a:lnTo>
                    <a:pt x="142" y="108"/>
                  </a:lnTo>
                  <a:lnTo>
                    <a:pt x="126" y="78"/>
                  </a:lnTo>
                  <a:lnTo>
                    <a:pt x="124" y="68"/>
                  </a:lnTo>
                  <a:lnTo>
                    <a:pt x="120" y="62"/>
                  </a:lnTo>
                  <a:lnTo>
                    <a:pt x="118" y="56"/>
                  </a:lnTo>
                  <a:lnTo>
                    <a:pt x="112" y="50"/>
                  </a:lnTo>
                  <a:lnTo>
                    <a:pt x="108" y="42"/>
                  </a:lnTo>
                  <a:lnTo>
                    <a:pt x="108" y="36"/>
                  </a:lnTo>
                  <a:lnTo>
                    <a:pt x="104" y="32"/>
                  </a:lnTo>
                  <a:lnTo>
                    <a:pt x="106" y="24"/>
                  </a:lnTo>
                  <a:lnTo>
                    <a:pt x="106" y="24"/>
                  </a:lnTo>
                  <a:lnTo>
                    <a:pt x="108" y="32"/>
                  </a:lnTo>
                  <a:lnTo>
                    <a:pt x="116" y="42"/>
                  </a:lnTo>
                  <a:lnTo>
                    <a:pt x="116" y="46"/>
                  </a:lnTo>
                  <a:lnTo>
                    <a:pt x="126" y="58"/>
                  </a:lnTo>
                  <a:lnTo>
                    <a:pt x="132" y="56"/>
                  </a:lnTo>
                  <a:lnTo>
                    <a:pt x="132" y="52"/>
                  </a:lnTo>
                  <a:lnTo>
                    <a:pt x="136" y="34"/>
                  </a:lnTo>
                  <a:lnTo>
                    <a:pt x="134" y="28"/>
                  </a:lnTo>
                  <a:lnTo>
                    <a:pt x="132" y="20"/>
                  </a:lnTo>
                  <a:lnTo>
                    <a:pt x="130" y="12"/>
                  </a:lnTo>
                  <a:lnTo>
                    <a:pt x="128" y="8"/>
                  </a:lnTo>
                  <a:lnTo>
                    <a:pt x="128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6" name="Freeform 257">
              <a:extLst>
                <a:ext uri="{FF2B5EF4-FFF2-40B4-BE49-F238E27FC236}">
                  <a16:creationId xmlns:a16="http://schemas.microsoft.com/office/drawing/2014/main" id="{83DECFCB-B946-4C2B-9051-D9167711D2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8763" y="3052763"/>
              <a:ext cx="863600" cy="460375"/>
            </a:xfrm>
            <a:custGeom>
              <a:avLst/>
              <a:gdLst/>
              <a:ahLst/>
              <a:cxnLst>
                <a:cxn ang="0">
                  <a:pos x="326" y="4"/>
                </a:cxn>
                <a:cxn ang="0">
                  <a:pos x="330" y="30"/>
                </a:cxn>
                <a:cxn ang="0">
                  <a:pos x="346" y="32"/>
                </a:cxn>
                <a:cxn ang="0">
                  <a:pos x="358" y="34"/>
                </a:cxn>
                <a:cxn ang="0">
                  <a:pos x="360" y="44"/>
                </a:cxn>
                <a:cxn ang="0">
                  <a:pos x="406" y="26"/>
                </a:cxn>
                <a:cxn ang="0">
                  <a:pos x="450" y="102"/>
                </a:cxn>
                <a:cxn ang="0">
                  <a:pos x="482" y="104"/>
                </a:cxn>
                <a:cxn ang="0">
                  <a:pos x="536" y="126"/>
                </a:cxn>
                <a:cxn ang="0">
                  <a:pos x="526" y="154"/>
                </a:cxn>
                <a:cxn ang="0">
                  <a:pos x="508" y="180"/>
                </a:cxn>
                <a:cxn ang="0">
                  <a:pos x="484" y="188"/>
                </a:cxn>
                <a:cxn ang="0">
                  <a:pos x="464" y="216"/>
                </a:cxn>
                <a:cxn ang="0">
                  <a:pos x="452" y="236"/>
                </a:cxn>
                <a:cxn ang="0">
                  <a:pos x="452" y="268"/>
                </a:cxn>
                <a:cxn ang="0">
                  <a:pos x="386" y="256"/>
                </a:cxn>
                <a:cxn ang="0">
                  <a:pos x="358" y="264"/>
                </a:cxn>
                <a:cxn ang="0">
                  <a:pos x="326" y="266"/>
                </a:cxn>
                <a:cxn ang="0">
                  <a:pos x="306" y="280"/>
                </a:cxn>
                <a:cxn ang="0">
                  <a:pos x="270" y="276"/>
                </a:cxn>
                <a:cxn ang="0">
                  <a:pos x="262" y="256"/>
                </a:cxn>
                <a:cxn ang="0">
                  <a:pos x="236" y="242"/>
                </a:cxn>
                <a:cxn ang="0">
                  <a:pos x="200" y="238"/>
                </a:cxn>
                <a:cxn ang="0">
                  <a:pos x="168" y="210"/>
                </a:cxn>
                <a:cxn ang="0">
                  <a:pos x="134" y="216"/>
                </a:cxn>
                <a:cxn ang="0">
                  <a:pos x="126" y="268"/>
                </a:cxn>
                <a:cxn ang="0">
                  <a:pos x="108" y="270"/>
                </a:cxn>
                <a:cxn ang="0">
                  <a:pos x="80" y="276"/>
                </a:cxn>
                <a:cxn ang="0">
                  <a:pos x="72" y="256"/>
                </a:cxn>
                <a:cxn ang="0">
                  <a:pos x="60" y="238"/>
                </a:cxn>
                <a:cxn ang="0">
                  <a:pos x="54" y="226"/>
                </a:cxn>
                <a:cxn ang="0">
                  <a:pos x="72" y="216"/>
                </a:cxn>
                <a:cxn ang="0">
                  <a:pos x="94" y="212"/>
                </a:cxn>
                <a:cxn ang="0">
                  <a:pos x="108" y="212"/>
                </a:cxn>
                <a:cxn ang="0">
                  <a:pos x="100" y="200"/>
                </a:cxn>
                <a:cxn ang="0">
                  <a:pos x="90" y="182"/>
                </a:cxn>
                <a:cxn ang="0">
                  <a:pos x="60" y="176"/>
                </a:cxn>
                <a:cxn ang="0">
                  <a:pos x="30" y="194"/>
                </a:cxn>
                <a:cxn ang="0">
                  <a:pos x="26" y="170"/>
                </a:cxn>
                <a:cxn ang="0">
                  <a:pos x="0" y="152"/>
                </a:cxn>
                <a:cxn ang="0">
                  <a:pos x="6" y="122"/>
                </a:cxn>
                <a:cxn ang="0">
                  <a:pos x="30" y="118"/>
                </a:cxn>
                <a:cxn ang="0">
                  <a:pos x="48" y="92"/>
                </a:cxn>
                <a:cxn ang="0">
                  <a:pos x="72" y="82"/>
                </a:cxn>
                <a:cxn ang="0">
                  <a:pos x="102" y="96"/>
                </a:cxn>
                <a:cxn ang="0">
                  <a:pos x="110" y="98"/>
                </a:cxn>
                <a:cxn ang="0">
                  <a:pos x="150" y="98"/>
                </a:cxn>
                <a:cxn ang="0">
                  <a:pos x="180" y="102"/>
                </a:cxn>
                <a:cxn ang="0">
                  <a:pos x="202" y="90"/>
                </a:cxn>
                <a:cxn ang="0">
                  <a:pos x="192" y="70"/>
                </a:cxn>
                <a:cxn ang="0">
                  <a:pos x="210" y="52"/>
                </a:cxn>
                <a:cxn ang="0">
                  <a:pos x="194" y="42"/>
                </a:cxn>
                <a:cxn ang="0">
                  <a:pos x="228" y="26"/>
                </a:cxn>
                <a:cxn ang="0">
                  <a:pos x="290" y="10"/>
                </a:cxn>
              </a:cxnLst>
              <a:rect l="0" t="0" r="r" b="b"/>
              <a:pathLst>
                <a:path w="544" h="290">
                  <a:moveTo>
                    <a:pt x="290" y="10"/>
                  </a:moveTo>
                  <a:lnTo>
                    <a:pt x="290" y="4"/>
                  </a:lnTo>
                  <a:lnTo>
                    <a:pt x="300" y="0"/>
                  </a:lnTo>
                  <a:lnTo>
                    <a:pt x="326" y="4"/>
                  </a:lnTo>
                  <a:lnTo>
                    <a:pt x="328" y="14"/>
                  </a:lnTo>
                  <a:lnTo>
                    <a:pt x="330" y="16"/>
                  </a:lnTo>
                  <a:lnTo>
                    <a:pt x="328" y="26"/>
                  </a:lnTo>
                  <a:lnTo>
                    <a:pt x="330" y="30"/>
                  </a:lnTo>
                  <a:lnTo>
                    <a:pt x="342" y="28"/>
                  </a:lnTo>
                  <a:lnTo>
                    <a:pt x="342" y="24"/>
                  </a:lnTo>
                  <a:lnTo>
                    <a:pt x="346" y="28"/>
                  </a:lnTo>
                  <a:lnTo>
                    <a:pt x="346" y="32"/>
                  </a:lnTo>
                  <a:lnTo>
                    <a:pt x="350" y="34"/>
                  </a:lnTo>
                  <a:lnTo>
                    <a:pt x="348" y="30"/>
                  </a:lnTo>
                  <a:lnTo>
                    <a:pt x="350" y="30"/>
                  </a:lnTo>
                  <a:lnTo>
                    <a:pt x="358" y="34"/>
                  </a:lnTo>
                  <a:lnTo>
                    <a:pt x="362" y="30"/>
                  </a:lnTo>
                  <a:lnTo>
                    <a:pt x="364" y="34"/>
                  </a:lnTo>
                  <a:lnTo>
                    <a:pt x="358" y="40"/>
                  </a:lnTo>
                  <a:lnTo>
                    <a:pt x="360" y="44"/>
                  </a:lnTo>
                  <a:lnTo>
                    <a:pt x="374" y="42"/>
                  </a:lnTo>
                  <a:lnTo>
                    <a:pt x="388" y="28"/>
                  </a:lnTo>
                  <a:lnTo>
                    <a:pt x="404" y="22"/>
                  </a:lnTo>
                  <a:lnTo>
                    <a:pt x="406" y="26"/>
                  </a:lnTo>
                  <a:lnTo>
                    <a:pt x="400" y="28"/>
                  </a:lnTo>
                  <a:lnTo>
                    <a:pt x="402" y="32"/>
                  </a:lnTo>
                  <a:lnTo>
                    <a:pt x="420" y="48"/>
                  </a:lnTo>
                  <a:lnTo>
                    <a:pt x="450" y="102"/>
                  </a:lnTo>
                  <a:lnTo>
                    <a:pt x="458" y="92"/>
                  </a:lnTo>
                  <a:lnTo>
                    <a:pt x="464" y="96"/>
                  </a:lnTo>
                  <a:lnTo>
                    <a:pt x="466" y="104"/>
                  </a:lnTo>
                  <a:lnTo>
                    <a:pt x="482" y="104"/>
                  </a:lnTo>
                  <a:lnTo>
                    <a:pt x="494" y="98"/>
                  </a:lnTo>
                  <a:lnTo>
                    <a:pt x="518" y="126"/>
                  </a:lnTo>
                  <a:lnTo>
                    <a:pt x="532" y="130"/>
                  </a:lnTo>
                  <a:lnTo>
                    <a:pt x="536" y="126"/>
                  </a:lnTo>
                  <a:lnTo>
                    <a:pt x="544" y="136"/>
                  </a:lnTo>
                  <a:lnTo>
                    <a:pt x="542" y="144"/>
                  </a:lnTo>
                  <a:lnTo>
                    <a:pt x="536" y="152"/>
                  </a:lnTo>
                  <a:lnTo>
                    <a:pt x="526" y="154"/>
                  </a:lnTo>
                  <a:lnTo>
                    <a:pt x="522" y="164"/>
                  </a:lnTo>
                  <a:lnTo>
                    <a:pt x="522" y="178"/>
                  </a:lnTo>
                  <a:lnTo>
                    <a:pt x="514" y="184"/>
                  </a:lnTo>
                  <a:lnTo>
                    <a:pt x="508" y="180"/>
                  </a:lnTo>
                  <a:lnTo>
                    <a:pt x="500" y="180"/>
                  </a:lnTo>
                  <a:lnTo>
                    <a:pt x="494" y="178"/>
                  </a:lnTo>
                  <a:lnTo>
                    <a:pt x="488" y="178"/>
                  </a:lnTo>
                  <a:lnTo>
                    <a:pt x="484" y="188"/>
                  </a:lnTo>
                  <a:lnTo>
                    <a:pt x="478" y="202"/>
                  </a:lnTo>
                  <a:lnTo>
                    <a:pt x="478" y="206"/>
                  </a:lnTo>
                  <a:lnTo>
                    <a:pt x="480" y="214"/>
                  </a:lnTo>
                  <a:lnTo>
                    <a:pt x="464" y="216"/>
                  </a:lnTo>
                  <a:lnTo>
                    <a:pt x="458" y="218"/>
                  </a:lnTo>
                  <a:lnTo>
                    <a:pt x="448" y="222"/>
                  </a:lnTo>
                  <a:lnTo>
                    <a:pt x="452" y="228"/>
                  </a:lnTo>
                  <a:lnTo>
                    <a:pt x="452" y="236"/>
                  </a:lnTo>
                  <a:lnTo>
                    <a:pt x="458" y="250"/>
                  </a:lnTo>
                  <a:lnTo>
                    <a:pt x="458" y="254"/>
                  </a:lnTo>
                  <a:lnTo>
                    <a:pt x="454" y="256"/>
                  </a:lnTo>
                  <a:lnTo>
                    <a:pt x="452" y="268"/>
                  </a:lnTo>
                  <a:lnTo>
                    <a:pt x="440" y="264"/>
                  </a:lnTo>
                  <a:lnTo>
                    <a:pt x="438" y="260"/>
                  </a:lnTo>
                  <a:lnTo>
                    <a:pt x="408" y="256"/>
                  </a:lnTo>
                  <a:lnTo>
                    <a:pt x="386" y="256"/>
                  </a:lnTo>
                  <a:lnTo>
                    <a:pt x="376" y="256"/>
                  </a:lnTo>
                  <a:lnTo>
                    <a:pt x="370" y="250"/>
                  </a:lnTo>
                  <a:lnTo>
                    <a:pt x="360" y="256"/>
                  </a:lnTo>
                  <a:lnTo>
                    <a:pt x="358" y="264"/>
                  </a:lnTo>
                  <a:lnTo>
                    <a:pt x="344" y="260"/>
                  </a:lnTo>
                  <a:lnTo>
                    <a:pt x="334" y="258"/>
                  </a:lnTo>
                  <a:lnTo>
                    <a:pt x="328" y="260"/>
                  </a:lnTo>
                  <a:lnTo>
                    <a:pt x="326" y="266"/>
                  </a:lnTo>
                  <a:lnTo>
                    <a:pt x="322" y="272"/>
                  </a:lnTo>
                  <a:lnTo>
                    <a:pt x="318" y="272"/>
                  </a:lnTo>
                  <a:lnTo>
                    <a:pt x="316" y="276"/>
                  </a:lnTo>
                  <a:lnTo>
                    <a:pt x="306" y="280"/>
                  </a:lnTo>
                  <a:lnTo>
                    <a:pt x="296" y="290"/>
                  </a:lnTo>
                  <a:lnTo>
                    <a:pt x="286" y="286"/>
                  </a:lnTo>
                  <a:lnTo>
                    <a:pt x="272" y="288"/>
                  </a:lnTo>
                  <a:lnTo>
                    <a:pt x="270" y="276"/>
                  </a:lnTo>
                  <a:lnTo>
                    <a:pt x="262" y="274"/>
                  </a:lnTo>
                  <a:lnTo>
                    <a:pt x="262" y="268"/>
                  </a:lnTo>
                  <a:lnTo>
                    <a:pt x="264" y="266"/>
                  </a:lnTo>
                  <a:lnTo>
                    <a:pt x="262" y="256"/>
                  </a:lnTo>
                  <a:lnTo>
                    <a:pt x="260" y="256"/>
                  </a:lnTo>
                  <a:lnTo>
                    <a:pt x="256" y="248"/>
                  </a:lnTo>
                  <a:lnTo>
                    <a:pt x="246" y="242"/>
                  </a:lnTo>
                  <a:lnTo>
                    <a:pt x="236" y="242"/>
                  </a:lnTo>
                  <a:lnTo>
                    <a:pt x="226" y="244"/>
                  </a:lnTo>
                  <a:lnTo>
                    <a:pt x="216" y="244"/>
                  </a:lnTo>
                  <a:lnTo>
                    <a:pt x="206" y="246"/>
                  </a:lnTo>
                  <a:lnTo>
                    <a:pt x="200" y="238"/>
                  </a:lnTo>
                  <a:lnTo>
                    <a:pt x="194" y="232"/>
                  </a:lnTo>
                  <a:lnTo>
                    <a:pt x="188" y="226"/>
                  </a:lnTo>
                  <a:lnTo>
                    <a:pt x="180" y="218"/>
                  </a:lnTo>
                  <a:lnTo>
                    <a:pt x="168" y="210"/>
                  </a:lnTo>
                  <a:lnTo>
                    <a:pt x="160" y="206"/>
                  </a:lnTo>
                  <a:lnTo>
                    <a:pt x="152" y="210"/>
                  </a:lnTo>
                  <a:lnTo>
                    <a:pt x="144" y="212"/>
                  </a:lnTo>
                  <a:lnTo>
                    <a:pt x="134" y="216"/>
                  </a:lnTo>
                  <a:lnTo>
                    <a:pt x="126" y="218"/>
                  </a:lnTo>
                  <a:lnTo>
                    <a:pt x="126" y="236"/>
                  </a:lnTo>
                  <a:lnTo>
                    <a:pt x="126" y="252"/>
                  </a:lnTo>
                  <a:lnTo>
                    <a:pt x="126" y="268"/>
                  </a:lnTo>
                  <a:lnTo>
                    <a:pt x="126" y="284"/>
                  </a:lnTo>
                  <a:lnTo>
                    <a:pt x="124" y="286"/>
                  </a:lnTo>
                  <a:lnTo>
                    <a:pt x="116" y="284"/>
                  </a:lnTo>
                  <a:lnTo>
                    <a:pt x="108" y="270"/>
                  </a:lnTo>
                  <a:lnTo>
                    <a:pt x="102" y="266"/>
                  </a:lnTo>
                  <a:lnTo>
                    <a:pt x="86" y="270"/>
                  </a:lnTo>
                  <a:lnTo>
                    <a:pt x="80" y="276"/>
                  </a:lnTo>
                  <a:lnTo>
                    <a:pt x="80" y="276"/>
                  </a:lnTo>
                  <a:lnTo>
                    <a:pt x="80" y="268"/>
                  </a:lnTo>
                  <a:lnTo>
                    <a:pt x="82" y="264"/>
                  </a:lnTo>
                  <a:lnTo>
                    <a:pt x="82" y="260"/>
                  </a:lnTo>
                  <a:lnTo>
                    <a:pt x="72" y="256"/>
                  </a:lnTo>
                  <a:lnTo>
                    <a:pt x="68" y="254"/>
                  </a:lnTo>
                  <a:lnTo>
                    <a:pt x="64" y="252"/>
                  </a:lnTo>
                  <a:lnTo>
                    <a:pt x="64" y="244"/>
                  </a:lnTo>
                  <a:lnTo>
                    <a:pt x="60" y="238"/>
                  </a:lnTo>
                  <a:lnTo>
                    <a:pt x="56" y="234"/>
                  </a:lnTo>
                  <a:lnTo>
                    <a:pt x="52" y="232"/>
                  </a:lnTo>
                  <a:lnTo>
                    <a:pt x="48" y="228"/>
                  </a:lnTo>
                  <a:lnTo>
                    <a:pt x="54" y="226"/>
                  </a:lnTo>
                  <a:lnTo>
                    <a:pt x="66" y="228"/>
                  </a:lnTo>
                  <a:lnTo>
                    <a:pt x="64" y="218"/>
                  </a:lnTo>
                  <a:lnTo>
                    <a:pt x="66" y="216"/>
                  </a:lnTo>
                  <a:lnTo>
                    <a:pt x="72" y="216"/>
                  </a:lnTo>
                  <a:lnTo>
                    <a:pt x="76" y="212"/>
                  </a:lnTo>
                  <a:lnTo>
                    <a:pt x="80" y="210"/>
                  </a:lnTo>
                  <a:lnTo>
                    <a:pt x="88" y="214"/>
                  </a:lnTo>
                  <a:lnTo>
                    <a:pt x="94" y="212"/>
                  </a:lnTo>
                  <a:lnTo>
                    <a:pt x="104" y="216"/>
                  </a:lnTo>
                  <a:lnTo>
                    <a:pt x="110" y="216"/>
                  </a:lnTo>
                  <a:lnTo>
                    <a:pt x="110" y="214"/>
                  </a:lnTo>
                  <a:lnTo>
                    <a:pt x="108" y="212"/>
                  </a:lnTo>
                  <a:lnTo>
                    <a:pt x="110" y="212"/>
                  </a:lnTo>
                  <a:lnTo>
                    <a:pt x="110" y="208"/>
                  </a:lnTo>
                  <a:lnTo>
                    <a:pt x="102" y="202"/>
                  </a:lnTo>
                  <a:lnTo>
                    <a:pt x="100" y="200"/>
                  </a:lnTo>
                  <a:lnTo>
                    <a:pt x="98" y="196"/>
                  </a:lnTo>
                  <a:lnTo>
                    <a:pt x="96" y="192"/>
                  </a:lnTo>
                  <a:lnTo>
                    <a:pt x="90" y="186"/>
                  </a:lnTo>
                  <a:lnTo>
                    <a:pt x="90" y="182"/>
                  </a:lnTo>
                  <a:lnTo>
                    <a:pt x="82" y="178"/>
                  </a:lnTo>
                  <a:lnTo>
                    <a:pt x="72" y="180"/>
                  </a:lnTo>
                  <a:lnTo>
                    <a:pt x="70" y="178"/>
                  </a:lnTo>
                  <a:lnTo>
                    <a:pt x="60" y="176"/>
                  </a:lnTo>
                  <a:lnTo>
                    <a:pt x="50" y="184"/>
                  </a:lnTo>
                  <a:lnTo>
                    <a:pt x="28" y="188"/>
                  </a:lnTo>
                  <a:lnTo>
                    <a:pt x="34" y="192"/>
                  </a:lnTo>
                  <a:lnTo>
                    <a:pt x="30" y="194"/>
                  </a:lnTo>
                  <a:lnTo>
                    <a:pt x="20" y="188"/>
                  </a:lnTo>
                  <a:lnTo>
                    <a:pt x="22" y="184"/>
                  </a:lnTo>
                  <a:lnTo>
                    <a:pt x="28" y="184"/>
                  </a:lnTo>
                  <a:lnTo>
                    <a:pt x="26" y="170"/>
                  </a:lnTo>
                  <a:lnTo>
                    <a:pt x="20" y="164"/>
                  </a:lnTo>
                  <a:lnTo>
                    <a:pt x="10" y="166"/>
                  </a:lnTo>
                  <a:lnTo>
                    <a:pt x="6" y="154"/>
                  </a:lnTo>
                  <a:lnTo>
                    <a:pt x="0" y="152"/>
                  </a:lnTo>
                  <a:lnTo>
                    <a:pt x="2" y="140"/>
                  </a:lnTo>
                  <a:lnTo>
                    <a:pt x="6" y="136"/>
                  </a:lnTo>
                  <a:lnTo>
                    <a:pt x="4" y="132"/>
                  </a:lnTo>
                  <a:lnTo>
                    <a:pt x="6" y="122"/>
                  </a:lnTo>
                  <a:lnTo>
                    <a:pt x="10" y="118"/>
                  </a:lnTo>
                  <a:lnTo>
                    <a:pt x="12" y="108"/>
                  </a:lnTo>
                  <a:lnTo>
                    <a:pt x="24" y="124"/>
                  </a:lnTo>
                  <a:lnTo>
                    <a:pt x="30" y="118"/>
                  </a:lnTo>
                  <a:lnTo>
                    <a:pt x="26" y="106"/>
                  </a:lnTo>
                  <a:lnTo>
                    <a:pt x="38" y="100"/>
                  </a:lnTo>
                  <a:lnTo>
                    <a:pt x="38" y="96"/>
                  </a:lnTo>
                  <a:lnTo>
                    <a:pt x="48" y="92"/>
                  </a:lnTo>
                  <a:lnTo>
                    <a:pt x="54" y="84"/>
                  </a:lnTo>
                  <a:lnTo>
                    <a:pt x="62" y="82"/>
                  </a:lnTo>
                  <a:lnTo>
                    <a:pt x="68" y="88"/>
                  </a:lnTo>
                  <a:lnTo>
                    <a:pt x="72" y="82"/>
                  </a:lnTo>
                  <a:lnTo>
                    <a:pt x="78" y="82"/>
                  </a:lnTo>
                  <a:lnTo>
                    <a:pt x="80" y="86"/>
                  </a:lnTo>
                  <a:lnTo>
                    <a:pt x="94" y="86"/>
                  </a:lnTo>
                  <a:lnTo>
                    <a:pt x="102" y="96"/>
                  </a:lnTo>
                  <a:lnTo>
                    <a:pt x="106" y="106"/>
                  </a:lnTo>
                  <a:lnTo>
                    <a:pt x="108" y="106"/>
                  </a:lnTo>
                  <a:lnTo>
                    <a:pt x="108" y="98"/>
                  </a:lnTo>
                  <a:lnTo>
                    <a:pt x="110" y="98"/>
                  </a:lnTo>
                  <a:lnTo>
                    <a:pt x="122" y="106"/>
                  </a:lnTo>
                  <a:lnTo>
                    <a:pt x="136" y="96"/>
                  </a:lnTo>
                  <a:lnTo>
                    <a:pt x="146" y="100"/>
                  </a:lnTo>
                  <a:lnTo>
                    <a:pt x="150" y="98"/>
                  </a:lnTo>
                  <a:lnTo>
                    <a:pt x="156" y="96"/>
                  </a:lnTo>
                  <a:lnTo>
                    <a:pt x="164" y="106"/>
                  </a:lnTo>
                  <a:lnTo>
                    <a:pt x="172" y="108"/>
                  </a:lnTo>
                  <a:lnTo>
                    <a:pt x="180" y="102"/>
                  </a:lnTo>
                  <a:lnTo>
                    <a:pt x="194" y="104"/>
                  </a:lnTo>
                  <a:lnTo>
                    <a:pt x="198" y="102"/>
                  </a:lnTo>
                  <a:lnTo>
                    <a:pt x="202" y="92"/>
                  </a:lnTo>
                  <a:lnTo>
                    <a:pt x="202" y="90"/>
                  </a:lnTo>
                  <a:lnTo>
                    <a:pt x="194" y="88"/>
                  </a:lnTo>
                  <a:lnTo>
                    <a:pt x="184" y="84"/>
                  </a:lnTo>
                  <a:lnTo>
                    <a:pt x="180" y="76"/>
                  </a:lnTo>
                  <a:lnTo>
                    <a:pt x="192" y="70"/>
                  </a:lnTo>
                  <a:lnTo>
                    <a:pt x="194" y="66"/>
                  </a:lnTo>
                  <a:lnTo>
                    <a:pt x="190" y="60"/>
                  </a:lnTo>
                  <a:lnTo>
                    <a:pt x="194" y="54"/>
                  </a:lnTo>
                  <a:lnTo>
                    <a:pt x="210" y="52"/>
                  </a:lnTo>
                  <a:lnTo>
                    <a:pt x="196" y="48"/>
                  </a:lnTo>
                  <a:lnTo>
                    <a:pt x="196" y="44"/>
                  </a:lnTo>
                  <a:lnTo>
                    <a:pt x="200" y="42"/>
                  </a:lnTo>
                  <a:lnTo>
                    <a:pt x="194" y="42"/>
                  </a:lnTo>
                  <a:lnTo>
                    <a:pt x="196" y="36"/>
                  </a:lnTo>
                  <a:lnTo>
                    <a:pt x="192" y="32"/>
                  </a:lnTo>
                  <a:lnTo>
                    <a:pt x="214" y="34"/>
                  </a:lnTo>
                  <a:lnTo>
                    <a:pt x="228" y="26"/>
                  </a:lnTo>
                  <a:lnTo>
                    <a:pt x="234" y="28"/>
                  </a:lnTo>
                  <a:lnTo>
                    <a:pt x="244" y="22"/>
                  </a:lnTo>
                  <a:lnTo>
                    <a:pt x="252" y="18"/>
                  </a:lnTo>
                  <a:lnTo>
                    <a:pt x="290" y="10"/>
                  </a:lnTo>
                  <a:lnTo>
                    <a:pt x="290" y="1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7" name="Freeform 258">
              <a:extLst>
                <a:ext uri="{FF2B5EF4-FFF2-40B4-BE49-F238E27FC236}">
                  <a16:creationId xmlns:a16="http://schemas.microsoft.com/office/drawing/2014/main" id="{AF795E56-E01E-4587-9914-C1DAD63D14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6613" y="3125788"/>
              <a:ext cx="1298575" cy="904875"/>
            </a:xfrm>
            <a:custGeom>
              <a:avLst/>
              <a:gdLst/>
              <a:ahLst/>
              <a:cxnLst>
                <a:cxn ang="0">
                  <a:pos x="720" y="82"/>
                </a:cxn>
                <a:cxn ang="0">
                  <a:pos x="640" y="6"/>
                </a:cxn>
                <a:cxn ang="0">
                  <a:pos x="610" y="72"/>
                </a:cxn>
                <a:cxn ang="0">
                  <a:pos x="562" y="122"/>
                </a:cxn>
                <a:cxn ang="0">
                  <a:pos x="608" y="136"/>
                </a:cxn>
                <a:cxn ang="0">
                  <a:pos x="550" y="164"/>
                </a:cxn>
                <a:cxn ang="0">
                  <a:pos x="510" y="194"/>
                </a:cxn>
                <a:cxn ang="0">
                  <a:pos x="436" y="228"/>
                </a:cxn>
                <a:cxn ang="0">
                  <a:pos x="312" y="216"/>
                </a:cxn>
                <a:cxn ang="0">
                  <a:pos x="230" y="160"/>
                </a:cxn>
                <a:cxn ang="0">
                  <a:pos x="206" y="118"/>
                </a:cxn>
                <a:cxn ang="0">
                  <a:pos x="172" y="106"/>
                </a:cxn>
                <a:cxn ang="0">
                  <a:pos x="130" y="132"/>
                </a:cxn>
                <a:cxn ang="0">
                  <a:pos x="94" y="172"/>
                </a:cxn>
                <a:cxn ang="0">
                  <a:pos x="88" y="222"/>
                </a:cxn>
                <a:cxn ang="0">
                  <a:pos x="26" y="258"/>
                </a:cxn>
                <a:cxn ang="0">
                  <a:pos x="2" y="270"/>
                </a:cxn>
                <a:cxn ang="0">
                  <a:pos x="16" y="302"/>
                </a:cxn>
                <a:cxn ang="0">
                  <a:pos x="26" y="318"/>
                </a:cxn>
                <a:cxn ang="0">
                  <a:pos x="38" y="336"/>
                </a:cxn>
                <a:cxn ang="0">
                  <a:pos x="80" y="336"/>
                </a:cxn>
                <a:cxn ang="0">
                  <a:pos x="82" y="356"/>
                </a:cxn>
                <a:cxn ang="0">
                  <a:pos x="70" y="374"/>
                </a:cxn>
                <a:cxn ang="0">
                  <a:pos x="72" y="390"/>
                </a:cxn>
                <a:cxn ang="0">
                  <a:pos x="70" y="410"/>
                </a:cxn>
                <a:cxn ang="0">
                  <a:pos x="102" y="426"/>
                </a:cxn>
                <a:cxn ang="0">
                  <a:pos x="140" y="438"/>
                </a:cxn>
                <a:cxn ang="0">
                  <a:pos x="156" y="456"/>
                </a:cxn>
                <a:cxn ang="0">
                  <a:pos x="188" y="462"/>
                </a:cxn>
                <a:cxn ang="0">
                  <a:pos x="212" y="458"/>
                </a:cxn>
                <a:cxn ang="0">
                  <a:pos x="242" y="462"/>
                </a:cxn>
                <a:cxn ang="0">
                  <a:pos x="304" y="444"/>
                </a:cxn>
                <a:cxn ang="0">
                  <a:pos x="326" y="458"/>
                </a:cxn>
                <a:cxn ang="0">
                  <a:pos x="322" y="510"/>
                </a:cxn>
                <a:cxn ang="0">
                  <a:pos x="346" y="532"/>
                </a:cxn>
                <a:cxn ang="0">
                  <a:pos x="368" y="548"/>
                </a:cxn>
                <a:cxn ang="0">
                  <a:pos x="376" y="538"/>
                </a:cxn>
                <a:cxn ang="0">
                  <a:pos x="404" y="538"/>
                </a:cxn>
                <a:cxn ang="0">
                  <a:pos x="440" y="540"/>
                </a:cxn>
                <a:cxn ang="0">
                  <a:pos x="466" y="550"/>
                </a:cxn>
                <a:cxn ang="0">
                  <a:pos x="486" y="570"/>
                </a:cxn>
                <a:cxn ang="0">
                  <a:pos x="508" y="552"/>
                </a:cxn>
                <a:cxn ang="0">
                  <a:pos x="534" y="534"/>
                </a:cxn>
                <a:cxn ang="0">
                  <a:pos x="546" y="538"/>
                </a:cxn>
                <a:cxn ang="0">
                  <a:pos x="564" y="534"/>
                </a:cxn>
                <a:cxn ang="0">
                  <a:pos x="592" y="514"/>
                </a:cxn>
                <a:cxn ang="0">
                  <a:pos x="610" y="496"/>
                </a:cxn>
                <a:cxn ang="0">
                  <a:pos x="622" y="474"/>
                </a:cxn>
                <a:cxn ang="0">
                  <a:pos x="640" y="440"/>
                </a:cxn>
                <a:cxn ang="0">
                  <a:pos x="636" y="424"/>
                </a:cxn>
                <a:cxn ang="0">
                  <a:pos x="640" y="406"/>
                </a:cxn>
                <a:cxn ang="0">
                  <a:pos x="646" y="402"/>
                </a:cxn>
                <a:cxn ang="0">
                  <a:pos x="610" y="352"/>
                </a:cxn>
                <a:cxn ang="0">
                  <a:pos x="626" y="332"/>
                </a:cxn>
                <a:cxn ang="0">
                  <a:pos x="650" y="320"/>
                </a:cxn>
                <a:cxn ang="0">
                  <a:pos x="618" y="314"/>
                </a:cxn>
                <a:cxn ang="0">
                  <a:pos x="590" y="282"/>
                </a:cxn>
                <a:cxn ang="0">
                  <a:pos x="644" y="248"/>
                </a:cxn>
                <a:cxn ang="0">
                  <a:pos x="642" y="282"/>
                </a:cxn>
                <a:cxn ang="0">
                  <a:pos x="666" y="270"/>
                </a:cxn>
                <a:cxn ang="0">
                  <a:pos x="728" y="232"/>
                </a:cxn>
                <a:cxn ang="0">
                  <a:pos x="762" y="218"/>
                </a:cxn>
                <a:cxn ang="0">
                  <a:pos x="792" y="174"/>
                </a:cxn>
              </a:cxnLst>
              <a:rect l="0" t="0" r="r" b="b"/>
              <a:pathLst>
                <a:path w="818" h="570">
                  <a:moveTo>
                    <a:pt x="786" y="120"/>
                  </a:moveTo>
                  <a:lnTo>
                    <a:pt x="782" y="122"/>
                  </a:lnTo>
                  <a:lnTo>
                    <a:pt x="768" y="122"/>
                  </a:lnTo>
                  <a:lnTo>
                    <a:pt x="760" y="96"/>
                  </a:lnTo>
                  <a:lnTo>
                    <a:pt x="746" y="88"/>
                  </a:lnTo>
                  <a:lnTo>
                    <a:pt x="742" y="86"/>
                  </a:lnTo>
                  <a:lnTo>
                    <a:pt x="720" y="82"/>
                  </a:lnTo>
                  <a:lnTo>
                    <a:pt x="720" y="76"/>
                  </a:lnTo>
                  <a:lnTo>
                    <a:pt x="716" y="56"/>
                  </a:lnTo>
                  <a:lnTo>
                    <a:pt x="704" y="26"/>
                  </a:lnTo>
                  <a:lnTo>
                    <a:pt x="694" y="12"/>
                  </a:lnTo>
                  <a:lnTo>
                    <a:pt x="678" y="8"/>
                  </a:lnTo>
                  <a:lnTo>
                    <a:pt x="668" y="0"/>
                  </a:lnTo>
                  <a:lnTo>
                    <a:pt x="640" y="6"/>
                  </a:lnTo>
                  <a:lnTo>
                    <a:pt x="632" y="6"/>
                  </a:lnTo>
                  <a:lnTo>
                    <a:pt x="620" y="18"/>
                  </a:lnTo>
                  <a:lnTo>
                    <a:pt x="620" y="22"/>
                  </a:lnTo>
                  <a:lnTo>
                    <a:pt x="628" y="22"/>
                  </a:lnTo>
                  <a:lnTo>
                    <a:pt x="630" y="32"/>
                  </a:lnTo>
                  <a:lnTo>
                    <a:pt x="618" y="42"/>
                  </a:lnTo>
                  <a:lnTo>
                    <a:pt x="610" y="72"/>
                  </a:lnTo>
                  <a:lnTo>
                    <a:pt x="590" y="84"/>
                  </a:lnTo>
                  <a:lnTo>
                    <a:pt x="570" y="74"/>
                  </a:lnTo>
                  <a:lnTo>
                    <a:pt x="560" y="90"/>
                  </a:lnTo>
                  <a:lnTo>
                    <a:pt x="562" y="100"/>
                  </a:lnTo>
                  <a:lnTo>
                    <a:pt x="558" y="108"/>
                  </a:lnTo>
                  <a:lnTo>
                    <a:pt x="560" y="114"/>
                  </a:lnTo>
                  <a:lnTo>
                    <a:pt x="562" y="122"/>
                  </a:lnTo>
                  <a:lnTo>
                    <a:pt x="578" y="124"/>
                  </a:lnTo>
                  <a:lnTo>
                    <a:pt x="584" y="122"/>
                  </a:lnTo>
                  <a:lnTo>
                    <a:pt x="596" y="114"/>
                  </a:lnTo>
                  <a:lnTo>
                    <a:pt x="600" y="120"/>
                  </a:lnTo>
                  <a:lnTo>
                    <a:pt x="608" y="126"/>
                  </a:lnTo>
                  <a:lnTo>
                    <a:pt x="608" y="130"/>
                  </a:lnTo>
                  <a:lnTo>
                    <a:pt x="608" y="136"/>
                  </a:lnTo>
                  <a:lnTo>
                    <a:pt x="612" y="138"/>
                  </a:lnTo>
                  <a:lnTo>
                    <a:pt x="612" y="140"/>
                  </a:lnTo>
                  <a:lnTo>
                    <a:pt x="596" y="142"/>
                  </a:lnTo>
                  <a:lnTo>
                    <a:pt x="578" y="142"/>
                  </a:lnTo>
                  <a:lnTo>
                    <a:pt x="562" y="160"/>
                  </a:lnTo>
                  <a:lnTo>
                    <a:pt x="554" y="164"/>
                  </a:lnTo>
                  <a:lnTo>
                    <a:pt x="550" y="164"/>
                  </a:lnTo>
                  <a:lnTo>
                    <a:pt x="540" y="174"/>
                  </a:lnTo>
                  <a:lnTo>
                    <a:pt x="534" y="178"/>
                  </a:lnTo>
                  <a:lnTo>
                    <a:pt x="524" y="176"/>
                  </a:lnTo>
                  <a:lnTo>
                    <a:pt x="516" y="172"/>
                  </a:lnTo>
                  <a:lnTo>
                    <a:pt x="512" y="174"/>
                  </a:lnTo>
                  <a:lnTo>
                    <a:pt x="506" y="186"/>
                  </a:lnTo>
                  <a:lnTo>
                    <a:pt x="510" y="194"/>
                  </a:lnTo>
                  <a:lnTo>
                    <a:pt x="512" y="196"/>
                  </a:lnTo>
                  <a:lnTo>
                    <a:pt x="486" y="218"/>
                  </a:lnTo>
                  <a:lnTo>
                    <a:pt x="472" y="222"/>
                  </a:lnTo>
                  <a:lnTo>
                    <a:pt x="464" y="220"/>
                  </a:lnTo>
                  <a:lnTo>
                    <a:pt x="454" y="220"/>
                  </a:lnTo>
                  <a:lnTo>
                    <a:pt x="438" y="226"/>
                  </a:lnTo>
                  <a:lnTo>
                    <a:pt x="436" y="228"/>
                  </a:lnTo>
                  <a:lnTo>
                    <a:pt x="416" y="236"/>
                  </a:lnTo>
                  <a:lnTo>
                    <a:pt x="410" y="232"/>
                  </a:lnTo>
                  <a:lnTo>
                    <a:pt x="402" y="232"/>
                  </a:lnTo>
                  <a:lnTo>
                    <a:pt x="384" y="226"/>
                  </a:lnTo>
                  <a:lnTo>
                    <a:pt x="372" y="216"/>
                  </a:lnTo>
                  <a:lnTo>
                    <a:pt x="362" y="214"/>
                  </a:lnTo>
                  <a:lnTo>
                    <a:pt x="312" y="216"/>
                  </a:lnTo>
                  <a:lnTo>
                    <a:pt x="308" y="214"/>
                  </a:lnTo>
                  <a:lnTo>
                    <a:pt x="298" y="204"/>
                  </a:lnTo>
                  <a:lnTo>
                    <a:pt x="288" y="186"/>
                  </a:lnTo>
                  <a:lnTo>
                    <a:pt x="256" y="172"/>
                  </a:lnTo>
                  <a:lnTo>
                    <a:pt x="248" y="174"/>
                  </a:lnTo>
                  <a:lnTo>
                    <a:pt x="226" y="168"/>
                  </a:lnTo>
                  <a:lnTo>
                    <a:pt x="230" y="160"/>
                  </a:lnTo>
                  <a:lnTo>
                    <a:pt x="228" y="144"/>
                  </a:lnTo>
                  <a:lnTo>
                    <a:pt x="222" y="124"/>
                  </a:lnTo>
                  <a:lnTo>
                    <a:pt x="218" y="120"/>
                  </a:lnTo>
                  <a:lnTo>
                    <a:pt x="218" y="120"/>
                  </a:lnTo>
                  <a:lnTo>
                    <a:pt x="218" y="120"/>
                  </a:lnTo>
                  <a:lnTo>
                    <a:pt x="208" y="116"/>
                  </a:lnTo>
                  <a:lnTo>
                    <a:pt x="206" y="118"/>
                  </a:lnTo>
                  <a:lnTo>
                    <a:pt x="202" y="116"/>
                  </a:lnTo>
                  <a:lnTo>
                    <a:pt x="200" y="112"/>
                  </a:lnTo>
                  <a:lnTo>
                    <a:pt x="192" y="106"/>
                  </a:lnTo>
                  <a:lnTo>
                    <a:pt x="188" y="96"/>
                  </a:lnTo>
                  <a:lnTo>
                    <a:pt x="184" y="100"/>
                  </a:lnTo>
                  <a:lnTo>
                    <a:pt x="178" y="98"/>
                  </a:lnTo>
                  <a:lnTo>
                    <a:pt x="172" y="106"/>
                  </a:lnTo>
                  <a:lnTo>
                    <a:pt x="162" y="108"/>
                  </a:lnTo>
                  <a:lnTo>
                    <a:pt x="158" y="118"/>
                  </a:lnTo>
                  <a:lnTo>
                    <a:pt x="158" y="132"/>
                  </a:lnTo>
                  <a:lnTo>
                    <a:pt x="150" y="138"/>
                  </a:lnTo>
                  <a:lnTo>
                    <a:pt x="144" y="134"/>
                  </a:lnTo>
                  <a:lnTo>
                    <a:pt x="136" y="134"/>
                  </a:lnTo>
                  <a:lnTo>
                    <a:pt x="130" y="132"/>
                  </a:lnTo>
                  <a:lnTo>
                    <a:pt x="124" y="132"/>
                  </a:lnTo>
                  <a:lnTo>
                    <a:pt x="120" y="142"/>
                  </a:lnTo>
                  <a:lnTo>
                    <a:pt x="114" y="156"/>
                  </a:lnTo>
                  <a:lnTo>
                    <a:pt x="114" y="160"/>
                  </a:lnTo>
                  <a:lnTo>
                    <a:pt x="116" y="168"/>
                  </a:lnTo>
                  <a:lnTo>
                    <a:pt x="100" y="170"/>
                  </a:lnTo>
                  <a:lnTo>
                    <a:pt x="94" y="172"/>
                  </a:lnTo>
                  <a:lnTo>
                    <a:pt x="84" y="176"/>
                  </a:lnTo>
                  <a:lnTo>
                    <a:pt x="88" y="182"/>
                  </a:lnTo>
                  <a:lnTo>
                    <a:pt x="88" y="190"/>
                  </a:lnTo>
                  <a:lnTo>
                    <a:pt x="94" y="204"/>
                  </a:lnTo>
                  <a:lnTo>
                    <a:pt x="94" y="208"/>
                  </a:lnTo>
                  <a:lnTo>
                    <a:pt x="90" y="210"/>
                  </a:lnTo>
                  <a:lnTo>
                    <a:pt x="88" y="222"/>
                  </a:lnTo>
                  <a:lnTo>
                    <a:pt x="86" y="228"/>
                  </a:lnTo>
                  <a:lnTo>
                    <a:pt x="66" y="238"/>
                  </a:lnTo>
                  <a:lnTo>
                    <a:pt x="60" y="244"/>
                  </a:lnTo>
                  <a:lnTo>
                    <a:pt x="42" y="248"/>
                  </a:lnTo>
                  <a:lnTo>
                    <a:pt x="38" y="256"/>
                  </a:lnTo>
                  <a:lnTo>
                    <a:pt x="34" y="258"/>
                  </a:lnTo>
                  <a:lnTo>
                    <a:pt x="26" y="258"/>
                  </a:lnTo>
                  <a:lnTo>
                    <a:pt x="24" y="254"/>
                  </a:lnTo>
                  <a:lnTo>
                    <a:pt x="22" y="254"/>
                  </a:lnTo>
                  <a:lnTo>
                    <a:pt x="16" y="256"/>
                  </a:lnTo>
                  <a:lnTo>
                    <a:pt x="14" y="258"/>
                  </a:lnTo>
                  <a:lnTo>
                    <a:pt x="4" y="264"/>
                  </a:lnTo>
                  <a:lnTo>
                    <a:pt x="2" y="268"/>
                  </a:lnTo>
                  <a:lnTo>
                    <a:pt x="2" y="270"/>
                  </a:lnTo>
                  <a:lnTo>
                    <a:pt x="0" y="284"/>
                  </a:lnTo>
                  <a:lnTo>
                    <a:pt x="0" y="288"/>
                  </a:lnTo>
                  <a:lnTo>
                    <a:pt x="4" y="290"/>
                  </a:lnTo>
                  <a:lnTo>
                    <a:pt x="12" y="288"/>
                  </a:lnTo>
                  <a:lnTo>
                    <a:pt x="14" y="292"/>
                  </a:lnTo>
                  <a:lnTo>
                    <a:pt x="14" y="296"/>
                  </a:lnTo>
                  <a:lnTo>
                    <a:pt x="16" y="302"/>
                  </a:lnTo>
                  <a:lnTo>
                    <a:pt x="16" y="310"/>
                  </a:lnTo>
                  <a:lnTo>
                    <a:pt x="14" y="310"/>
                  </a:lnTo>
                  <a:lnTo>
                    <a:pt x="10" y="312"/>
                  </a:lnTo>
                  <a:lnTo>
                    <a:pt x="12" y="314"/>
                  </a:lnTo>
                  <a:lnTo>
                    <a:pt x="22" y="316"/>
                  </a:lnTo>
                  <a:lnTo>
                    <a:pt x="22" y="320"/>
                  </a:lnTo>
                  <a:lnTo>
                    <a:pt x="26" y="318"/>
                  </a:lnTo>
                  <a:lnTo>
                    <a:pt x="28" y="320"/>
                  </a:lnTo>
                  <a:lnTo>
                    <a:pt x="30" y="324"/>
                  </a:lnTo>
                  <a:lnTo>
                    <a:pt x="30" y="328"/>
                  </a:lnTo>
                  <a:lnTo>
                    <a:pt x="30" y="330"/>
                  </a:lnTo>
                  <a:lnTo>
                    <a:pt x="34" y="334"/>
                  </a:lnTo>
                  <a:lnTo>
                    <a:pt x="38" y="332"/>
                  </a:lnTo>
                  <a:lnTo>
                    <a:pt x="38" y="336"/>
                  </a:lnTo>
                  <a:lnTo>
                    <a:pt x="40" y="336"/>
                  </a:lnTo>
                  <a:lnTo>
                    <a:pt x="52" y="340"/>
                  </a:lnTo>
                  <a:lnTo>
                    <a:pt x="56" y="340"/>
                  </a:lnTo>
                  <a:lnTo>
                    <a:pt x="68" y="334"/>
                  </a:lnTo>
                  <a:lnTo>
                    <a:pt x="74" y="332"/>
                  </a:lnTo>
                  <a:lnTo>
                    <a:pt x="80" y="334"/>
                  </a:lnTo>
                  <a:lnTo>
                    <a:pt x="80" y="336"/>
                  </a:lnTo>
                  <a:lnTo>
                    <a:pt x="82" y="338"/>
                  </a:lnTo>
                  <a:lnTo>
                    <a:pt x="84" y="338"/>
                  </a:lnTo>
                  <a:lnTo>
                    <a:pt x="84" y="342"/>
                  </a:lnTo>
                  <a:lnTo>
                    <a:pt x="88" y="340"/>
                  </a:lnTo>
                  <a:lnTo>
                    <a:pt x="88" y="340"/>
                  </a:lnTo>
                  <a:lnTo>
                    <a:pt x="84" y="352"/>
                  </a:lnTo>
                  <a:lnTo>
                    <a:pt x="82" y="356"/>
                  </a:lnTo>
                  <a:lnTo>
                    <a:pt x="82" y="358"/>
                  </a:lnTo>
                  <a:lnTo>
                    <a:pt x="78" y="358"/>
                  </a:lnTo>
                  <a:lnTo>
                    <a:pt x="78" y="362"/>
                  </a:lnTo>
                  <a:lnTo>
                    <a:pt x="76" y="364"/>
                  </a:lnTo>
                  <a:lnTo>
                    <a:pt x="70" y="364"/>
                  </a:lnTo>
                  <a:lnTo>
                    <a:pt x="72" y="368"/>
                  </a:lnTo>
                  <a:lnTo>
                    <a:pt x="70" y="374"/>
                  </a:lnTo>
                  <a:lnTo>
                    <a:pt x="72" y="378"/>
                  </a:lnTo>
                  <a:lnTo>
                    <a:pt x="76" y="378"/>
                  </a:lnTo>
                  <a:lnTo>
                    <a:pt x="76" y="380"/>
                  </a:lnTo>
                  <a:lnTo>
                    <a:pt x="78" y="386"/>
                  </a:lnTo>
                  <a:lnTo>
                    <a:pt x="76" y="388"/>
                  </a:lnTo>
                  <a:lnTo>
                    <a:pt x="74" y="386"/>
                  </a:lnTo>
                  <a:lnTo>
                    <a:pt x="72" y="390"/>
                  </a:lnTo>
                  <a:lnTo>
                    <a:pt x="70" y="390"/>
                  </a:lnTo>
                  <a:lnTo>
                    <a:pt x="66" y="386"/>
                  </a:lnTo>
                  <a:lnTo>
                    <a:pt x="64" y="388"/>
                  </a:lnTo>
                  <a:lnTo>
                    <a:pt x="64" y="392"/>
                  </a:lnTo>
                  <a:lnTo>
                    <a:pt x="68" y="396"/>
                  </a:lnTo>
                  <a:lnTo>
                    <a:pt x="66" y="406"/>
                  </a:lnTo>
                  <a:lnTo>
                    <a:pt x="70" y="410"/>
                  </a:lnTo>
                  <a:lnTo>
                    <a:pt x="70" y="412"/>
                  </a:lnTo>
                  <a:lnTo>
                    <a:pt x="78" y="412"/>
                  </a:lnTo>
                  <a:lnTo>
                    <a:pt x="78" y="414"/>
                  </a:lnTo>
                  <a:lnTo>
                    <a:pt x="84" y="414"/>
                  </a:lnTo>
                  <a:lnTo>
                    <a:pt x="84" y="416"/>
                  </a:lnTo>
                  <a:lnTo>
                    <a:pt x="98" y="424"/>
                  </a:lnTo>
                  <a:lnTo>
                    <a:pt x="102" y="426"/>
                  </a:lnTo>
                  <a:lnTo>
                    <a:pt x="102" y="422"/>
                  </a:lnTo>
                  <a:lnTo>
                    <a:pt x="116" y="426"/>
                  </a:lnTo>
                  <a:lnTo>
                    <a:pt x="128" y="434"/>
                  </a:lnTo>
                  <a:lnTo>
                    <a:pt x="130" y="440"/>
                  </a:lnTo>
                  <a:lnTo>
                    <a:pt x="132" y="442"/>
                  </a:lnTo>
                  <a:lnTo>
                    <a:pt x="136" y="438"/>
                  </a:lnTo>
                  <a:lnTo>
                    <a:pt x="140" y="438"/>
                  </a:lnTo>
                  <a:lnTo>
                    <a:pt x="140" y="446"/>
                  </a:lnTo>
                  <a:lnTo>
                    <a:pt x="142" y="446"/>
                  </a:lnTo>
                  <a:lnTo>
                    <a:pt x="142" y="448"/>
                  </a:lnTo>
                  <a:lnTo>
                    <a:pt x="148" y="448"/>
                  </a:lnTo>
                  <a:lnTo>
                    <a:pt x="154" y="448"/>
                  </a:lnTo>
                  <a:lnTo>
                    <a:pt x="154" y="452"/>
                  </a:lnTo>
                  <a:lnTo>
                    <a:pt x="156" y="456"/>
                  </a:lnTo>
                  <a:lnTo>
                    <a:pt x="160" y="454"/>
                  </a:lnTo>
                  <a:lnTo>
                    <a:pt x="164" y="460"/>
                  </a:lnTo>
                  <a:lnTo>
                    <a:pt x="166" y="458"/>
                  </a:lnTo>
                  <a:lnTo>
                    <a:pt x="172" y="460"/>
                  </a:lnTo>
                  <a:lnTo>
                    <a:pt x="172" y="458"/>
                  </a:lnTo>
                  <a:lnTo>
                    <a:pt x="182" y="462"/>
                  </a:lnTo>
                  <a:lnTo>
                    <a:pt x="188" y="462"/>
                  </a:lnTo>
                  <a:lnTo>
                    <a:pt x="190" y="460"/>
                  </a:lnTo>
                  <a:lnTo>
                    <a:pt x="192" y="460"/>
                  </a:lnTo>
                  <a:lnTo>
                    <a:pt x="200" y="458"/>
                  </a:lnTo>
                  <a:lnTo>
                    <a:pt x="202" y="460"/>
                  </a:lnTo>
                  <a:lnTo>
                    <a:pt x="202" y="466"/>
                  </a:lnTo>
                  <a:lnTo>
                    <a:pt x="204" y="468"/>
                  </a:lnTo>
                  <a:lnTo>
                    <a:pt x="212" y="458"/>
                  </a:lnTo>
                  <a:lnTo>
                    <a:pt x="218" y="454"/>
                  </a:lnTo>
                  <a:lnTo>
                    <a:pt x="218" y="454"/>
                  </a:lnTo>
                  <a:lnTo>
                    <a:pt x="222" y="454"/>
                  </a:lnTo>
                  <a:lnTo>
                    <a:pt x="224" y="456"/>
                  </a:lnTo>
                  <a:lnTo>
                    <a:pt x="232" y="458"/>
                  </a:lnTo>
                  <a:lnTo>
                    <a:pt x="236" y="458"/>
                  </a:lnTo>
                  <a:lnTo>
                    <a:pt x="242" y="462"/>
                  </a:lnTo>
                  <a:lnTo>
                    <a:pt x="258" y="454"/>
                  </a:lnTo>
                  <a:lnTo>
                    <a:pt x="278" y="438"/>
                  </a:lnTo>
                  <a:lnTo>
                    <a:pt x="288" y="440"/>
                  </a:lnTo>
                  <a:lnTo>
                    <a:pt x="298" y="436"/>
                  </a:lnTo>
                  <a:lnTo>
                    <a:pt x="300" y="438"/>
                  </a:lnTo>
                  <a:lnTo>
                    <a:pt x="300" y="442"/>
                  </a:lnTo>
                  <a:lnTo>
                    <a:pt x="304" y="444"/>
                  </a:lnTo>
                  <a:lnTo>
                    <a:pt x="304" y="450"/>
                  </a:lnTo>
                  <a:lnTo>
                    <a:pt x="314" y="452"/>
                  </a:lnTo>
                  <a:lnTo>
                    <a:pt x="316" y="452"/>
                  </a:lnTo>
                  <a:lnTo>
                    <a:pt x="316" y="456"/>
                  </a:lnTo>
                  <a:lnTo>
                    <a:pt x="320" y="454"/>
                  </a:lnTo>
                  <a:lnTo>
                    <a:pt x="324" y="454"/>
                  </a:lnTo>
                  <a:lnTo>
                    <a:pt x="326" y="458"/>
                  </a:lnTo>
                  <a:lnTo>
                    <a:pt x="328" y="464"/>
                  </a:lnTo>
                  <a:lnTo>
                    <a:pt x="332" y="464"/>
                  </a:lnTo>
                  <a:lnTo>
                    <a:pt x="334" y="478"/>
                  </a:lnTo>
                  <a:lnTo>
                    <a:pt x="334" y="486"/>
                  </a:lnTo>
                  <a:lnTo>
                    <a:pt x="332" y="494"/>
                  </a:lnTo>
                  <a:lnTo>
                    <a:pt x="324" y="502"/>
                  </a:lnTo>
                  <a:lnTo>
                    <a:pt x="322" y="510"/>
                  </a:lnTo>
                  <a:lnTo>
                    <a:pt x="322" y="516"/>
                  </a:lnTo>
                  <a:lnTo>
                    <a:pt x="320" y="520"/>
                  </a:lnTo>
                  <a:lnTo>
                    <a:pt x="322" y="522"/>
                  </a:lnTo>
                  <a:lnTo>
                    <a:pt x="330" y="516"/>
                  </a:lnTo>
                  <a:lnTo>
                    <a:pt x="336" y="516"/>
                  </a:lnTo>
                  <a:lnTo>
                    <a:pt x="338" y="526"/>
                  </a:lnTo>
                  <a:lnTo>
                    <a:pt x="346" y="532"/>
                  </a:lnTo>
                  <a:lnTo>
                    <a:pt x="342" y="542"/>
                  </a:lnTo>
                  <a:lnTo>
                    <a:pt x="350" y="544"/>
                  </a:lnTo>
                  <a:lnTo>
                    <a:pt x="352" y="548"/>
                  </a:lnTo>
                  <a:lnTo>
                    <a:pt x="356" y="552"/>
                  </a:lnTo>
                  <a:lnTo>
                    <a:pt x="360" y="552"/>
                  </a:lnTo>
                  <a:lnTo>
                    <a:pt x="364" y="548"/>
                  </a:lnTo>
                  <a:lnTo>
                    <a:pt x="368" y="548"/>
                  </a:lnTo>
                  <a:lnTo>
                    <a:pt x="368" y="550"/>
                  </a:lnTo>
                  <a:lnTo>
                    <a:pt x="368" y="556"/>
                  </a:lnTo>
                  <a:lnTo>
                    <a:pt x="374" y="556"/>
                  </a:lnTo>
                  <a:lnTo>
                    <a:pt x="376" y="552"/>
                  </a:lnTo>
                  <a:lnTo>
                    <a:pt x="374" y="548"/>
                  </a:lnTo>
                  <a:lnTo>
                    <a:pt x="374" y="540"/>
                  </a:lnTo>
                  <a:lnTo>
                    <a:pt x="376" y="538"/>
                  </a:lnTo>
                  <a:lnTo>
                    <a:pt x="382" y="540"/>
                  </a:lnTo>
                  <a:lnTo>
                    <a:pt x="386" y="536"/>
                  </a:lnTo>
                  <a:lnTo>
                    <a:pt x="392" y="538"/>
                  </a:lnTo>
                  <a:lnTo>
                    <a:pt x="398" y="536"/>
                  </a:lnTo>
                  <a:lnTo>
                    <a:pt x="400" y="536"/>
                  </a:lnTo>
                  <a:lnTo>
                    <a:pt x="402" y="536"/>
                  </a:lnTo>
                  <a:lnTo>
                    <a:pt x="404" y="538"/>
                  </a:lnTo>
                  <a:lnTo>
                    <a:pt x="408" y="534"/>
                  </a:lnTo>
                  <a:lnTo>
                    <a:pt x="412" y="534"/>
                  </a:lnTo>
                  <a:lnTo>
                    <a:pt x="422" y="528"/>
                  </a:lnTo>
                  <a:lnTo>
                    <a:pt x="432" y="534"/>
                  </a:lnTo>
                  <a:lnTo>
                    <a:pt x="440" y="534"/>
                  </a:lnTo>
                  <a:lnTo>
                    <a:pt x="440" y="536"/>
                  </a:lnTo>
                  <a:lnTo>
                    <a:pt x="440" y="540"/>
                  </a:lnTo>
                  <a:lnTo>
                    <a:pt x="442" y="548"/>
                  </a:lnTo>
                  <a:lnTo>
                    <a:pt x="450" y="552"/>
                  </a:lnTo>
                  <a:lnTo>
                    <a:pt x="458" y="554"/>
                  </a:lnTo>
                  <a:lnTo>
                    <a:pt x="462" y="552"/>
                  </a:lnTo>
                  <a:lnTo>
                    <a:pt x="462" y="554"/>
                  </a:lnTo>
                  <a:lnTo>
                    <a:pt x="462" y="552"/>
                  </a:lnTo>
                  <a:lnTo>
                    <a:pt x="466" y="550"/>
                  </a:lnTo>
                  <a:lnTo>
                    <a:pt x="472" y="552"/>
                  </a:lnTo>
                  <a:lnTo>
                    <a:pt x="474" y="554"/>
                  </a:lnTo>
                  <a:lnTo>
                    <a:pt x="482" y="552"/>
                  </a:lnTo>
                  <a:lnTo>
                    <a:pt x="482" y="554"/>
                  </a:lnTo>
                  <a:lnTo>
                    <a:pt x="480" y="562"/>
                  </a:lnTo>
                  <a:lnTo>
                    <a:pt x="484" y="568"/>
                  </a:lnTo>
                  <a:lnTo>
                    <a:pt x="486" y="570"/>
                  </a:lnTo>
                  <a:lnTo>
                    <a:pt x="490" y="568"/>
                  </a:lnTo>
                  <a:lnTo>
                    <a:pt x="490" y="566"/>
                  </a:lnTo>
                  <a:lnTo>
                    <a:pt x="488" y="562"/>
                  </a:lnTo>
                  <a:lnTo>
                    <a:pt x="490" y="554"/>
                  </a:lnTo>
                  <a:lnTo>
                    <a:pt x="494" y="556"/>
                  </a:lnTo>
                  <a:lnTo>
                    <a:pt x="500" y="552"/>
                  </a:lnTo>
                  <a:lnTo>
                    <a:pt x="508" y="552"/>
                  </a:lnTo>
                  <a:lnTo>
                    <a:pt x="510" y="550"/>
                  </a:lnTo>
                  <a:lnTo>
                    <a:pt x="516" y="550"/>
                  </a:lnTo>
                  <a:lnTo>
                    <a:pt x="524" y="546"/>
                  </a:lnTo>
                  <a:lnTo>
                    <a:pt x="526" y="536"/>
                  </a:lnTo>
                  <a:lnTo>
                    <a:pt x="532" y="542"/>
                  </a:lnTo>
                  <a:lnTo>
                    <a:pt x="532" y="542"/>
                  </a:lnTo>
                  <a:lnTo>
                    <a:pt x="534" y="534"/>
                  </a:lnTo>
                  <a:lnTo>
                    <a:pt x="538" y="538"/>
                  </a:lnTo>
                  <a:lnTo>
                    <a:pt x="538" y="540"/>
                  </a:lnTo>
                  <a:lnTo>
                    <a:pt x="544" y="540"/>
                  </a:lnTo>
                  <a:lnTo>
                    <a:pt x="542" y="538"/>
                  </a:lnTo>
                  <a:lnTo>
                    <a:pt x="544" y="538"/>
                  </a:lnTo>
                  <a:lnTo>
                    <a:pt x="546" y="540"/>
                  </a:lnTo>
                  <a:lnTo>
                    <a:pt x="546" y="538"/>
                  </a:lnTo>
                  <a:lnTo>
                    <a:pt x="546" y="536"/>
                  </a:lnTo>
                  <a:lnTo>
                    <a:pt x="550" y="534"/>
                  </a:lnTo>
                  <a:lnTo>
                    <a:pt x="550" y="538"/>
                  </a:lnTo>
                  <a:lnTo>
                    <a:pt x="554" y="534"/>
                  </a:lnTo>
                  <a:lnTo>
                    <a:pt x="558" y="536"/>
                  </a:lnTo>
                  <a:lnTo>
                    <a:pt x="562" y="534"/>
                  </a:lnTo>
                  <a:lnTo>
                    <a:pt x="564" y="534"/>
                  </a:lnTo>
                  <a:lnTo>
                    <a:pt x="572" y="532"/>
                  </a:lnTo>
                  <a:lnTo>
                    <a:pt x="578" y="524"/>
                  </a:lnTo>
                  <a:lnTo>
                    <a:pt x="586" y="522"/>
                  </a:lnTo>
                  <a:lnTo>
                    <a:pt x="586" y="518"/>
                  </a:lnTo>
                  <a:lnTo>
                    <a:pt x="588" y="520"/>
                  </a:lnTo>
                  <a:lnTo>
                    <a:pt x="588" y="518"/>
                  </a:lnTo>
                  <a:lnTo>
                    <a:pt x="592" y="514"/>
                  </a:lnTo>
                  <a:lnTo>
                    <a:pt x="594" y="512"/>
                  </a:lnTo>
                  <a:lnTo>
                    <a:pt x="592" y="510"/>
                  </a:lnTo>
                  <a:lnTo>
                    <a:pt x="594" y="508"/>
                  </a:lnTo>
                  <a:lnTo>
                    <a:pt x="600" y="508"/>
                  </a:lnTo>
                  <a:lnTo>
                    <a:pt x="606" y="500"/>
                  </a:lnTo>
                  <a:lnTo>
                    <a:pt x="608" y="498"/>
                  </a:lnTo>
                  <a:lnTo>
                    <a:pt x="610" y="496"/>
                  </a:lnTo>
                  <a:lnTo>
                    <a:pt x="612" y="496"/>
                  </a:lnTo>
                  <a:lnTo>
                    <a:pt x="612" y="492"/>
                  </a:lnTo>
                  <a:lnTo>
                    <a:pt x="616" y="482"/>
                  </a:lnTo>
                  <a:lnTo>
                    <a:pt x="614" y="478"/>
                  </a:lnTo>
                  <a:lnTo>
                    <a:pt x="618" y="476"/>
                  </a:lnTo>
                  <a:lnTo>
                    <a:pt x="618" y="480"/>
                  </a:lnTo>
                  <a:lnTo>
                    <a:pt x="622" y="474"/>
                  </a:lnTo>
                  <a:lnTo>
                    <a:pt x="626" y="466"/>
                  </a:lnTo>
                  <a:lnTo>
                    <a:pt x="630" y="460"/>
                  </a:lnTo>
                  <a:lnTo>
                    <a:pt x="634" y="454"/>
                  </a:lnTo>
                  <a:lnTo>
                    <a:pt x="636" y="454"/>
                  </a:lnTo>
                  <a:lnTo>
                    <a:pt x="638" y="456"/>
                  </a:lnTo>
                  <a:lnTo>
                    <a:pt x="640" y="444"/>
                  </a:lnTo>
                  <a:lnTo>
                    <a:pt x="640" y="440"/>
                  </a:lnTo>
                  <a:lnTo>
                    <a:pt x="644" y="440"/>
                  </a:lnTo>
                  <a:lnTo>
                    <a:pt x="644" y="436"/>
                  </a:lnTo>
                  <a:lnTo>
                    <a:pt x="644" y="434"/>
                  </a:lnTo>
                  <a:lnTo>
                    <a:pt x="640" y="436"/>
                  </a:lnTo>
                  <a:lnTo>
                    <a:pt x="646" y="430"/>
                  </a:lnTo>
                  <a:lnTo>
                    <a:pt x="642" y="428"/>
                  </a:lnTo>
                  <a:lnTo>
                    <a:pt x="636" y="424"/>
                  </a:lnTo>
                  <a:lnTo>
                    <a:pt x="630" y="426"/>
                  </a:lnTo>
                  <a:lnTo>
                    <a:pt x="624" y="424"/>
                  </a:lnTo>
                  <a:lnTo>
                    <a:pt x="624" y="422"/>
                  </a:lnTo>
                  <a:lnTo>
                    <a:pt x="630" y="422"/>
                  </a:lnTo>
                  <a:lnTo>
                    <a:pt x="646" y="412"/>
                  </a:lnTo>
                  <a:lnTo>
                    <a:pt x="642" y="408"/>
                  </a:lnTo>
                  <a:lnTo>
                    <a:pt x="640" y="406"/>
                  </a:lnTo>
                  <a:lnTo>
                    <a:pt x="636" y="402"/>
                  </a:lnTo>
                  <a:lnTo>
                    <a:pt x="630" y="400"/>
                  </a:lnTo>
                  <a:lnTo>
                    <a:pt x="628" y="398"/>
                  </a:lnTo>
                  <a:lnTo>
                    <a:pt x="622" y="398"/>
                  </a:lnTo>
                  <a:lnTo>
                    <a:pt x="622" y="398"/>
                  </a:lnTo>
                  <a:lnTo>
                    <a:pt x="628" y="396"/>
                  </a:lnTo>
                  <a:lnTo>
                    <a:pt x="646" y="402"/>
                  </a:lnTo>
                  <a:lnTo>
                    <a:pt x="638" y="392"/>
                  </a:lnTo>
                  <a:lnTo>
                    <a:pt x="638" y="390"/>
                  </a:lnTo>
                  <a:lnTo>
                    <a:pt x="632" y="386"/>
                  </a:lnTo>
                  <a:lnTo>
                    <a:pt x="628" y="368"/>
                  </a:lnTo>
                  <a:lnTo>
                    <a:pt x="622" y="360"/>
                  </a:lnTo>
                  <a:lnTo>
                    <a:pt x="610" y="354"/>
                  </a:lnTo>
                  <a:lnTo>
                    <a:pt x="610" y="352"/>
                  </a:lnTo>
                  <a:lnTo>
                    <a:pt x="616" y="340"/>
                  </a:lnTo>
                  <a:lnTo>
                    <a:pt x="622" y="334"/>
                  </a:lnTo>
                  <a:lnTo>
                    <a:pt x="622" y="332"/>
                  </a:lnTo>
                  <a:lnTo>
                    <a:pt x="622" y="330"/>
                  </a:lnTo>
                  <a:lnTo>
                    <a:pt x="622" y="328"/>
                  </a:lnTo>
                  <a:lnTo>
                    <a:pt x="626" y="328"/>
                  </a:lnTo>
                  <a:lnTo>
                    <a:pt x="626" y="332"/>
                  </a:lnTo>
                  <a:lnTo>
                    <a:pt x="628" y="330"/>
                  </a:lnTo>
                  <a:lnTo>
                    <a:pt x="632" y="326"/>
                  </a:lnTo>
                  <a:lnTo>
                    <a:pt x="632" y="322"/>
                  </a:lnTo>
                  <a:lnTo>
                    <a:pt x="642" y="320"/>
                  </a:lnTo>
                  <a:lnTo>
                    <a:pt x="646" y="316"/>
                  </a:lnTo>
                  <a:lnTo>
                    <a:pt x="648" y="316"/>
                  </a:lnTo>
                  <a:lnTo>
                    <a:pt x="650" y="320"/>
                  </a:lnTo>
                  <a:lnTo>
                    <a:pt x="654" y="316"/>
                  </a:lnTo>
                  <a:lnTo>
                    <a:pt x="656" y="310"/>
                  </a:lnTo>
                  <a:lnTo>
                    <a:pt x="648" y="308"/>
                  </a:lnTo>
                  <a:lnTo>
                    <a:pt x="640" y="308"/>
                  </a:lnTo>
                  <a:lnTo>
                    <a:pt x="632" y="302"/>
                  </a:lnTo>
                  <a:lnTo>
                    <a:pt x="624" y="306"/>
                  </a:lnTo>
                  <a:lnTo>
                    <a:pt x="618" y="314"/>
                  </a:lnTo>
                  <a:lnTo>
                    <a:pt x="614" y="314"/>
                  </a:lnTo>
                  <a:lnTo>
                    <a:pt x="606" y="312"/>
                  </a:lnTo>
                  <a:lnTo>
                    <a:pt x="602" y="302"/>
                  </a:lnTo>
                  <a:lnTo>
                    <a:pt x="594" y="298"/>
                  </a:lnTo>
                  <a:lnTo>
                    <a:pt x="588" y="290"/>
                  </a:lnTo>
                  <a:lnTo>
                    <a:pt x="590" y="286"/>
                  </a:lnTo>
                  <a:lnTo>
                    <a:pt x="590" y="282"/>
                  </a:lnTo>
                  <a:lnTo>
                    <a:pt x="592" y="280"/>
                  </a:lnTo>
                  <a:lnTo>
                    <a:pt x="600" y="280"/>
                  </a:lnTo>
                  <a:lnTo>
                    <a:pt x="608" y="278"/>
                  </a:lnTo>
                  <a:lnTo>
                    <a:pt x="614" y="268"/>
                  </a:lnTo>
                  <a:lnTo>
                    <a:pt x="626" y="262"/>
                  </a:lnTo>
                  <a:lnTo>
                    <a:pt x="636" y="250"/>
                  </a:lnTo>
                  <a:lnTo>
                    <a:pt x="644" y="248"/>
                  </a:lnTo>
                  <a:lnTo>
                    <a:pt x="644" y="246"/>
                  </a:lnTo>
                  <a:lnTo>
                    <a:pt x="650" y="256"/>
                  </a:lnTo>
                  <a:lnTo>
                    <a:pt x="640" y="268"/>
                  </a:lnTo>
                  <a:lnTo>
                    <a:pt x="640" y="272"/>
                  </a:lnTo>
                  <a:lnTo>
                    <a:pt x="638" y="274"/>
                  </a:lnTo>
                  <a:lnTo>
                    <a:pt x="644" y="276"/>
                  </a:lnTo>
                  <a:lnTo>
                    <a:pt x="642" y="282"/>
                  </a:lnTo>
                  <a:lnTo>
                    <a:pt x="638" y="282"/>
                  </a:lnTo>
                  <a:lnTo>
                    <a:pt x="636" y="286"/>
                  </a:lnTo>
                  <a:lnTo>
                    <a:pt x="636" y="286"/>
                  </a:lnTo>
                  <a:lnTo>
                    <a:pt x="646" y="282"/>
                  </a:lnTo>
                  <a:lnTo>
                    <a:pt x="652" y="276"/>
                  </a:lnTo>
                  <a:lnTo>
                    <a:pt x="666" y="268"/>
                  </a:lnTo>
                  <a:lnTo>
                    <a:pt x="666" y="270"/>
                  </a:lnTo>
                  <a:lnTo>
                    <a:pt x="678" y="266"/>
                  </a:lnTo>
                  <a:lnTo>
                    <a:pt x="686" y="256"/>
                  </a:lnTo>
                  <a:lnTo>
                    <a:pt x="698" y="250"/>
                  </a:lnTo>
                  <a:lnTo>
                    <a:pt x="712" y="238"/>
                  </a:lnTo>
                  <a:lnTo>
                    <a:pt x="720" y="240"/>
                  </a:lnTo>
                  <a:lnTo>
                    <a:pt x="730" y="240"/>
                  </a:lnTo>
                  <a:lnTo>
                    <a:pt x="728" y="232"/>
                  </a:lnTo>
                  <a:lnTo>
                    <a:pt x="730" y="230"/>
                  </a:lnTo>
                  <a:lnTo>
                    <a:pt x="740" y="228"/>
                  </a:lnTo>
                  <a:lnTo>
                    <a:pt x="748" y="222"/>
                  </a:lnTo>
                  <a:lnTo>
                    <a:pt x="752" y="214"/>
                  </a:lnTo>
                  <a:lnTo>
                    <a:pt x="756" y="212"/>
                  </a:lnTo>
                  <a:lnTo>
                    <a:pt x="760" y="218"/>
                  </a:lnTo>
                  <a:lnTo>
                    <a:pt x="762" y="218"/>
                  </a:lnTo>
                  <a:lnTo>
                    <a:pt x="762" y="214"/>
                  </a:lnTo>
                  <a:lnTo>
                    <a:pt x="770" y="204"/>
                  </a:lnTo>
                  <a:lnTo>
                    <a:pt x="770" y="190"/>
                  </a:lnTo>
                  <a:lnTo>
                    <a:pt x="768" y="180"/>
                  </a:lnTo>
                  <a:lnTo>
                    <a:pt x="780" y="170"/>
                  </a:lnTo>
                  <a:lnTo>
                    <a:pt x="792" y="172"/>
                  </a:lnTo>
                  <a:lnTo>
                    <a:pt x="792" y="174"/>
                  </a:lnTo>
                  <a:lnTo>
                    <a:pt x="796" y="172"/>
                  </a:lnTo>
                  <a:lnTo>
                    <a:pt x="804" y="152"/>
                  </a:lnTo>
                  <a:lnTo>
                    <a:pt x="810" y="128"/>
                  </a:lnTo>
                  <a:lnTo>
                    <a:pt x="818" y="124"/>
                  </a:lnTo>
                  <a:lnTo>
                    <a:pt x="818" y="106"/>
                  </a:lnTo>
                  <a:lnTo>
                    <a:pt x="786" y="12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8" name="Freeform 259">
              <a:extLst>
                <a:ext uri="{FF2B5EF4-FFF2-40B4-BE49-F238E27FC236}">
                  <a16:creationId xmlns:a16="http://schemas.microsoft.com/office/drawing/2014/main" id="{C85120CB-6953-4A7E-95E0-C14057FA8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8063" y="3160713"/>
              <a:ext cx="384175" cy="257175"/>
            </a:xfrm>
            <a:custGeom>
              <a:avLst/>
              <a:gdLst/>
              <a:ahLst/>
              <a:cxnLst>
                <a:cxn ang="0">
                  <a:pos x="6" y="88"/>
                </a:cxn>
                <a:cxn ang="0">
                  <a:pos x="38" y="96"/>
                </a:cxn>
                <a:cxn ang="0">
                  <a:pos x="64" y="84"/>
                </a:cxn>
                <a:cxn ang="0">
                  <a:pos x="94" y="90"/>
                </a:cxn>
                <a:cxn ang="0">
                  <a:pos x="98" y="104"/>
                </a:cxn>
                <a:cxn ang="0">
                  <a:pos x="104" y="122"/>
                </a:cxn>
                <a:cxn ang="0">
                  <a:pos x="86" y="136"/>
                </a:cxn>
                <a:cxn ang="0">
                  <a:pos x="82" y="142"/>
                </a:cxn>
                <a:cxn ang="0">
                  <a:pos x="98" y="142"/>
                </a:cxn>
                <a:cxn ang="0">
                  <a:pos x="102" y="134"/>
                </a:cxn>
                <a:cxn ang="0">
                  <a:pos x="110" y="134"/>
                </a:cxn>
                <a:cxn ang="0">
                  <a:pos x="114" y="128"/>
                </a:cxn>
                <a:cxn ang="0">
                  <a:pos x="128" y="120"/>
                </a:cxn>
                <a:cxn ang="0">
                  <a:pos x="136" y="122"/>
                </a:cxn>
                <a:cxn ang="0">
                  <a:pos x="132" y="128"/>
                </a:cxn>
                <a:cxn ang="0">
                  <a:pos x="156" y="130"/>
                </a:cxn>
                <a:cxn ang="0">
                  <a:pos x="142" y="144"/>
                </a:cxn>
                <a:cxn ang="0">
                  <a:pos x="154" y="160"/>
                </a:cxn>
                <a:cxn ang="0">
                  <a:pos x="170" y="156"/>
                </a:cxn>
                <a:cxn ang="0">
                  <a:pos x="188" y="150"/>
                </a:cxn>
                <a:cxn ang="0">
                  <a:pos x="186" y="142"/>
                </a:cxn>
                <a:cxn ang="0">
                  <a:pos x="180" y="146"/>
                </a:cxn>
                <a:cxn ang="0">
                  <a:pos x="170" y="138"/>
                </a:cxn>
                <a:cxn ang="0">
                  <a:pos x="168" y="132"/>
                </a:cxn>
                <a:cxn ang="0">
                  <a:pos x="162" y="130"/>
                </a:cxn>
                <a:cxn ang="0">
                  <a:pos x="162" y="126"/>
                </a:cxn>
                <a:cxn ang="0">
                  <a:pos x="168" y="132"/>
                </a:cxn>
                <a:cxn ang="0">
                  <a:pos x="174" y="134"/>
                </a:cxn>
                <a:cxn ang="0">
                  <a:pos x="178" y="126"/>
                </a:cxn>
                <a:cxn ang="0">
                  <a:pos x="196" y="116"/>
                </a:cxn>
                <a:cxn ang="0">
                  <a:pos x="208" y="110"/>
                </a:cxn>
                <a:cxn ang="0">
                  <a:pos x="226" y="94"/>
                </a:cxn>
                <a:cxn ang="0">
                  <a:pos x="238" y="82"/>
                </a:cxn>
                <a:cxn ang="0">
                  <a:pos x="236" y="70"/>
                </a:cxn>
                <a:cxn ang="0">
                  <a:pos x="242" y="60"/>
                </a:cxn>
                <a:cxn ang="0">
                  <a:pos x="206" y="40"/>
                </a:cxn>
                <a:cxn ang="0">
                  <a:pos x="174" y="24"/>
                </a:cxn>
                <a:cxn ang="0">
                  <a:pos x="166" y="12"/>
                </a:cxn>
                <a:cxn ang="0">
                  <a:pos x="120" y="6"/>
                </a:cxn>
                <a:cxn ang="0">
                  <a:pos x="112" y="24"/>
                </a:cxn>
                <a:cxn ang="0">
                  <a:pos x="94" y="18"/>
                </a:cxn>
                <a:cxn ang="0">
                  <a:pos x="74" y="22"/>
                </a:cxn>
                <a:cxn ang="0">
                  <a:pos x="64" y="14"/>
                </a:cxn>
                <a:cxn ang="0">
                  <a:pos x="32" y="10"/>
                </a:cxn>
                <a:cxn ang="0">
                  <a:pos x="22" y="30"/>
                </a:cxn>
                <a:cxn ang="0">
                  <a:pos x="26" y="42"/>
                </a:cxn>
                <a:cxn ang="0">
                  <a:pos x="8" y="70"/>
                </a:cxn>
              </a:cxnLst>
              <a:rect l="0" t="0" r="r" b="b"/>
              <a:pathLst>
                <a:path w="242" h="162">
                  <a:moveTo>
                    <a:pt x="4" y="70"/>
                  </a:moveTo>
                  <a:lnTo>
                    <a:pt x="0" y="84"/>
                  </a:lnTo>
                  <a:lnTo>
                    <a:pt x="6" y="88"/>
                  </a:lnTo>
                  <a:lnTo>
                    <a:pt x="10" y="94"/>
                  </a:lnTo>
                  <a:lnTo>
                    <a:pt x="34" y="92"/>
                  </a:lnTo>
                  <a:lnTo>
                    <a:pt x="38" y="96"/>
                  </a:lnTo>
                  <a:lnTo>
                    <a:pt x="60" y="88"/>
                  </a:lnTo>
                  <a:lnTo>
                    <a:pt x="60" y="88"/>
                  </a:lnTo>
                  <a:lnTo>
                    <a:pt x="64" y="84"/>
                  </a:lnTo>
                  <a:lnTo>
                    <a:pt x="72" y="82"/>
                  </a:lnTo>
                  <a:lnTo>
                    <a:pt x="82" y="88"/>
                  </a:lnTo>
                  <a:lnTo>
                    <a:pt x="94" y="90"/>
                  </a:lnTo>
                  <a:lnTo>
                    <a:pt x="94" y="92"/>
                  </a:lnTo>
                  <a:lnTo>
                    <a:pt x="94" y="100"/>
                  </a:lnTo>
                  <a:lnTo>
                    <a:pt x="98" y="104"/>
                  </a:lnTo>
                  <a:lnTo>
                    <a:pt x="100" y="112"/>
                  </a:lnTo>
                  <a:lnTo>
                    <a:pt x="106" y="114"/>
                  </a:lnTo>
                  <a:lnTo>
                    <a:pt x="104" y="122"/>
                  </a:lnTo>
                  <a:lnTo>
                    <a:pt x="92" y="122"/>
                  </a:lnTo>
                  <a:lnTo>
                    <a:pt x="92" y="130"/>
                  </a:lnTo>
                  <a:lnTo>
                    <a:pt x="86" y="136"/>
                  </a:lnTo>
                  <a:lnTo>
                    <a:pt x="86" y="140"/>
                  </a:lnTo>
                  <a:lnTo>
                    <a:pt x="82" y="140"/>
                  </a:lnTo>
                  <a:lnTo>
                    <a:pt x="82" y="142"/>
                  </a:lnTo>
                  <a:lnTo>
                    <a:pt x="84" y="142"/>
                  </a:lnTo>
                  <a:lnTo>
                    <a:pt x="88" y="146"/>
                  </a:lnTo>
                  <a:lnTo>
                    <a:pt x="98" y="142"/>
                  </a:lnTo>
                  <a:lnTo>
                    <a:pt x="102" y="144"/>
                  </a:lnTo>
                  <a:lnTo>
                    <a:pt x="102" y="144"/>
                  </a:lnTo>
                  <a:lnTo>
                    <a:pt x="102" y="134"/>
                  </a:lnTo>
                  <a:lnTo>
                    <a:pt x="104" y="138"/>
                  </a:lnTo>
                  <a:lnTo>
                    <a:pt x="104" y="136"/>
                  </a:lnTo>
                  <a:lnTo>
                    <a:pt x="110" y="134"/>
                  </a:lnTo>
                  <a:lnTo>
                    <a:pt x="112" y="130"/>
                  </a:lnTo>
                  <a:lnTo>
                    <a:pt x="110" y="124"/>
                  </a:lnTo>
                  <a:lnTo>
                    <a:pt x="114" y="128"/>
                  </a:lnTo>
                  <a:lnTo>
                    <a:pt x="116" y="122"/>
                  </a:lnTo>
                  <a:lnTo>
                    <a:pt x="128" y="118"/>
                  </a:lnTo>
                  <a:lnTo>
                    <a:pt x="128" y="120"/>
                  </a:lnTo>
                  <a:lnTo>
                    <a:pt x="130" y="120"/>
                  </a:lnTo>
                  <a:lnTo>
                    <a:pt x="132" y="116"/>
                  </a:lnTo>
                  <a:lnTo>
                    <a:pt x="136" y="122"/>
                  </a:lnTo>
                  <a:lnTo>
                    <a:pt x="130" y="122"/>
                  </a:lnTo>
                  <a:lnTo>
                    <a:pt x="134" y="124"/>
                  </a:lnTo>
                  <a:lnTo>
                    <a:pt x="132" y="128"/>
                  </a:lnTo>
                  <a:lnTo>
                    <a:pt x="142" y="130"/>
                  </a:lnTo>
                  <a:lnTo>
                    <a:pt x="152" y="128"/>
                  </a:lnTo>
                  <a:lnTo>
                    <a:pt x="156" y="130"/>
                  </a:lnTo>
                  <a:lnTo>
                    <a:pt x="158" y="132"/>
                  </a:lnTo>
                  <a:lnTo>
                    <a:pt x="150" y="136"/>
                  </a:lnTo>
                  <a:lnTo>
                    <a:pt x="142" y="144"/>
                  </a:lnTo>
                  <a:lnTo>
                    <a:pt x="154" y="148"/>
                  </a:lnTo>
                  <a:lnTo>
                    <a:pt x="154" y="152"/>
                  </a:lnTo>
                  <a:lnTo>
                    <a:pt x="154" y="160"/>
                  </a:lnTo>
                  <a:lnTo>
                    <a:pt x="160" y="162"/>
                  </a:lnTo>
                  <a:lnTo>
                    <a:pt x="166" y="160"/>
                  </a:lnTo>
                  <a:lnTo>
                    <a:pt x="170" y="156"/>
                  </a:lnTo>
                  <a:lnTo>
                    <a:pt x="174" y="154"/>
                  </a:lnTo>
                  <a:lnTo>
                    <a:pt x="180" y="148"/>
                  </a:lnTo>
                  <a:lnTo>
                    <a:pt x="188" y="150"/>
                  </a:lnTo>
                  <a:lnTo>
                    <a:pt x="194" y="150"/>
                  </a:lnTo>
                  <a:lnTo>
                    <a:pt x="196" y="142"/>
                  </a:lnTo>
                  <a:lnTo>
                    <a:pt x="186" y="142"/>
                  </a:lnTo>
                  <a:lnTo>
                    <a:pt x="184" y="146"/>
                  </a:lnTo>
                  <a:lnTo>
                    <a:pt x="180" y="144"/>
                  </a:lnTo>
                  <a:lnTo>
                    <a:pt x="180" y="146"/>
                  </a:lnTo>
                  <a:lnTo>
                    <a:pt x="176" y="144"/>
                  </a:lnTo>
                  <a:lnTo>
                    <a:pt x="172" y="138"/>
                  </a:lnTo>
                  <a:lnTo>
                    <a:pt x="170" y="138"/>
                  </a:lnTo>
                  <a:lnTo>
                    <a:pt x="170" y="136"/>
                  </a:lnTo>
                  <a:lnTo>
                    <a:pt x="168" y="136"/>
                  </a:lnTo>
                  <a:lnTo>
                    <a:pt x="168" y="132"/>
                  </a:lnTo>
                  <a:lnTo>
                    <a:pt x="164" y="132"/>
                  </a:lnTo>
                  <a:lnTo>
                    <a:pt x="164" y="134"/>
                  </a:lnTo>
                  <a:lnTo>
                    <a:pt x="162" y="130"/>
                  </a:lnTo>
                  <a:lnTo>
                    <a:pt x="158" y="128"/>
                  </a:lnTo>
                  <a:lnTo>
                    <a:pt x="162" y="128"/>
                  </a:lnTo>
                  <a:lnTo>
                    <a:pt x="162" y="126"/>
                  </a:lnTo>
                  <a:lnTo>
                    <a:pt x="164" y="128"/>
                  </a:lnTo>
                  <a:lnTo>
                    <a:pt x="168" y="128"/>
                  </a:lnTo>
                  <a:lnTo>
                    <a:pt x="168" y="132"/>
                  </a:lnTo>
                  <a:lnTo>
                    <a:pt x="170" y="128"/>
                  </a:lnTo>
                  <a:lnTo>
                    <a:pt x="172" y="134"/>
                  </a:lnTo>
                  <a:lnTo>
                    <a:pt x="174" y="134"/>
                  </a:lnTo>
                  <a:lnTo>
                    <a:pt x="172" y="128"/>
                  </a:lnTo>
                  <a:lnTo>
                    <a:pt x="176" y="122"/>
                  </a:lnTo>
                  <a:lnTo>
                    <a:pt x="178" y="126"/>
                  </a:lnTo>
                  <a:lnTo>
                    <a:pt x="184" y="120"/>
                  </a:lnTo>
                  <a:lnTo>
                    <a:pt x="190" y="120"/>
                  </a:lnTo>
                  <a:lnTo>
                    <a:pt x="196" y="116"/>
                  </a:lnTo>
                  <a:lnTo>
                    <a:pt x="198" y="118"/>
                  </a:lnTo>
                  <a:lnTo>
                    <a:pt x="200" y="116"/>
                  </a:lnTo>
                  <a:lnTo>
                    <a:pt x="208" y="110"/>
                  </a:lnTo>
                  <a:lnTo>
                    <a:pt x="216" y="108"/>
                  </a:lnTo>
                  <a:lnTo>
                    <a:pt x="216" y="102"/>
                  </a:lnTo>
                  <a:lnTo>
                    <a:pt x="226" y="94"/>
                  </a:lnTo>
                  <a:lnTo>
                    <a:pt x="236" y="94"/>
                  </a:lnTo>
                  <a:lnTo>
                    <a:pt x="240" y="86"/>
                  </a:lnTo>
                  <a:lnTo>
                    <a:pt x="238" y="82"/>
                  </a:lnTo>
                  <a:lnTo>
                    <a:pt x="236" y="76"/>
                  </a:lnTo>
                  <a:lnTo>
                    <a:pt x="240" y="74"/>
                  </a:lnTo>
                  <a:lnTo>
                    <a:pt x="236" y="70"/>
                  </a:lnTo>
                  <a:lnTo>
                    <a:pt x="242" y="66"/>
                  </a:lnTo>
                  <a:lnTo>
                    <a:pt x="240" y="60"/>
                  </a:lnTo>
                  <a:lnTo>
                    <a:pt x="242" y="60"/>
                  </a:lnTo>
                  <a:lnTo>
                    <a:pt x="218" y="50"/>
                  </a:lnTo>
                  <a:lnTo>
                    <a:pt x="214" y="52"/>
                  </a:lnTo>
                  <a:lnTo>
                    <a:pt x="206" y="40"/>
                  </a:lnTo>
                  <a:lnTo>
                    <a:pt x="196" y="44"/>
                  </a:lnTo>
                  <a:lnTo>
                    <a:pt x="182" y="40"/>
                  </a:lnTo>
                  <a:lnTo>
                    <a:pt x="174" y="24"/>
                  </a:lnTo>
                  <a:lnTo>
                    <a:pt x="164" y="22"/>
                  </a:lnTo>
                  <a:lnTo>
                    <a:pt x="162" y="14"/>
                  </a:lnTo>
                  <a:lnTo>
                    <a:pt x="166" y="12"/>
                  </a:lnTo>
                  <a:lnTo>
                    <a:pt x="158" y="0"/>
                  </a:lnTo>
                  <a:lnTo>
                    <a:pt x="130" y="6"/>
                  </a:lnTo>
                  <a:lnTo>
                    <a:pt x="120" y="6"/>
                  </a:lnTo>
                  <a:lnTo>
                    <a:pt x="116" y="12"/>
                  </a:lnTo>
                  <a:lnTo>
                    <a:pt x="114" y="22"/>
                  </a:lnTo>
                  <a:lnTo>
                    <a:pt x="112" y="24"/>
                  </a:lnTo>
                  <a:lnTo>
                    <a:pt x="108" y="22"/>
                  </a:lnTo>
                  <a:lnTo>
                    <a:pt x="100" y="24"/>
                  </a:lnTo>
                  <a:lnTo>
                    <a:pt x="94" y="18"/>
                  </a:lnTo>
                  <a:lnTo>
                    <a:pt x="90" y="22"/>
                  </a:lnTo>
                  <a:lnTo>
                    <a:pt x="82" y="18"/>
                  </a:lnTo>
                  <a:lnTo>
                    <a:pt x="74" y="22"/>
                  </a:lnTo>
                  <a:lnTo>
                    <a:pt x="72" y="18"/>
                  </a:lnTo>
                  <a:lnTo>
                    <a:pt x="68" y="18"/>
                  </a:lnTo>
                  <a:lnTo>
                    <a:pt x="64" y="14"/>
                  </a:lnTo>
                  <a:lnTo>
                    <a:pt x="50" y="10"/>
                  </a:lnTo>
                  <a:lnTo>
                    <a:pt x="42" y="10"/>
                  </a:lnTo>
                  <a:lnTo>
                    <a:pt x="32" y="10"/>
                  </a:lnTo>
                  <a:lnTo>
                    <a:pt x="28" y="14"/>
                  </a:lnTo>
                  <a:lnTo>
                    <a:pt x="18" y="18"/>
                  </a:lnTo>
                  <a:lnTo>
                    <a:pt x="22" y="30"/>
                  </a:lnTo>
                  <a:lnTo>
                    <a:pt x="26" y="32"/>
                  </a:lnTo>
                  <a:lnTo>
                    <a:pt x="26" y="40"/>
                  </a:lnTo>
                  <a:lnTo>
                    <a:pt x="26" y="42"/>
                  </a:lnTo>
                  <a:lnTo>
                    <a:pt x="12" y="54"/>
                  </a:lnTo>
                  <a:lnTo>
                    <a:pt x="8" y="64"/>
                  </a:lnTo>
                  <a:lnTo>
                    <a:pt x="8" y="70"/>
                  </a:lnTo>
                  <a:lnTo>
                    <a:pt x="4" y="70"/>
                  </a:lnTo>
                  <a:lnTo>
                    <a:pt x="4" y="7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9" name="Freeform 260">
              <a:extLst>
                <a:ext uri="{FF2B5EF4-FFF2-40B4-BE49-F238E27FC236}">
                  <a16:creationId xmlns:a16="http://schemas.microsoft.com/office/drawing/2014/main" id="{FEF5E646-CB00-42A6-B9D0-336865C265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4713" y="3389313"/>
              <a:ext cx="82550" cy="82550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48" y="6"/>
                </a:cxn>
                <a:cxn ang="0">
                  <a:pos x="48" y="8"/>
                </a:cxn>
                <a:cxn ang="0">
                  <a:pos x="44" y="18"/>
                </a:cxn>
                <a:cxn ang="0">
                  <a:pos x="46" y="18"/>
                </a:cxn>
                <a:cxn ang="0">
                  <a:pos x="52" y="24"/>
                </a:cxn>
                <a:cxn ang="0">
                  <a:pos x="50" y="24"/>
                </a:cxn>
                <a:cxn ang="0">
                  <a:pos x="48" y="24"/>
                </a:cxn>
                <a:cxn ang="0">
                  <a:pos x="46" y="24"/>
                </a:cxn>
                <a:cxn ang="0">
                  <a:pos x="50" y="30"/>
                </a:cxn>
                <a:cxn ang="0">
                  <a:pos x="50" y="32"/>
                </a:cxn>
                <a:cxn ang="0">
                  <a:pos x="44" y="34"/>
                </a:cxn>
                <a:cxn ang="0">
                  <a:pos x="42" y="34"/>
                </a:cxn>
                <a:cxn ang="0">
                  <a:pos x="44" y="36"/>
                </a:cxn>
                <a:cxn ang="0">
                  <a:pos x="44" y="38"/>
                </a:cxn>
                <a:cxn ang="0">
                  <a:pos x="44" y="38"/>
                </a:cxn>
                <a:cxn ang="0">
                  <a:pos x="42" y="36"/>
                </a:cxn>
                <a:cxn ang="0">
                  <a:pos x="40" y="36"/>
                </a:cxn>
                <a:cxn ang="0">
                  <a:pos x="38" y="40"/>
                </a:cxn>
                <a:cxn ang="0">
                  <a:pos x="38" y="42"/>
                </a:cxn>
                <a:cxn ang="0">
                  <a:pos x="36" y="42"/>
                </a:cxn>
                <a:cxn ang="0">
                  <a:pos x="36" y="46"/>
                </a:cxn>
                <a:cxn ang="0">
                  <a:pos x="36" y="48"/>
                </a:cxn>
                <a:cxn ang="0">
                  <a:pos x="36" y="50"/>
                </a:cxn>
                <a:cxn ang="0">
                  <a:pos x="36" y="52"/>
                </a:cxn>
                <a:cxn ang="0">
                  <a:pos x="34" y="52"/>
                </a:cxn>
                <a:cxn ang="0">
                  <a:pos x="34" y="50"/>
                </a:cxn>
                <a:cxn ang="0">
                  <a:pos x="32" y="50"/>
                </a:cxn>
                <a:cxn ang="0">
                  <a:pos x="30" y="48"/>
                </a:cxn>
                <a:cxn ang="0">
                  <a:pos x="30" y="48"/>
                </a:cxn>
                <a:cxn ang="0">
                  <a:pos x="28" y="46"/>
                </a:cxn>
                <a:cxn ang="0">
                  <a:pos x="28" y="44"/>
                </a:cxn>
                <a:cxn ang="0">
                  <a:pos x="26" y="44"/>
                </a:cxn>
                <a:cxn ang="0">
                  <a:pos x="24" y="46"/>
                </a:cxn>
                <a:cxn ang="0">
                  <a:pos x="24" y="44"/>
                </a:cxn>
                <a:cxn ang="0">
                  <a:pos x="24" y="44"/>
                </a:cxn>
                <a:cxn ang="0">
                  <a:pos x="26" y="44"/>
                </a:cxn>
                <a:cxn ang="0">
                  <a:pos x="20" y="38"/>
                </a:cxn>
                <a:cxn ang="0">
                  <a:pos x="20" y="34"/>
                </a:cxn>
                <a:cxn ang="0">
                  <a:pos x="4" y="20"/>
                </a:cxn>
                <a:cxn ang="0">
                  <a:pos x="4" y="14"/>
                </a:cxn>
                <a:cxn ang="0">
                  <a:pos x="2" y="10"/>
                </a:cxn>
                <a:cxn ang="0">
                  <a:pos x="0" y="8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8" y="6"/>
                </a:cxn>
                <a:cxn ang="0">
                  <a:pos x="10" y="0"/>
                </a:cxn>
                <a:cxn ang="0">
                  <a:pos x="12" y="0"/>
                </a:cxn>
                <a:cxn ang="0">
                  <a:pos x="16" y="0"/>
                </a:cxn>
                <a:cxn ang="0">
                  <a:pos x="28" y="4"/>
                </a:cxn>
                <a:cxn ang="0">
                  <a:pos x="30" y="2"/>
                </a:cxn>
                <a:cxn ang="0">
                  <a:pos x="38" y="4"/>
                </a:cxn>
                <a:cxn ang="0">
                  <a:pos x="42" y="8"/>
                </a:cxn>
                <a:cxn ang="0">
                  <a:pos x="44" y="8"/>
                </a:cxn>
                <a:cxn ang="0">
                  <a:pos x="44" y="8"/>
                </a:cxn>
              </a:cxnLst>
              <a:rect l="0" t="0" r="r" b="b"/>
              <a:pathLst>
                <a:path w="52" h="52">
                  <a:moveTo>
                    <a:pt x="44" y="8"/>
                  </a:moveTo>
                  <a:lnTo>
                    <a:pt x="48" y="6"/>
                  </a:lnTo>
                  <a:lnTo>
                    <a:pt x="48" y="8"/>
                  </a:lnTo>
                  <a:lnTo>
                    <a:pt x="44" y="18"/>
                  </a:lnTo>
                  <a:lnTo>
                    <a:pt x="46" y="18"/>
                  </a:lnTo>
                  <a:lnTo>
                    <a:pt x="52" y="24"/>
                  </a:lnTo>
                  <a:lnTo>
                    <a:pt x="50" y="24"/>
                  </a:lnTo>
                  <a:lnTo>
                    <a:pt x="48" y="24"/>
                  </a:lnTo>
                  <a:lnTo>
                    <a:pt x="46" y="24"/>
                  </a:lnTo>
                  <a:lnTo>
                    <a:pt x="50" y="30"/>
                  </a:lnTo>
                  <a:lnTo>
                    <a:pt x="50" y="32"/>
                  </a:lnTo>
                  <a:lnTo>
                    <a:pt x="44" y="34"/>
                  </a:lnTo>
                  <a:lnTo>
                    <a:pt x="42" y="34"/>
                  </a:lnTo>
                  <a:lnTo>
                    <a:pt x="44" y="36"/>
                  </a:lnTo>
                  <a:lnTo>
                    <a:pt x="44" y="38"/>
                  </a:lnTo>
                  <a:lnTo>
                    <a:pt x="44" y="38"/>
                  </a:lnTo>
                  <a:lnTo>
                    <a:pt x="42" y="36"/>
                  </a:lnTo>
                  <a:lnTo>
                    <a:pt x="40" y="36"/>
                  </a:lnTo>
                  <a:lnTo>
                    <a:pt x="38" y="40"/>
                  </a:lnTo>
                  <a:lnTo>
                    <a:pt x="38" y="42"/>
                  </a:lnTo>
                  <a:lnTo>
                    <a:pt x="36" y="42"/>
                  </a:lnTo>
                  <a:lnTo>
                    <a:pt x="36" y="46"/>
                  </a:lnTo>
                  <a:lnTo>
                    <a:pt x="36" y="48"/>
                  </a:lnTo>
                  <a:lnTo>
                    <a:pt x="36" y="50"/>
                  </a:lnTo>
                  <a:lnTo>
                    <a:pt x="36" y="52"/>
                  </a:lnTo>
                  <a:lnTo>
                    <a:pt x="34" y="52"/>
                  </a:lnTo>
                  <a:lnTo>
                    <a:pt x="34" y="50"/>
                  </a:lnTo>
                  <a:lnTo>
                    <a:pt x="32" y="50"/>
                  </a:lnTo>
                  <a:lnTo>
                    <a:pt x="30" y="48"/>
                  </a:lnTo>
                  <a:lnTo>
                    <a:pt x="30" y="48"/>
                  </a:lnTo>
                  <a:lnTo>
                    <a:pt x="28" y="46"/>
                  </a:lnTo>
                  <a:lnTo>
                    <a:pt x="28" y="44"/>
                  </a:lnTo>
                  <a:lnTo>
                    <a:pt x="26" y="44"/>
                  </a:lnTo>
                  <a:lnTo>
                    <a:pt x="24" y="46"/>
                  </a:lnTo>
                  <a:lnTo>
                    <a:pt x="24" y="44"/>
                  </a:lnTo>
                  <a:lnTo>
                    <a:pt x="24" y="44"/>
                  </a:lnTo>
                  <a:lnTo>
                    <a:pt x="26" y="44"/>
                  </a:lnTo>
                  <a:lnTo>
                    <a:pt x="20" y="38"/>
                  </a:lnTo>
                  <a:lnTo>
                    <a:pt x="20" y="34"/>
                  </a:lnTo>
                  <a:lnTo>
                    <a:pt x="4" y="20"/>
                  </a:lnTo>
                  <a:lnTo>
                    <a:pt x="4" y="14"/>
                  </a:lnTo>
                  <a:lnTo>
                    <a:pt x="2" y="10"/>
                  </a:lnTo>
                  <a:lnTo>
                    <a:pt x="0" y="8"/>
                  </a:lnTo>
                  <a:lnTo>
                    <a:pt x="0" y="2"/>
                  </a:lnTo>
                  <a:lnTo>
                    <a:pt x="4" y="0"/>
                  </a:lnTo>
                  <a:lnTo>
                    <a:pt x="8" y="6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8" y="4"/>
                  </a:lnTo>
                  <a:lnTo>
                    <a:pt x="30" y="2"/>
                  </a:lnTo>
                  <a:lnTo>
                    <a:pt x="38" y="4"/>
                  </a:lnTo>
                  <a:lnTo>
                    <a:pt x="42" y="8"/>
                  </a:lnTo>
                  <a:lnTo>
                    <a:pt x="44" y="8"/>
                  </a:lnTo>
                  <a:lnTo>
                    <a:pt x="44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0" name="Freeform 261">
              <a:extLst>
                <a:ext uri="{FF2B5EF4-FFF2-40B4-BE49-F238E27FC236}">
                  <a16:creationId xmlns:a16="http://schemas.microsoft.com/office/drawing/2014/main" id="{1719FDC4-2489-4A6B-A239-A84D4F81B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1688" y="4357688"/>
              <a:ext cx="403225" cy="393700"/>
            </a:xfrm>
            <a:custGeom>
              <a:avLst/>
              <a:gdLst/>
              <a:ahLst/>
              <a:cxnLst>
                <a:cxn ang="0">
                  <a:pos x="244" y="50"/>
                </a:cxn>
                <a:cxn ang="0">
                  <a:pos x="250" y="38"/>
                </a:cxn>
                <a:cxn ang="0">
                  <a:pos x="250" y="22"/>
                </a:cxn>
                <a:cxn ang="0">
                  <a:pos x="232" y="8"/>
                </a:cxn>
                <a:cxn ang="0">
                  <a:pos x="220" y="10"/>
                </a:cxn>
                <a:cxn ang="0">
                  <a:pos x="212" y="10"/>
                </a:cxn>
                <a:cxn ang="0">
                  <a:pos x="196" y="0"/>
                </a:cxn>
                <a:cxn ang="0">
                  <a:pos x="192" y="2"/>
                </a:cxn>
                <a:cxn ang="0">
                  <a:pos x="188" y="0"/>
                </a:cxn>
                <a:cxn ang="0">
                  <a:pos x="172" y="0"/>
                </a:cxn>
                <a:cxn ang="0">
                  <a:pos x="168" y="4"/>
                </a:cxn>
                <a:cxn ang="0">
                  <a:pos x="148" y="8"/>
                </a:cxn>
                <a:cxn ang="0">
                  <a:pos x="138" y="8"/>
                </a:cxn>
                <a:cxn ang="0">
                  <a:pos x="136" y="12"/>
                </a:cxn>
                <a:cxn ang="0">
                  <a:pos x="114" y="8"/>
                </a:cxn>
                <a:cxn ang="0">
                  <a:pos x="110" y="10"/>
                </a:cxn>
                <a:cxn ang="0">
                  <a:pos x="96" y="0"/>
                </a:cxn>
                <a:cxn ang="0">
                  <a:pos x="88" y="20"/>
                </a:cxn>
                <a:cxn ang="0">
                  <a:pos x="84" y="30"/>
                </a:cxn>
                <a:cxn ang="0">
                  <a:pos x="72" y="78"/>
                </a:cxn>
                <a:cxn ang="0">
                  <a:pos x="54" y="98"/>
                </a:cxn>
                <a:cxn ang="0">
                  <a:pos x="52" y="112"/>
                </a:cxn>
                <a:cxn ang="0">
                  <a:pos x="34" y="132"/>
                </a:cxn>
                <a:cxn ang="0">
                  <a:pos x="26" y="134"/>
                </a:cxn>
                <a:cxn ang="0">
                  <a:pos x="20" y="130"/>
                </a:cxn>
                <a:cxn ang="0">
                  <a:pos x="12" y="134"/>
                </a:cxn>
                <a:cxn ang="0">
                  <a:pos x="4" y="136"/>
                </a:cxn>
                <a:cxn ang="0">
                  <a:pos x="0" y="148"/>
                </a:cxn>
                <a:cxn ang="0">
                  <a:pos x="12" y="148"/>
                </a:cxn>
                <a:cxn ang="0">
                  <a:pos x="32" y="148"/>
                </a:cxn>
                <a:cxn ang="0">
                  <a:pos x="52" y="148"/>
                </a:cxn>
                <a:cxn ang="0">
                  <a:pos x="62" y="168"/>
                </a:cxn>
                <a:cxn ang="0">
                  <a:pos x="72" y="178"/>
                </a:cxn>
                <a:cxn ang="0">
                  <a:pos x="94" y="176"/>
                </a:cxn>
                <a:cxn ang="0">
                  <a:pos x="112" y="162"/>
                </a:cxn>
                <a:cxn ang="0">
                  <a:pos x="124" y="168"/>
                </a:cxn>
                <a:cxn ang="0">
                  <a:pos x="128" y="188"/>
                </a:cxn>
                <a:cxn ang="0">
                  <a:pos x="130" y="212"/>
                </a:cxn>
                <a:cxn ang="0">
                  <a:pos x="134" y="222"/>
                </a:cxn>
                <a:cxn ang="0">
                  <a:pos x="144" y="216"/>
                </a:cxn>
                <a:cxn ang="0">
                  <a:pos x="156" y="214"/>
                </a:cxn>
                <a:cxn ang="0">
                  <a:pos x="164" y="222"/>
                </a:cxn>
                <a:cxn ang="0">
                  <a:pos x="176" y="224"/>
                </a:cxn>
                <a:cxn ang="0">
                  <a:pos x="198" y="226"/>
                </a:cxn>
                <a:cxn ang="0">
                  <a:pos x="212" y="234"/>
                </a:cxn>
                <a:cxn ang="0">
                  <a:pos x="222" y="246"/>
                </a:cxn>
                <a:cxn ang="0">
                  <a:pos x="230" y="246"/>
                </a:cxn>
                <a:cxn ang="0">
                  <a:pos x="232" y="234"/>
                </a:cxn>
                <a:cxn ang="0">
                  <a:pos x="218" y="228"/>
                </a:cxn>
                <a:cxn ang="0">
                  <a:pos x="222" y="204"/>
                </a:cxn>
                <a:cxn ang="0">
                  <a:pos x="222" y="190"/>
                </a:cxn>
                <a:cxn ang="0">
                  <a:pos x="224" y="184"/>
                </a:cxn>
                <a:cxn ang="0">
                  <a:pos x="244" y="178"/>
                </a:cxn>
                <a:cxn ang="0">
                  <a:pos x="234" y="164"/>
                </a:cxn>
                <a:cxn ang="0">
                  <a:pos x="228" y="146"/>
                </a:cxn>
                <a:cxn ang="0">
                  <a:pos x="226" y="138"/>
                </a:cxn>
                <a:cxn ang="0">
                  <a:pos x="226" y="126"/>
                </a:cxn>
                <a:cxn ang="0">
                  <a:pos x="226" y="122"/>
                </a:cxn>
                <a:cxn ang="0">
                  <a:pos x="228" y="108"/>
                </a:cxn>
                <a:cxn ang="0">
                  <a:pos x="224" y="102"/>
                </a:cxn>
                <a:cxn ang="0">
                  <a:pos x="234" y="86"/>
                </a:cxn>
                <a:cxn ang="0">
                  <a:pos x="234" y="72"/>
                </a:cxn>
                <a:cxn ang="0">
                  <a:pos x="244" y="54"/>
                </a:cxn>
              </a:cxnLst>
              <a:rect l="0" t="0" r="r" b="b"/>
              <a:pathLst>
                <a:path w="254" h="248">
                  <a:moveTo>
                    <a:pt x="244" y="54"/>
                  </a:moveTo>
                  <a:lnTo>
                    <a:pt x="244" y="50"/>
                  </a:lnTo>
                  <a:lnTo>
                    <a:pt x="254" y="40"/>
                  </a:lnTo>
                  <a:lnTo>
                    <a:pt x="250" y="38"/>
                  </a:lnTo>
                  <a:lnTo>
                    <a:pt x="248" y="34"/>
                  </a:lnTo>
                  <a:lnTo>
                    <a:pt x="250" y="22"/>
                  </a:lnTo>
                  <a:lnTo>
                    <a:pt x="248" y="22"/>
                  </a:lnTo>
                  <a:lnTo>
                    <a:pt x="232" y="8"/>
                  </a:lnTo>
                  <a:lnTo>
                    <a:pt x="230" y="10"/>
                  </a:lnTo>
                  <a:lnTo>
                    <a:pt x="220" y="10"/>
                  </a:lnTo>
                  <a:lnTo>
                    <a:pt x="216" y="12"/>
                  </a:lnTo>
                  <a:lnTo>
                    <a:pt x="212" y="10"/>
                  </a:lnTo>
                  <a:lnTo>
                    <a:pt x="204" y="0"/>
                  </a:lnTo>
                  <a:lnTo>
                    <a:pt x="196" y="0"/>
                  </a:lnTo>
                  <a:lnTo>
                    <a:pt x="196" y="4"/>
                  </a:lnTo>
                  <a:lnTo>
                    <a:pt x="192" y="2"/>
                  </a:lnTo>
                  <a:lnTo>
                    <a:pt x="190" y="4"/>
                  </a:lnTo>
                  <a:lnTo>
                    <a:pt x="188" y="0"/>
                  </a:lnTo>
                  <a:lnTo>
                    <a:pt x="178" y="2"/>
                  </a:lnTo>
                  <a:lnTo>
                    <a:pt x="172" y="0"/>
                  </a:lnTo>
                  <a:lnTo>
                    <a:pt x="172" y="4"/>
                  </a:lnTo>
                  <a:lnTo>
                    <a:pt x="168" y="4"/>
                  </a:lnTo>
                  <a:lnTo>
                    <a:pt x="164" y="2"/>
                  </a:lnTo>
                  <a:lnTo>
                    <a:pt x="148" y="8"/>
                  </a:lnTo>
                  <a:lnTo>
                    <a:pt x="142" y="6"/>
                  </a:lnTo>
                  <a:lnTo>
                    <a:pt x="138" y="8"/>
                  </a:lnTo>
                  <a:lnTo>
                    <a:pt x="138" y="12"/>
                  </a:lnTo>
                  <a:lnTo>
                    <a:pt x="136" y="12"/>
                  </a:lnTo>
                  <a:lnTo>
                    <a:pt x="124" y="12"/>
                  </a:lnTo>
                  <a:lnTo>
                    <a:pt x="114" y="8"/>
                  </a:lnTo>
                  <a:lnTo>
                    <a:pt x="112" y="10"/>
                  </a:lnTo>
                  <a:lnTo>
                    <a:pt x="110" y="10"/>
                  </a:lnTo>
                  <a:lnTo>
                    <a:pt x="104" y="2"/>
                  </a:lnTo>
                  <a:lnTo>
                    <a:pt x="96" y="0"/>
                  </a:lnTo>
                  <a:lnTo>
                    <a:pt x="88" y="10"/>
                  </a:lnTo>
                  <a:lnTo>
                    <a:pt x="88" y="20"/>
                  </a:lnTo>
                  <a:lnTo>
                    <a:pt x="84" y="20"/>
                  </a:lnTo>
                  <a:lnTo>
                    <a:pt x="84" y="30"/>
                  </a:lnTo>
                  <a:lnTo>
                    <a:pt x="76" y="44"/>
                  </a:lnTo>
                  <a:lnTo>
                    <a:pt x="72" y="78"/>
                  </a:lnTo>
                  <a:lnTo>
                    <a:pt x="60" y="88"/>
                  </a:lnTo>
                  <a:lnTo>
                    <a:pt x="54" y="98"/>
                  </a:lnTo>
                  <a:lnTo>
                    <a:pt x="52" y="102"/>
                  </a:lnTo>
                  <a:lnTo>
                    <a:pt x="52" y="112"/>
                  </a:lnTo>
                  <a:lnTo>
                    <a:pt x="46" y="122"/>
                  </a:lnTo>
                  <a:lnTo>
                    <a:pt x="34" y="132"/>
                  </a:lnTo>
                  <a:lnTo>
                    <a:pt x="30" y="134"/>
                  </a:lnTo>
                  <a:lnTo>
                    <a:pt x="26" y="134"/>
                  </a:lnTo>
                  <a:lnTo>
                    <a:pt x="26" y="128"/>
                  </a:lnTo>
                  <a:lnTo>
                    <a:pt x="20" y="130"/>
                  </a:lnTo>
                  <a:lnTo>
                    <a:pt x="16" y="134"/>
                  </a:lnTo>
                  <a:lnTo>
                    <a:pt x="12" y="134"/>
                  </a:lnTo>
                  <a:lnTo>
                    <a:pt x="8" y="132"/>
                  </a:lnTo>
                  <a:lnTo>
                    <a:pt x="4" y="136"/>
                  </a:lnTo>
                  <a:lnTo>
                    <a:pt x="2" y="146"/>
                  </a:lnTo>
                  <a:lnTo>
                    <a:pt x="0" y="148"/>
                  </a:lnTo>
                  <a:lnTo>
                    <a:pt x="0" y="154"/>
                  </a:lnTo>
                  <a:lnTo>
                    <a:pt x="12" y="148"/>
                  </a:lnTo>
                  <a:lnTo>
                    <a:pt x="22" y="148"/>
                  </a:lnTo>
                  <a:lnTo>
                    <a:pt x="32" y="148"/>
                  </a:lnTo>
                  <a:lnTo>
                    <a:pt x="42" y="148"/>
                  </a:lnTo>
                  <a:lnTo>
                    <a:pt x="52" y="148"/>
                  </a:lnTo>
                  <a:lnTo>
                    <a:pt x="56" y="152"/>
                  </a:lnTo>
                  <a:lnTo>
                    <a:pt x="62" y="168"/>
                  </a:lnTo>
                  <a:lnTo>
                    <a:pt x="70" y="178"/>
                  </a:lnTo>
                  <a:lnTo>
                    <a:pt x="72" y="178"/>
                  </a:lnTo>
                  <a:lnTo>
                    <a:pt x="84" y="176"/>
                  </a:lnTo>
                  <a:lnTo>
                    <a:pt x="94" y="176"/>
                  </a:lnTo>
                  <a:lnTo>
                    <a:pt x="96" y="162"/>
                  </a:lnTo>
                  <a:lnTo>
                    <a:pt x="112" y="162"/>
                  </a:lnTo>
                  <a:lnTo>
                    <a:pt x="112" y="166"/>
                  </a:lnTo>
                  <a:lnTo>
                    <a:pt x="124" y="168"/>
                  </a:lnTo>
                  <a:lnTo>
                    <a:pt x="126" y="170"/>
                  </a:lnTo>
                  <a:lnTo>
                    <a:pt x="128" y="188"/>
                  </a:lnTo>
                  <a:lnTo>
                    <a:pt x="126" y="196"/>
                  </a:lnTo>
                  <a:lnTo>
                    <a:pt x="130" y="212"/>
                  </a:lnTo>
                  <a:lnTo>
                    <a:pt x="128" y="218"/>
                  </a:lnTo>
                  <a:lnTo>
                    <a:pt x="134" y="222"/>
                  </a:lnTo>
                  <a:lnTo>
                    <a:pt x="136" y="216"/>
                  </a:lnTo>
                  <a:lnTo>
                    <a:pt x="144" y="216"/>
                  </a:lnTo>
                  <a:lnTo>
                    <a:pt x="154" y="216"/>
                  </a:lnTo>
                  <a:lnTo>
                    <a:pt x="156" y="214"/>
                  </a:lnTo>
                  <a:lnTo>
                    <a:pt x="160" y="214"/>
                  </a:lnTo>
                  <a:lnTo>
                    <a:pt x="164" y="222"/>
                  </a:lnTo>
                  <a:lnTo>
                    <a:pt x="172" y="218"/>
                  </a:lnTo>
                  <a:lnTo>
                    <a:pt x="176" y="224"/>
                  </a:lnTo>
                  <a:lnTo>
                    <a:pt x="186" y="228"/>
                  </a:lnTo>
                  <a:lnTo>
                    <a:pt x="198" y="226"/>
                  </a:lnTo>
                  <a:lnTo>
                    <a:pt x="202" y="232"/>
                  </a:lnTo>
                  <a:lnTo>
                    <a:pt x="212" y="234"/>
                  </a:lnTo>
                  <a:lnTo>
                    <a:pt x="214" y="240"/>
                  </a:lnTo>
                  <a:lnTo>
                    <a:pt x="222" y="246"/>
                  </a:lnTo>
                  <a:lnTo>
                    <a:pt x="226" y="246"/>
                  </a:lnTo>
                  <a:lnTo>
                    <a:pt x="230" y="246"/>
                  </a:lnTo>
                  <a:lnTo>
                    <a:pt x="234" y="248"/>
                  </a:lnTo>
                  <a:lnTo>
                    <a:pt x="232" y="234"/>
                  </a:lnTo>
                  <a:lnTo>
                    <a:pt x="224" y="234"/>
                  </a:lnTo>
                  <a:lnTo>
                    <a:pt x="218" y="228"/>
                  </a:lnTo>
                  <a:lnTo>
                    <a:pt x="222" y="210"/>
                  </a:lnTo>
                  <a:lnTo>
                    <a:pt x="222" y="204"/>
                  </a:lnTo>
                  <a:lnTo>
                    <a:pt x="222" y="194"/>
                  </a:lnTo>
                  <a:lnTo>
                    <a:pt x="222" y="190"/>
                  </a:lnTo>
                  <a:lnTo>
                    <a:pt x="224" y="188"/>
                  </a:lnTo>
                  <a:lnTo>
                    <a:pt x="224" y="184"/>
                  </a:lnTo>
                  <a:lnTo>
                    <a:pt x="226" y="184"/>
                  </a:lnTo>
                  <a:lnTo>
                    <a:pt x="244" y="178"/>
                  </a:lnTo>
                  <a:lnTo>
                    <a:pt x="242" y="170"/>
                  </a:lnTo>
                  <a:lnTo>
                    <a:pt x="234" y="164"/>
                  </a:lnTo>
                  <a:lnTo>
                    <a:pt x="228" y="156"/>
                  </a:lnTo>
                  <a:lnTo>
                    <a:pt x="228" y="146"/>
                  </a:lnTo>
                  <a:lnTo>
                    <a:pt x="226" y="142"/>
                  </a:lnTo>
                  <a:lnTo>
                    <a:pt x="226" y="138"/>
                  </a:lnTo>
                  <a:lnTo>
                    <a:pt x="226" y="128"/>
                  </a:lnTo>
                  <a:lnTo>
                    <a:pt x="226" y="126"/>
                  </a:lnTo>
                  <a:lnTo>
                    <a:pt x="226" y="126"/>
                  </a:lnTo>
                  <a:lnTo>
                    <a:pt x="226" y="122"/>
                  </a:lnTo>
                  <a:lnTo>
                    <a:pt x="228" y="114"/>
                  </a:lnTo>
                  <a:lnTo>
                    <a:pt x="228" y="108"/>
                  </a:lnTo>
                  <a:lnTo>
                    <a:pt x="226" y="106"/>
                  </a:lnTo>
                  <a:lnTo>
                    <a:pt x="224" y="102"/>
                  </a:lnTo>
                  <a:lnTo>
                    <a:pt x="228" y="96"/>
                  </a:lnTo>
                  <a:lnTo>
                    <a:pt x="234" y="86"/>
                  </a:lnTo>
                  <a:lnTo>
                    <a:pt x="234" y="74"/>
                  </a:lnTo>
                  <a:lnTo>
                    <a:pt x="234" y="72"/>
                  </a:lnTo>
                  <a:lnTo>
                    <a:pt x="236" y="64"/>
                  </a:lnTo>
                  <a:lnTo>
                    <a:pt x="244" y="54"/>
                  </a:lnTo>
                  <a:lnTo>
                    <a:pt x="244" y="5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1" name="Freeform 262">
              <a:extLst>
                <a:ext uri="{FF2B5EF4-FFF2-40B4-BE49-F238E27FC236}">
                  <a16:creationId xmlns:a16="http://schemas.microsoft.com/office/drawing/2014/main" id="{3C57B8BF-4622-4EAC-998C-62DEDD5922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7413" y="4945063"/>
              <a:ext cx="349250" cy="307975"/>
            </a:xfrm>
            <a:custGeom>
              <a:avLst/>
              <a:gdLst/>
              <a:ahLst/>
              <a:cxnLst>
                <a:cxn ang="0">
                  <a:pos x="18" y="104"/>
                </a:cxn>
                <a:cxn ang="0">
                  <a:pos x="16" y="98"/>
                </a:cxn>
                <a:cxn ang="0">
                  <a:pos x="6" y="94"/>
                </a:cxn>
                <a:cxn ang="0">
                  <a:pos x="0" y="98"/>
                </a:cxn>
                <a:cxn ang="0">
                  <a:pos x="24" y="148"/>
                </a:cxn>
                <a:cxn ang="0">
                  <a:pos x="22" y="162"/>
                </a:cxn>
                <a:cxn ang="0">
                  <a:pos x="20" y="166"/>
                </a:cxn>
                <a:cxn ang="0">
                  <a:pos x="22" y="170"/>
                </a:cxn>
                <a:cxn ang="0">
                  <a:pos x="26" y="184"/>
                </a:cxn>
                <a:cxn ang="0">
                  <a:pos x="28" y="184"/>
                </a:cxn>
                <a:cxn ang="0">
                  <a:pos x="32" y="188"/>
                </a:cxn>
                <a:cxn ang="0">
                  <a:pos x="38" y="192"/>
                </a:cxn>
                <a:cxn ang="0">
                  <a:pos x="48" y="194"/>
                </a:cxn>
                <a:cxn ang="0">
                  <a:pos x="72" y="188"/>
                </a:cxn>
                <a:cxn ang="0">
                  <a:pos x="78" y="184"/>
                </a:cxn>
                <a:cxn ang="0">
                  <a:pos x="90" y="184"/>
                </a:cxn>
                <a:cxn ang="0">
                  <a:pos x="114" y="186"/>
                </a:cxn>
                <a:cxn ang="0">
                  <a:pos x="124" y="184"/>
                </a:cxn>
                <a:cxn ang="0">
                  <a:pos x="126" y="178"/>
                </a:cxn>
                <a:cxn ang="0">
                  <a:pos x="144" y="174"/>
                </a:cxn>
                <a:cxn ang="0">
                  <a:pos x="176" y="144"/>
                </a:cxn>
                <a:cxn ang="0">
                  <a:pos x="202" y="108"/>
                </a:cxn>
                <a:cxn ang="0">
                  <a:pos x="220" y="70"/>
                </a:cxn>
                <a:cxn ang="0">
                  <a:pos x="210" y="56"/>
                </a:cxn>
                <a:cxn ang="0">
                  <a:pos x="204" y="8"/>
                </a:cxn>
                <a:cxn ang="0">
                  <a:pos x="194" y="4"/>
                </a:cxn>
                <a:cxn ang="0">
                  <a:pos x="176" y="0"/>
                </a:cxn>
                <a:cxn ang="0">
                  <a:pos x="158" y="10"/>
                </a:cxn>
                <a:cxn ang="0">
                  <a:pos x="142" y="26"/>
                </a:cxn>
                <a:cxn ang="0">
                  <a:pos x="126" y="42"/>
                </a:cxn>
                <a:cxn ang="0">
                  <a:pos x="112" y="54"/>
                </a:cxn>
                <a:cxn ang="0">
                  <a:pos x="92" y="50"/>
                </a:cxn>
                <a:cxn ang="0">
                  <a:pos x="68" y="70"/>
                </a:cxn>
                <a:cxn ang="0">
                  <a:pos x="56" y="66"/>
                </a:cxn>
                <a:cxn ang="0">
                  <a:pos x="58" y="52"/>
                </a:cxn>
                <a:cxn ang="0">
                  <a:pos x="46" y="56"/>
                </a:cxn>
                <a:cxn ang="0">
                  <a:pos x="46" y="96"/>
                </a:cxn>
                <a:cxn ang="0">
                  <a:pos x="36" y="104"/>
                </a:cxn>
              </a:cxnLst>
              <a:rect l="0" t="0" r="r" b="b"/>
              <a:pathLst>
                <a:path w="220" h="194">
                  <a:moveTo>
                    <a:pt x="36" y="104"/>
                  </a:moveTo>
                  <a:lnTo>
                    <a:pt x="18" y="104"/>
                  </a:lnTo>
                  <a:lnTo>
                    <a:pt x="16" y="100"/>
                  </a:lnTo>
                  <a:lnTo>
                    <a:pt x="16" y="98"/>
                  </a:lnTo>
                  <a:lnTo>
                    <a:pt x="8" y="92"/>
                  </a:lnTo>
                  <a:lnTo>
                    <a:pt x="6" y="94"/>
                  </a:lnTo>
                  <a:lnTo>
                    <a:pt x="4" y="98"/>
                  </a:lnTo>
                  <a:lnTo>
                    <a:pt x="0" y="98"/>
                  </a:lnTo>
                  <a:lnTo>
                    <a:pt x="14" y="130"/>
                  </a:lnTo>
                  <a:lnTo>
                    <a:pt x="24" y="148"/>
                  </a:lnTo>
                  <a:lnTo>
                    <a:pt x="26" y="158"/>
                  </a:lnTo>
                  <a:lnTo>
                    <a:pt x="22" y="162"/>
                  </a:lnTo>
                  <a:lnTo>
                    <a:pt x="20" y="162"/>
                  </a:lnTo>
                  <a:lnTo>
                    <a:pt x="20" y="166"/>
                  </a:lnTo>
                  <a:lnTo>
                    <a:pt x="22" y="168"/>
                  </a:lnTo>
                  <a:lnTo>
                    <a:pt x="22" y="170"/>
                  </a:lnTo>
                  <a:lnTo>
                    <a:pt x="26" y="178"/>
                  </a:lnTo>
                  <a:lnTo>
                    <a:pt x="26" y="184"/>
                  </a:lnTo>
                  <a:lnTo>
                    <a:pt x="28" y="188"/>
                  </a:lnTo>
                  <a:lnTo>
                    <a:pt x="28" y="184"/>
                  </a:lnTo>
                  <a:lnTo>
                    <a:pt x="32" y="184"/>
                  </a:lnTo>
                  <a:lnTo>
                    <a:pt x="32" y="188"/>
                  </a:lnTo>
                  <a:lnTo>
                    <a:pt x="38" y="188"/>
                  </a:lnTo>
                  <a:lnTo>
                    <a:pt x="38" y="192"/>
                  </a:lnTo>
                  <a:lnTo>
                    <a:pt x="42" y="194"/>
                  </a:lnTo>
                  <a:lnTo>
                    <a:pt x="48" y="194"/>
                  </a:lnTo>
                  <a:lnTo>
                    <a:pt x="54" y="190"/>
                  </a:lnTo>
                  <a:lnTo>
                    <a:pt x="72" y="188"/>
                  </a:lnTo>
                  <a:lnTo>
                    <a:pt x="74" y="186"/>
                  </a:lnTo>
                  <a:lnTo>
                    <a:pt x="78" y="184"/>
                  </a:lnTo>
                  <a:lnTo>
                    <a:pt x="82" y="182"/>
                  </a:lnTo>
                  <a:lnTo>
                    <a:pt x="90" y="184"/>
                  </a:lnTo>
                  <a:lnTo>
                    <a:pt x="98" y="182"/>
                  </a:lnTo>
                  <a:lnTo>
                    <a:pt x="114" y="186"/>
                  </a:lnTo>
                  <a:lnTo>
                    <a:pt x="114" y="182"/>
                  </a:lnTo>
                  <a:lnTo>
                    <a:pt x="124" y="184"/>
                  </a:lnTo>
                  <a:lnTo>
                    <a:pt x="124" y="180"/>
                  </a:lnTo>
                  <a:lnTo>
                    <a:pt x="126" y="178"/>
                  </a:lnTo>
                  <a:lnTo>
                    <a:pt x="138" y="178"/>
                  </a:lnTo>
                  <a:lnTo>
                    <a:pt x="144" y="174"/>
                  </a:lnTo>
                  <a:lnTo>
                    <a:pt x="162" y="160"/>
                  </a:lnTo>
                  <a:lnTo>
                    <a:pt x="176" y="144"/>
                  </a:lnTo>
                  <a:lnTo>
                    <a:pt x="184" y="138"/>
                  </a:lnTo>
                  <a:lnTo>
                    <a:pt x="202" y="108"/>
                  </a:lnTo>
                  <a:lnTo>
                    <a:pt x="214" y="96"/>
                  </a:lnTo>
                  <a:lnTo>
                    <a:pt x="220" y="70"/>
                  </a:lnTo>
                  <a:lnTo>
                    <a:pt x="210" y="70"/>
                  </a:lnTo>
                  <a:lnTo>
                    <a:pt x="210" y="56"/>
                  </a:lnTo>
                  <a:lnTo>
                    <a:pt x="208" y="32"/>
                  </a:lnTo>
                  <a:lnTo>
                    <a:pt x="204" y="8"/>
                  </a:lnTo>
                  <a:lnTo>
                    <a:pt x="198" y="4"/>
                  </a:lnTo>
                  <a:lnTo>
                    <a:pt x="194" y="4"/>
                  </a:lnTo>
                  <a:lnTo>
                    <a:pt x="184" y="2"/>
                  </a:lnTo>
                  <a:lnTo>
                    <a:pt x="176" y="0"/>
                  </a:lnTo>
                  <a:lnTo>
                    <a:pt x="174" y="2"/>
                  </a:lnTo>
                  <a:lnTo>
                    <a:pt x="158" y="10"/>
                  </a:lnTo>
                  <a:lnTo>
                    <a:pt x="148" y="18"/>
                  </a:lnTo>
                  <a:lnTo>
                    <a:pt x="142" y="26"/>
                  </a:lnTo>
                  <a:lnTo>
                    <a:pt x="136" y="32"/>
                  </a:lnTo>
                  <a:lnTo>
                    <a:pt x="126" y="42"/>
                  </a:lnTo>
                  <a:lnTo>
                    <a:pt x="122" y="52"/>
                  </a:lnTo>
                  <a:lnTo>
                    <a:pt x="112" y="54"/>
                  </a:lnTo>
                  <a:lnTo>
                    <a:pt x="100" y="50"/>
                  </a:lnTo>
                  <a:lnTo>
                    <a:pt x="92" y="50"/>
                  </a:lnTo>
                  <a:lnTo>
                    <a:pt x="78" y="68"/>
                  </a:lnTo>
                  <a:lnTo>
                    <a:pt x="68" y="70"/>
                  </a:lnTo>
                  <a:lnTo>
                    <a:pt x="58" y="68"/>
                  </a:lnTo>
                  <a:lnTo>
                    <a:pt x="56" y="66"/>
                  </a:lnTo>
                  <a:lnTo>
                    <a:pt x="60" y="58"/>
                  </a:lnTo>
                  <a:lnTo>
                    <a:pt x="58" y="52"/>
                  </a:lnTo>
                  <a:lnTo>
                    <a:pt x="46" y="40"/>
                  </a:lnTo>
                  <a:lnTo>
                    <a:pt x="46" y="56"/>
                  </a:lnTo>
                  <a:lnTo>
                    <a:pt x="46" y="72"/>
                  </a:lnTo>
                  <a:lnTo>
                    <a:pt x="46" y="96"/>
                  </a:lnTo>
                  <a:lnTo>
                    <a:pt x="36" y="104"/>
                  </a:lnTo>
                  <a:lnTo>
                    <a:pt x="36" y="10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2" name="Freeform 263">
              <a:extLst>
                <a:ext uri="{FF2B5EF4-FFF2-40B4-BE49-F238E27FC236}">
                  <a16:creationId xmlns:a16="http://schemas.microsoft.com/office/drawing/2014/main" id="{410B4E27-87F5-4625-8CDA-8AD168CAB7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9238" y="4941888"/>
              <a:ext cx="419100" cy="828675"/>
            </a:xfrm>
            <a:custGeom>
              <a:avLst/>
              <a:gdLst/>
              <a:ahLst/>
              <a:cxnLst>
                <a:cxn ang="0">
                  <a:pos x="18" y="516"/>
                </a:cxn>
                <a:cxn ang="0">
                  <a:pos x="6" y="488"/>
                </a:cxn>
                <a:cxn ang="0">
                  <a:pos x="2" y="464"/>
                </a:cxn>
                <a:cxn ang="0">
                  <a:pos x="14" y="426"/>
                </a:cxn>
                <a:cxn ang="0">
                  <a:pos x="24" y="384"/>
                </a:cxn>
                <a:cxn ang="0">
                  <a:pos x="20" y="370"/>
                </a:cxn>
                <a:cxn ang="0">
                  <a:pos x="26" y="364"/>
                </a:cxn>
                <a:cxn ang="0">
                  <a:pos x="20" y="348"/>
                </a:cxn>
                <a:cxn ang="0">
                  <a:pos x="18" y="328"/>
                </a:cxn>
                <a:cxn ang="0">
                  <a:pos x="20" y="308"/>
                </a:cxn>
                <a:cxn ang="0">
                  <a:pos x="32" y="260"/>
                </a:cxn>
                <a:cxn ang="0">
                  <a:pos x="32" y="226"/>
                </a:cxn>
                <a:cxn ang="0">
                  <a:pos x="40" y="202"/>
                </a:cxn>
                <a:cxn ang="0">
                  <a:pos x="46" y="174"/>
                </a:cxn>
                <a:cxn ang="0">
                  <a:pos x="40" y="156"/>
                </a:cxn>
                <a:cxn ang="0">
                  <a:pos x="38" y="140"/>
                </a:cxn>
                <a:cxn ang="0">
                  <a:pos x="52" y="92"/>
                </a:cxn>
                <a:cxn ang="0">
                  <a:pos x="68" y="74"/>
                </a:cxn>
                <a:cxn ang="0">
                  <a:pos x="66" y="46"/>
                </a:cxn>
                <a:cxn ang="0">
                  <a:pos x="84" y="20"/>
                </a:cxn>
                <a:cxn ang="0">
                  <a:pos x="100" y="4"/>
                </a:cxn>
                <a:cxn ang="0">
                  <a:pos x="124" y="2"/>
                </a:cxn>
                <a:cxn ang="0">
                  <a:pos x="146" y="8"/>
                </a:cxn>
                <a:cxn ang="0">
                  <a:pos x="168" y="30"/>
                </a:cxn>
                <a:cxn ang="0">
                  <a:pos x="208" y="50"/>
                </a:cxn>
                <a:cxn ang="0">
                  <a:pos x="200" y="74"/>
                </a:cxn>
                <a:cxn ang="0">
                  <a:pos x="222" y="82"/>
                </a:cxn>
                <a:cxn ang="0">
                  <a:pos x="252" y="54"/>
                </a:cxn>
                <a:cxn ang="0">
                  <a:pos x="264" y="66"/>
                </a:cxn>
                <a:cxn ang="0">
                  <a:pos x="250" y="84"/>
                </a:cxn>
                <a:cxn ang="0">
                  <a:pos x="210" y="124"/>
                </a:cxn>
                <a:cxn ang="0">
                  <a:pos x="204" y="152"/>
                </a:cxn>
                <a:cxn ang="0">
                  <a:pos x="200" y="184"/>
                </a:cxn>
                <a:cxn ang="0">
                  <a:pos x="210" y="198"/>
                </a:cxn>
                <a:cxn ang="0">
                  <a:pos x="218" y="220"/>
                </a:cxn>
                <a:cxn ang="0">
                  <a:pos x="222" y="234"/>
                </a:cxn>
                <a:cxn ang="0">
                  <a:pos x="206" y="256"/>
                </a:cxn>
                <a:cxn ang="0">
                  <a:pos x="152" y="266"/>
                </a:cxn>
                <a:cxn ang="0">
                  <a:pos x="152" y="274"/>
                </a:cxn>
                <a:cxn ang="0">
                  <a:pos x="148" y="284"/>
                </a:cxn>
                <a:cxn ang="0">
                  <a:pos x="142" y="302"/>
                </a:cxn>
                <a:cxn ang="0">
                  <a:pos x="116" y="298"/>
                </a:cxn>
                <a:cxn ang="0">
                  <a:pos x="112" y="320"/>
                </a:cxn>
                <a:cxn ang="0">
                  <a:pos x="120" y="328"/>
                </a:cxn>
                <a:cxn ang="0">
                  <a:pos x="128" y="320"/>
                </a:cxn>
                <a:cxn ang="0">
                  <a:pos x="130" y="334"/>
                </a:cxn>
                <a:cxn ang="0">
                  <a:pos x="118" y="328"/>
                </a:cxn>
                <a:cxn ang="0">
                  <a:pos x="122" y="338"/>
                </a:cxn>
                <a:cxn ang="0">
                  <a:pos x="110" y="348"/>
                </a:cxn>
                <a:cxn ang="0">
                  <a:pos x="104" y="376"/>
                </a:cxn>
                <a:cxn ang="0">
                  <a:pos x="88" y="380"/>
                </a:cxn>
                <a:cxn ang="0">
                  <a:pos x="82" y="406"/>
                </a:cxn>
                <a:cxn ang="0">
                  <a:pos x="102" y="418"/>
                </a:cxn>
                <a:cxn ang="0">
                  <a:pos x="102" y="432"/>
                </a:cxn>
                <a:cxn ang="0">
                  <a:pos x="96" y="438"/>
                </a:cxn>
                <a:cxn ang="0">
                  <a:pos x="76" y="462"/>
                </a:cxn>
                <a:cxn ang="0">
                  <a:pos x="68" y="476"/>
                </a:cxn>
                <a:cxn ang="0">
                  <a:pos x="66" y="478"/>
                </a:cxn>
                <a:cxn ang="0">
                  <a:pos x="56" y="496"/>
                </a:cxn>
                <a:cxn ang="0">
                  <a:pos x="58" y="510"/>
                </a:cxn>
              </a:cxnLst>
              <a:rect l="0" t="0" r="r" b="b"/>
              <a:pathLst>
                <a:path w="264" h="522">
                  <a:moveTo>
                    <a:pt x="68" y="522"/>
                  </a:moveTo>
                  <a:lnTo>
                    <a:pt x="48" y="518"/>
                  </a:lnTo>
                  <a:lnTo>
                    <a:pt x="18" y="516"/>
                  </a:lnTo>
                  <a:lnTo>
                    <a:pt x="14" y="510"/>
                  </a:lnTo>
                  <a:lnTo>
                    <a:pt x="14" y="488"/>
                  </a:lnTo>
                  <a:lnTo>
                    <a:pt x="6" y="488"/>
                  </a:lnTo>
                  <a:lnTo>
                    <a:pt x="2" y="492"/>
                  </a:lnTo>
                  <a:lnTo>
                    <a:pt x="0" y="478"/>
                  </a:lnTo>
                  <a:lnTo>
                    <a:pt x="2" y="464"/>
                  </a:lnTo>
                  <a:lnTo>
                    <a:pt x="12" y="450"/>
                  </a:lnTo>
                  <a:lnTo>
                    <a:pt x="14" y="440"/>
                  </a:lnTo>
                  <a:lnTo>
                    <a:pt x="14" y="426"/>
                  </a:lnTo>
                  <a:lnTo>
                    <a:pt x="20" y="416"/>
                  </a:lnTo>
                  <a:lnTo>
                    <a:pt x="22" y="406"/>
                  </a:lnTo>
                  <a:lnTo>
                    <a:pt x="24" y="384"/>
                  </a:lnTo>
                  <a:lnTo>
                    <a:pt x="26" y="378"/>
                  </a:lnTo>
                  <a:lnTo>
                    <a:pt x="20" y="374"/>
                  </a:lnTo>
                  <a:lnTo>
                    <a:pt x="20" y="370"/>
                  </a:lnTo>
                  <a:lnTo>
                    <a:pt x="26" y="370"/>
                  </a:lnTo>
                  <a:lnTo>
                    <a:pt x="28" y="368"/>
                  </a:lnTo>
                  <a:lnTo>
                    <a:pt x="26" y="364"/>
                  </a:lnTo>
                  <a:lnTo>
                    <a:pt x="20" y="364"/>
                  </a:lnTo>
                  <a:lnTo>
                    <a:pt x="22" y="354"/>
                  </a:lnTo>
                  <a:lnTo>
                    <a:pt x="20" y="348"/>
                  </a:lnTo>
                  <a:lnTo>
                    <a:pt x="20" y="340"/>
                  </a:lnTo>
                  <a:lnTo>
                    <a:pt x="18" y="338"/>
                  </a:lnTo>
                  <a:lnTo>
                    <a:pt x="18" y="328"/>
                  </a:lnTo>
                  <a:lnTo>
                    <a:pt x="22" y="318"/>
                  </a:lnTo>
                  <a:lnTo>
                    <a:pt x="22" y="314"/>
                  </a:lnTo>
                  <a:lnTo>
                    <a:pt x="20" y="308"/>
                  </a:lnTo>
                  <a:lnTo>
                    <a:pt x="22" y="286"/>
                  </a:lnTo>
                  <a:lnTo>
                    <a:pt x="26" y="266"/>
                  </a:lnTo>
                  <a:lnTo>
                    <a:pt x="32" y="260"/>
                  </a:lnTo>
                  <a:lnTo>
                    <a:pt x="30" y="248"/>
                  </a:lnTo>
                  <a:lnTo>
                    <a:pt x="30" y="228"/>
                  </a:lnTo>
                  <a:lnTo>
                    <a:pt x="32" y="226"/>
                  </a:lnTo>
                  <a:lnTo>
                    <a:pt x="38" y="218"/>
                  </a:lnTo>
                  <a:lnTo>
                    <a:pt x="38" y="204"/>
                  </a:lnTo>
                  <a:lnTo>
                    <a:pt x="40" y="202"/>
                  </a:lnTo>
                  <a:lnTo>
                    <a:pt x="42" y="194"/>
                  </a:lnTo>
                  <a:lnTo>
                    <a:pt x="46" y="186"/>
                  </a:lnTo>
                  <a:lnTo>
                    <a:pt x="46" y="174"/>
                  </a:lnTo>
                  <a:lnTo>
                    <a:pt x="44" y="170"/>
                  </a:lnTo>
                  <a:lnTo>
                    <a:pt x="44" y="164"/>
                  </a:lnTo>
                  <a:lnTo>
                    <a:pt x="40" y="156"/>
                  </a:lnTo>
                  <a:lnTo>
                    <a:pt x="40" y="150"/>
                  </a:lnTo>
                  <a:lnTo>
                    <a:pt x="38" y="148"/>
                  </a:lnTo>
                  <a:lnTo>
                    <a:pt x="38" y="140"/>
                  </a:lnTo>
                  <a:lnTo>
                    <a:pt x="46" y="124"/>
                  </a:lnTo>
                  <a:lnTo>
                    <a:pt x="46" y="110"/>
                  </a:lnTo>
                  <a:lnTo>
                    <a:pt x="52" y="92"/>
                  </a:lnTo>
                  <a:lnTo>
                    <a:pt x="58" y="86"/>
                  </a:lnTo>
                  <a:lnTo>
                    <a:pt x="60" y="78"/>
                  </a:lnTo>
                  <a:lnTo>
                    <a:pt x="68" y="74"/>
                  </a:lnTo>
                  <a:lnTo>
                    <a:pt x="64" y="54"/>
                  </a:lnTo>
                  <a:lnTo>
                    <a:pt x="64" y="50"/>
                  </a:lnTo>
                  <a:lnTo>
                    <a:pt x="66" y="46"/>
                  </a:lnTo>
                  <a:lnTo>
                    <a:pt x="66" y="38"/>
                  </a:lnTo>
                  <a:lnTo>
                    <a:pt x="82" y="32"/>
                  </a:lnTo>
                  <a:lnTo>
                    <a:pt x="84" y="20"/>
                  </a:lnTo>
                  <a:lnTo>
                    <a:pt x="82" y="14"/>
                  </a:lnTo>
                  <a:lnTo>
                    <a:pt x="96" y="0"/>
                  </a:lnTo>
                  <a:lnTo>
                    <a:pt x="100" y="4"/>
                  </a:lnTo>
                  <a:lnTo>
                    <a:pt x="116" y="6"/>
                  </a:lnTo>
                  <a:lnTo>
                    <a:pt x="120" y="12"/>
                  </a:lnTo>
                  <a:lnTo>
                    <a:pt x="124" y="2"/>
                  </a:lnTo>
                  <a:lnTo>
                    <a:pt x="138" y="4"/>
                  </a:lnTo>
                  <a:lnTo>
                    <a:pt x="142" y="6"/>
                  </a:lnTo>
                  <a:lnTo>
                    <a:pt x="146" y="8"/>
                  </a:lnTo>
                  <a:lnTo>
                    <a:pt x="156" y="18"/>
                  </a:lnTo>
                  <a:lnTo>
                    <a:pt x="164" y="26"/>
                  </a:lnTo>
                  <a:lnTo>
                    <a:pt x="168" y="30"/>
                  </a:lnTo>
                  <a:lnTo>
                    <a:pt x="184" y="34"/>
                  </a:lnTo>
                  <a:lnTo>
                    <a:pt x="198" y="42"/>
                  </a:lnTo>
                  <a:lnTo>
                    <a:pt x="208" y="50"/>
                  </a:lnTo>
                  <a:lnTo>
                    <a:pt x="210" y="56"/>
                  </a:lnTo>
                  <a:lnTo>
                    <a:pt x="202" y="70"/>
                  </a:lnTo>
                  <a:lnTo>
                    <a:pt x="200" y="74"/>
                  </a:lnTo>
                  <a:lnTo>
                    <a:pt x="200" y="78"/>
                  </a:lnTo>
                  <a:lnTo>
                    <a:pt x="214" y="78"/>
                  </a:lnTo>
                  <a:lnTo>
                    <a:pt x="222" y="82"/>
                  </a:lnTo>
                  <a:lnTo>
                    <a:pt x="238" y="80"/>
                  </a:lnTo>
                  <a:lnTo>
                    <a:pt x="250" y="68"/>
                  </a:lnTo>
                  <a:lnTo>
                    <a:pt x="252" y="54"/>
                  </a:lnTo>
                  <a:lnTo>
                    <a:pt x="260" y="54"/>
                  </a:lnTo>
                  <a:lnTo>
                    <a:pt x="260" y="56"/>
                  </a:lnTo>
                  <a:lnTo>
                    <a:pt x="264" y="66"/>
                  </a:lnTo>
                  <a:lnTo>
                    <a:pt x="262" y="76"/>
                  </a:lnTo>
                  <a:lnTo>
                    <a:pt x="256" y="82"/>
                  </a:lnTo>
                  <a:lnTo>
                    <a:pt x="250" y="84"/>
                  </a:lnTo>
                  <a:lnTo>
                    <a:pt x="234" y="98"/>
                  </a:lnTo>
                  <a:lnTo>
                    <a:pt x="224" y="114"/>
                  </a:lnTo>
                  <a:lnTo>
                    <a:pt x="210" y="124"/>
                  </a:lnTo>
                  <a:lnTo>
                    <a:pt x="208" y="128"/>
                  </a:lnTo>
                  <a:lnTo>
                    <a:pt x="208" y="144"/>
                  </a:lnTo>
                  <a:lnTo>
                    <a:pt x="204" y="152"/>
                  </a:lnTo>
                  <a:lnTo>
                    <a:pt x="204" y="166"/>
                  </a:lnTo>
                  <a:lnTo>
                    <a:pt x="200" y="174"/>
                  </a:lnTo>
                  <a:lnTo>
                    <a:pt x="200" y="184"/>
                  </a:lnTo>
                  <a:lnTo>
                    <a:pt x="198" y="188"/>
                  </a:lnTo>
                  <a:lnTo>
                    <a:pt x="200" y="194"/>
                  </a:lnTo>
                  <a:lnTo>
                    <a:pt x="210" y="198"/>
                  </a:lnTo>
                  <a:lnTo>
                    <a:pt x="216" y="206"/>
                  </a:lnTo>
                  <a:lnTo>
                    <a:pt x="214" y="214"/>
                  </a:lnTo>
                  <a:lnTo>
                    <a:pt x="218" y="220"/>
                  </a:lnTo>
                  <a:lnTo>
                    <a:pt x="222" y="222"/>
                  </a:lnTo>
                  <a:lnTo>
                    <a:pt x="224" y="232"/>
                  </a:lnTo>
                  <a:lnTo>
                    <a:pt x="222" y="234"/>
                  </a:lnTo>
                  <a:lnTo>
                    <a:pt x="212" y="246"/>
                  </a:lnTo>
                  <a:lnTo>
                    <a:pt x="212" y="252"/>
                  </a:lnTo>
                  <a:lnTo>
                    <a:pt x="206" y="256"/>
                  </a:lnTo>
                  <a:lnTo>
                    <a:pt x="186" y="262"/>
                  </a:lnTo>
                  <a:lnTo>
                    <a:pt x="166" y="266"/>
                  </a:lnTo>
                  <a:lnTo>
                    <a:pt x="152" y="266"/>
                  </a:lnTo>
                  <a:lnTo>
                    <a:pt x="148" y="262"/>
                  </a:lnTo>
                  <a:lnTo>
                    <a:pt x="148" y="270"/>
                  </a:lnTo>
                  <a:lnTo>
                    <a:pt x="152" y="274"/>
                  </a:lnTo>
                  <a:lnTo>
                    <a:pt x="150" y="280"/>
                  </a:lnTo>
                  <a:lnTo>
                    <a:pt x="150" y="282"/>
                  </a:lnTo>
                  <a:lnTo>
                    <a:pt x="148" y="284"/>
                  </a:lnTo>
                  <a:lnTo>
                    <a:pt x="148" y="298"/>
                  </a:lnTo>
                  <a:lnTo>
                    <a:pt x="146" y="300"/>
                  </a:lnTo>
                  <a:lnTo>
                    <a:pt x="142" y="302"/>
                  </a:lnTo>
                  <a:lnTo>
                    <a:pt x="138" y="304"/>
                  </a:lnTo>
                  <a:lnTo>
                    <a:pt x="128" y="304"/>
                  </a:lnTo>
                  <a:lnTo>
                    <a:pt x="116" y="298"/>
                  </a:lnTo>
                  <a:lnTo>
                    <a:pt x="112" y="296"/>
                  </a:lnTo>
                  <a:lnTo>
                    <a:pt x="110" y="300"/>
                  </a:lnTo>
                  <a:lnTo>
                    <a:pt x="112" y="320"/>
                  </a:lnTo>
                  <a:lnTo>
                    <a:pt x="118" y="324"/>
                  </a:lnTo>
                  <a:lnTo>
                    <a:pt x="118" y="326"/>
                  </a:lnTo>
                  <a:lnTo>
                    <a:pt x="120" y="328"/>
                  </a:lnTo>
                  <a:lnTo>
                    <a:pt x="124" y="326"/>
                  </a:lnTo>
                  <a:lnTo>
                    <a:pt x="122" y="324"/>
                  </a:lnTo>
                  <a:lnTo>
                    <a:pt x="128" y="320"/>
                  </a:lnTo>
                  <a:lnTo>
                    <a:pt x="130" y="324"/>
                  </a:lnTo>
                  <a:lnTo>
                    <a:pt x="132" y="330"/>
                  </a:lnTo>
                  <a:lnTo>
                    <a:pt x="130" y="334"/>
                  </a:lnTo>
                  <a:lnTo>
                    <a:pt x="122" y="334"/>
                  </a:lnTo>
                  <a:lnTo>
                    <a:pt x="122" y="332"/>
                  </a:lnTo>
                  <a:lnTo>
                    <a:pt x="118" y="328"/>
                  </a:lnTo>
                  <a:lnTo>
                    <a:pt x="112" y="332"/>
                  </a:lnTo>
                  <a:lnTo>
                    <a:pt x="112" y="334"/>
                  </a:lnTo>
                  <a:lnTo>
                    <a:pt x="122" y="338"/>
                  </a:lnTo>
                  <a:lnTo>
                    <a:pt x="114" y="342"/>
                  </a:lnTo>
                  <a:lnTo>
                    <a:pt x="112" y="344"/>
                  </a:lnTo>
                  <a:lnTo>
                    <a:pt x="110" y="348"/>
                  </a:lnTo>
                  <a:lnTo>
                    <a:pt x="110" y="362"/>
                  </a:lnTo>
                  <a:lnTo>
                    <a:pt x="104" y="370"/>
                  </a:lnTo>
                  <a:lnTo>
                    <a:pt x="104" y="376"/>
                  </a:lnTo>
                  <a:lnTo>
                    <a:pt x="96" y="376"/>
                  </a:lnTo>
                  <a:lnTo>
                    <a:pt x="92" y="380"/>
                  </a:lnTo>
                  <a:lnTo>
                    <a:pt x="88" y="380"/>
                  </a:lnTo>
                  <a:lnTo>
                    <a:pt x="78" y="394"/>
                  </a:lnTo>
                  <a:lnTo>
                    <a:pt x="78" y="398"/>
                  </a:lnTo>
                  <a:lnTo>
                    <a:pt x="82" y="406"/>
                  </a:lnTo>
                  <a:lnTo>
                    <a:pt x="90" y="414"/>
                  </a:lnTo>
                  <a:lnTo>
                    <a:pt x="102" y="416"/>
                  </a:lnTo>
                  <a:lnTo>
                    <a:pt x="102" y="418"/>
                  </a:lnTo>
                  <a:lnTo>
                    <a:pt x="104" y="424"/>
                  </a:lnTo>
                  <a:lnTo>
                    <a:pt x="100" y="428"/>
                  </a:lnTo>
                  <a:lnTo>
                    <a:pt x="102" y="432"/>
                  </a:lnTo>
                  <a:lnTo>
                    <a:pt x="100" y="434"/>
                  </a:lnTo>
                  <a:lnTo>
                    <a:pt x="100" y="436"/>
                  </a:lnTo>
                  <a:lnTo>
                    <a:pt x="96" y="438"/>
                  </a:lnTo>
                  <a:lnTo>
                    <a:pt x="78" y="454"/>
                  </a:lnTo>
                  <a:lnTo>
                    <a:pt x="76" y="458"/>
                  </a:lnTo>
                  <a:lnTo>
                    <a:pt x="76" y="462"/>
                  </a:lnTo>
                  <a:lnTo>
                    <a:pt x="78" y="460"/>
                  </a:lnTo>
                  <a:lnTo>
                    <a:pt x="74" y="472"/>
                  </a:lnTo>
                  <a:lnTo>
                    <a:pt x="68" y="476"/>
                  </a:lnTo>
                  <a:lnTo>
                    <a:pt x="64" y="470"/>
                  </a:lnTo>
                  <a:lnTo>
                    <a:pt x="64" y="474"/>
                  </a:lnTo>
                  <a:lnTo>
                    <a:pt x="66" y="478"/>
                  </a:lnTo>
                  <a:lnTo>
                    <a:pt x="58" y="484"/>
                  </a:lnTo>
                  <a:lnTo>
                    <a:pt x="54" y="496"/>
                  </a:lnTo>
                  <a:lnTo>
                    <a:pt x="56" y="496"/>
                  </a:lnTo>
                  <a:lnTo>
                    <a:pt x="58" y="506"/>
                  </a:lnTo>
                  <a:lnTo>
                    <a:pt x="54" y="508"/>
                  </a:lnTo>
                  <a:lnTo>
                    <a:pt x="58" y="510"/>
                  </a:lnTo>
                  <a:lnTo>
                    <a:pt x="68" y="522"/>
                  </a:lnTo>
                  <a:lnTo>
                    <a:pt x="68" y="52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3" name="Freeform 264">
              <a:extLst>
                <a:ext uri="{FF2B5EF4-FFF2-40B4-BE49-F238E27FC236}">
                  <a16:creationId xmlns:a16="http://schemas.microsoft.com/office/drawing/2014/main" id="{70CC9881-D60C-4A3D-92EA-B5FC1CDF4B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9188" y="4084638"/>
              <a:ext cx="82550" cy="92075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30" y="0"/>
                </a:cxn>
                <a:cxn ang="0">
                  <a:pos x="18" y="0"/>
                </a:cxn>
                <a:cxn ang="0">
                  <a:pos x="18" y="6"/>
                </a:cxn>
                <a:cxn ang="0">
                  <a:pos x="8" y="6"/>
                </a:cxn>
                <a:cxn ang="0">
                  <a:pos x="20" y="16"/>
                </a:cxn>
                <a:cxn ang="0">
                  <a:pos x="22" y="20"/>
                </a:cxn>
                <a:cxn ang="0">
                  <a:pos x="22" y="24"/>
                </a:cxn>
                <a:cxn ang="0">
                  <a:pos x="10" y="24"/>
                </a:cxn>
                <a:cxn ang="0">
                  <a:pos x="0" y="38"/>
                </a:cxn>
                <a:cxn ang="0">
                  <a:pos x="2" y="40"/>
                </a:cxn>
                <a:cxn ang="0">
                  <a:pos x="0" y="46"/>
                </a:cxn>
                <a:cxn ang="0">
                  <a:pos x="12" y="54"/>
                </a:cxn>
                <a:cxn ang="0">
                  <a:pos x="28" y="58"/>
                </a:cxn>
                <a:cxn ang="0">
                  <a:pos x="30" y="54"/>
                </a:cxn>
                <a:cxn ang="0">
                  <a:pos x="36" y="52"/>
                </a:cxn>
                <a:cxn ang="0">
                  <a:pos x="36" y="48"/>
                </a:cxn>
                <a:cxn ang="0">
                  <a:pos x="40" y="44"/>
                </a:cxn>
                <a:cxn ang="0">
                  <a:pos x="40" y="40"/>
                </a:cxn>
                <a:cxn ang="0">
                  <a:pos x="50" y="32"/>
                </a:cxn>
                <a:cxn ang="0">
                  <a:pos x="52" y="30"/>
                </a:cxn>
                <a:cxn ang="0">
                  <a:pos x="50" y="28"/>
                </a:cxn>
                <a:cxn ang="0">
                  <a:pos x="48" y="30"/>
                </a:cxn>
                <a:cxn ang="0">
                  <a:pos x="44" y="28"/>
                </a:cxn>
                <a:cxn ang="0">
                  <a:pos x="40" y="26"/>
                </a:cxn>
                <a:cxn ang="0">
                  <a:pos x="40" y="0"/>
                </a:cxn>
                <a:cxn ang="0">
                  <a:pos x="40" y="0"/>
                </a:cxn>
              </a:cxnLst>
              <a:rect l="0" t="0" r="r" b="b"/>
              <a:pathLst>
                <a:path w="52" h="58">
                  <a:moveTo>
                    <a:pt x="40" y="0"/>
                  </a:moveTo>
                  <a:lnTo>
                    <a:pt x="30" y="0"/>
                  </a:lnTo>
                  <a:lnTo>
                    <a:pt x="18" y="0"/>
                  </a:lnTo>
                  <a:lnTo>
                    <a:pt x="18" y="6"/>
                  </a:lnTo>
                  <a:lnTo>
                    <a:pt x="8" y="6"/>
                  </a:lnTo>
                  <a:lnTo>
                    <a:pt x="20" y="16"/>
                  </a:lnTo>
                  <a:lnTo>
                    <a:pt x="22" y="20"/>
                  </a:lnTo>
                  <a:lnTo>
                    <a:pt x="22" y="24"/>
                  </a:lnTo>
                  <a:lnTo>
                    <a:pt x="10" y="24"/>
                  </a:lnTo>
                  <a:lnTo>
                    <a:pt x="0" y="38"/>
                  </a:lnTo>
                  <a:lnTo>
                    <a:pt x="2" y="40"/>
                  </a:lnTo>
                  <a:lnTo>
                    <a:pt x="0" y="46"/>
                  </a:lnTo>
                  <a:lnTo>
                    <a:pt x="12" y="54"/>
                  </a:lnTo>
                  <a:lnTo>
                    <a:pt x="28" y="58"/>
                  </a:lnTo>
                  <a:lnTo>
                    <a:pt x="30" y="54"/>
                  </a:lnTo>
                  <a:lnTo>
                    <a:pt x="36" y="52"/>
                  </a:lnTo>
                  <a:lnTo>
                    <a:pt x="36" y="48"/>
                  </a:lnTo>
                  <a:lnTo>
                    <a:pt x="40" y="44"/>
                  </a:lnTo>
                  <a:lnTo>
                    <a:pt x="40" y="40"/>
                  </a:lnTo>
                  <a:lnTo>
                    <a:pt x="50" y="32"/>
                  </a:lnTo>
                  <a:lnTo>
                    <a:pt x="52" y="30"/>
                  </a:lnTo>
                  <a:lnTo>
                    <a:pt x="50" y="28"/>
                  </a:lnTo>
                  <a:lnTo>
                    <a:pt x="48" y="30"/>
                  </a:lnTo>
                  <a:lnTo>
                    <a:pt x="44" y="28"/>
                  </a:lnTo>
                  <a:lnTo>
                    <a:pt x="40" y="26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4" name="Freeform 265">
              <a:extLst>
                <a:ext uri="{FF2B5EF4-FFF2-40B4-BE49-F238E27FC236}">
                  <a16:creationId xmlns:a16="http://schemas.microsoft.com/office/drawing/2014/main" id="{D2E10AF2-8FE8-4191-A357-21F10BAE8A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8063" y="4640263"/>
              <a:ext cx="247650" cy="215900"/>
            </a:xfrm>
            <a:custGeom>
              <a:avLst/>
              <a:gdLst/>
              <a:ahLst/>
              <a:cxnLst>
                <a:cxn ang="0">
                  <a:pos x="76" y="120"/>
                </a:cxn>
                <a:cxn ang="0">
                  <a:pos x="84" y="114"/>
                </a:cxn>
                <a:cxn ang="0">
                  <a:pos x="88" y="114"/>
                </a:cxn>
                <a:cxn ang="0">
                  <a:pos x="102" y="102"/>
                </a:cxn>
                <a:cxn ang="0">
                  <a:pos x="110" y="102"/>
                </a:cxn>
                <a:cxn ang="0">
                  <a:pos x="116" y="92"/>
                </a:cxn>
                <a:cxn ang="0">
                  <a:pos x="140" y="84"/>
                </a:cxn>
                <a:cxn ang="0">
                  <a:pos x="146" y="80"/>
                </a:cxn>
                <a:cxn ang="0">
                  <a:pos x="146" y="70"/>
                </a:cxn>
                <a:cxn ang="0">
                  <a:pos x="154" y="60"/>
                </a:cxn>
                <a:cxn ang="0">
                  <a:pos x="150" y="46"/>
                </a:cxn>
                <a:cxn ang="0">
                  <a:pos x="156" y="34"/>
                </a:cxn>
                <a:cxn ang="0">
                  <a:pos x="150" y="20"/>
                </a:cxn>
                <a:cxn ang="0">
                  <a:pos x="146" y="18"/>
                </a:cxn>
                <a:cxn ang="0">
                  <a:pos x="126" y="6"/>
                </a:cxn>
                <a:cxn ang="0">
                  <a:pos x="120" y="10"/>
                </a:cxn>
                <a:cxn ang="0">
                  <a:pos x="114" y="0"/>
                </a:cxn>
                <a:cxn ang="0">
                  <a:pos x="94" y="6"/>
                </a:cxn>
                <a:cxn ang="0">
                  <a:pos x="92" y="12"/>
                </a:cxn>
                <a:cxn ang="0">
                  <a:pos x="92" y="26"/>
                </a:cxn>
                <a:cxn ang="0">
                  <a:pos x="88" y="50"/>
                </a:cxn>
                <a:cxn ang="0">
                  <a:pos x="102" y="56"/>
                </a:cxn>
                <a:cxn ang="0">
                  <a:pos x="100" y="68"/>
                </a:cxn>
                <a:cxn ang="0">
                  <a:pos x="92" y="68"/>
                </a:cxn>
                <a:cxn ang="0">
                  <a:pos x="82" y="56"/>
                </a:cxn>
                <a:cxn ang="0">
                  <a:pos x="68" y="48"/>
                </a:cxn>
                <a:cxn ang="0">
                  <a:pos x="46" y="46"/>
                </a:cxn>
                <a:cxn ang="0">
                  <a:pos x="34" y="44"/>
                </a:cxn>
                <a:cxn ang="0">
                  <a:pos x="26" y="36"/>
                </a:cxn>
                <a:cxn ang="0">
                  <a:pos x="26" y="64"/>
                </a:cxn>
                <a:cxn ang="0">
                  <a:pos x="18" y="66"/>
                </a:cxn>
                <a:cxn ang="0">
                  <a:pos x="0" y="66"/>
                </a:cxn>
                <a:cxn ang="0">
                  <a:pos x="0" y="86"/>
                </a:cxn>
                <a:cxn ang="0">
                  <a:pos x="0" y="116"/>
                </a:cxn>
                <a:cxn ang="0">
                  <a:pos x="28" y="126"/>
                </a:cxn>
                <a:cxn ang="0">
                  <a:pos x="42" y="132"/>
                </a:cxn>
                <a:cxn ang="0">
                  <a:pos x="58" y="134"/>
                </a:cxn>
                <a:cxn ang="0">
                  <a:pos x="64" y="136"/>
                </a:cxn>
                <a:cxn ang="0">
                  <a:pos x="66" y="134"/>
                </a:cxn>
              </a:cxnLst>
              <a:rect l="0" t="0" r="r" b="b"/>
              <a:pathLst>
                <a:path w="156" h="136">
                  <a:moveTo>
                    <a:pt x="66" y="134"/>
                  </a:moveTo>
                  <a:lnTo>
                    <a:pt x="76" y="120"/>
                  </a:lnTo>
                  <a:lnTo>
                    <a:pt x="78" y="118"/>
                  </a:lnTo>
                  <a:lnTo>
                    <a:pt x="84" y="114"/>
                  </a:lnTo>
                  <a:lnTo>
                    <a:pt x="88" y="116"/>
                  </a:lnTo>
                  <a:lnTo>
                    <a:pt x="88" y="114"/>
                  </a:lnTo>
                  <a:lnTo>
                    <a:pt x="90" y="108"/>
                  </a:lnTo>
                  <a:lnTo>
                    <a:pt x="102" y="102"/>
                  </a:lnTo>
                  <a:lnTo>
                    <a:pt x="106" y="102"/>
                  </a:lnTo>
                  <a:lnTo>
                    <a:pt x="110" y="102"/>
                  </a:lnTo>
                  <a:lnTo>
                    <a:pt x="106" y="94"/>
                  </a:lnTo>
                  <a:lnTo>
                    <a:pt x="116" y="92"/>
                  </a:lnTo>
                  <a:lnTo>
                    <a:pt x="128" y="88"/>
                  </a:lnTo>
                  <a:lnTo>
                    <a:pt x="140" y="84"/>
                  </a:lnTo>
                  <a:lnTo>
                    <a:pt x="148" y="80"/>
                  </a:lnTo>
                  <a:lnTo>
                    <a:pt x="146" y="80"/>
                  </a:lnTo>
                  <a:lnTo>
                    <a:pt x="144" y="76"/>
                  </a:lnTo>
                  <a:lnTo>
                    <a:pt x="146" y="70"/>
                  </a:lnTo>
                  <a:lnTo>
                    <a:pt x="148" y="62"/>
                  </a:lnTo>
                  <a:lnTo>
                    <a:pt x="154" y="60"/>
                  </a:lnTo>
                  <a:lnTo>
                    <a:pt x="150" y="56"/>
                  </a:lnTo>
                  <a:lnTo>
                    <a:pt x="150" y="46"/>
                  </a:lnTo>
                  <a:lnTo>
                    <a:pt x="152" y="38"/>
                  </a:lnTo>
                  <a:lnTo>
                    <a:pt x="156" y="34"/>
                  </a:lnTo>
                  <a:lnTo>
                    <a:pt x="152" y="22"/>
                  </a:lnTo>
                  <a:lnTo>
                    <a:pt x="150" y="20"/>
                  </a:lnTo>
                  <a:lnTo>
                    <a:pt x="148" y="20"/>
                  </a:lnTo>
                  <a:lnTo>
                    <a:pt x="146" y="18"/>
                  </a:lnTo>
                  <a:lnTo>
                    <a:pt x="130" y="12"/>
                  </a:lnTo>
                  <a:lnTo>
                    <a:pt x="126" y="6"/>
                  </a:lnTo>
                  <a:lnTo>
                    <a:pt x="122" y="6"/>
                  </a:lnTo>
                  <a:lnTo>
                    <a:pt x="120" y="10"/>
                  </a:lnTo>
                  <a:lnTo>
                    <a:pt x="114" y="6"/>
                  </a:lnTo>
                  <a:lnTo>
                    <a:pt x="114" y="0"/>
                  </a:lnTo>
                  <a:lnTo>
                    <a:pt x="96" y="6"/>
                  </a:lnTo>
                  <a:lnTo>
                    <a:pt x="94" y="6"/>
                  </a:lnTo>
                  <a:lnTo>
                    <a:pt x="94" y="10"/>
                  </a:lnTo>
                  <a:lnTo>
                    <a:pt x="92" y="12"/>
                  </a:lnTo>
                  <a:lnTo>
                    <a:pt x="92" y="16"/>
                  </a:lnTo>
                  <a:lnTo>
                    <a:pt x="92" y="26"/>
                  </a:lnTo>
                  <a:lnTo>
                    <a:pt x="92" y="32"/>
                  </a:lnTo>
                  <a:lnTo>
                    <a:pt x="88" y="50"/>
                  </a:lnTo>
                  <a:lnTo>
                    <a:pt x="94" y="56"/>
                  </a:lnTo>
                  <a:lnTo>
                    <a:pt x="102" y="56"/>
                  </a:lnTo>
                  <a:lnTo>
                    <a:pt x="104" y="70"/>
                  </a:lnTo>
                  <a:lnTo>
                    <a:pt x="100" y="68"/>
                  </a:lnTo>
                  <a:lnTo>
                    <a:pt x="96" y="68"/>
                  </a:lnTo>
                  <a:lnTo>
                    <a:pt x="92" y="68"/>
                  </a:lnTo>
                  <a:lnTo>
                    <a:pt x="84" y="62"/>
                  </a:lnTo>
                  <a:lnTo>
                    <a:pt x="82" y="56"/>
                  </a:lnTo>
                  <a:lnTo>
                    <a:pt x="72" y="54"/>
                  </a:lnTo>
                  <a:lnTo>
                    <a:pt x="68" y="48"/>
                  </a:lnTo>
                  <a:lnTo>
                    <a:pt x="56" y="50"/>
                  </a:lnTo>
                  <a:lnTo>
                    <a:pt x="46" y="46"/>
                  </a:lnTo>
                  <a:lnTo>
                    <a:pt x="42" y="40"/>
                  </a:lnTo>
                  <a:lnTo>
                    <a:pt x="34" y="44"/>
                  </a:lnTo>
                  <a:lnTo>
                    <a:pt x="30" y="36"/>
                  </a:lnTo>
                  <a:lnTo>
                    <a:pt x="26" y="36"/>
                  </a:lnTo>
                  <a:lnTo>
                    <a:pt x="28" y="38"/>
                  </a:lnTo>
                  <a:lnTo>
                    <a:pt x="26" y="64"/>
                  </a:lnTo>
                  <a:lnTo>
                    <a:pt x="28" y="66"/>
                  </a:lnTo>
                  <a:lnTo>
                    <a:pt x="18" y="66"/>
                  </a:lnTo>
                  <a:lnTo>
                    <a:pt x="10" y="66"/>
                  </a:lnTo>
                  <a:lnTo>
                    <a:pt x="0" y="66"/>
                  </a:lnTo>
                  <a:lnTo>
                    <a:pt x="0" y="76"/>
                  </a:lnTo>
                  <a:lnTo>
                    <a:pt x="0" y="86"/>
                  </a:lnTo>
                  <a:lnTo>
                    <a:pt x="0" y="100"/>
                  </a:lnTo>
                  <a:lnTo>
                    <a:pt x="0" y="116"/>
                  </a:lnTo>
                  <a:lnTo>
                    <a:pt x="16" y="130"/>
                  </a:lnTo>
                  <a:lnTo>
                    <a:pt x="28" y="126"/>
                  </a:lnTo>
                  <a:lnTo>
                    <a:pt x="36" y="128"/>
                  </a:lnTo>
                  <a:lnTo>
                    <a:pt x="42" y="132"/>
                  </a:lnTo>
                  <a:lnTo>
                    <a:pt x="52" y="134"/>
                  </a:lnTo>
                  <a:lnTo>
                    <a:pt x="58" y="134"/>
                  </a:lnTo>
                  <a:lnTo>
                    <a:pt x="62" y="136"/>
                  </a:lnTo>
                  <a:lnTo>
                    <a:pt x="64" y="136"/>
                  </a:lnTo>
                  <a:lnTo>
                    <a:pt x="66" y="134"/>
                  </a:lnTo>
                  <a:lnTo>
                    <a:pt x="66" y="13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5" name="Freeform 266">
              <a:extLst>
                <a:ext uri="{FF2B5EF4-FFF2-40B4-BE49-F238E27FC236}">
                  <a16:creationId xmlns:a16="http://schemas.microsoft.com/office/drawing/2014/main" id="{24E357A0-3967-4354-8FE0-D4D569EA88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3838" y="3487738"/>
              <a:ext cx="114300" cy="95250"/>
            </a:xfrm>
            <a:custGeom>
              <a:avLst/>
              <a:gdLst/>
              <a:ahLst/>
              <a:cxnLst>
                <a:cxn ang="0">
                  <a:pos x="54" y="60"/>
                </a:cxn>
                <a:cxn ang="0">
                  <a:pos x="54" y="50"/>
                </a:cxn>
                <a:cxn ang="0">
                  <a:pos x="56" y="48"/>
                </a:cxn>
                <a:cxn ang="0">
                  <a:pos x="58" y="52"/>
                </a:cxn>
                <a:cxn ang="0">
                  <a:pos x="58" y="48"/>
                </a:cxn>
                <a:cxn ang="0">
                  <a:pos x="62" y="32"/>
                </a:cxn>
                <a:cxn ang="0">
                  <a:pos x="66" y="28"/>
                </a:cxn>
                <a:cxn ang="0">
                  <a:pos x="70" y="28"/>
                </a:cxn>
                <a:cxn ang="0">
                  <a:pos x="72" y="30"/>
                </a:cxn>
                <a:cxn ang="0">
                  <a:pos x="70" y="26"/>
                </a:cxn>
                <a:cxn ang="0">
                  <a:pos x="68" y="24"/>
                </a:cxn>
                <a:cxn ang="0">
                  <a:pos x="62" y="24"/>
                </a:cxn>
                <a:cxn ang="0">
                  <a:pos x="54" y="10"/>
                </a:cxn>
                <a:cxn ang="0">
                  <a:pos x="48" y="2"/>
                </a:cxn>
                <a:cxn ang="0">
                  <a:pos x="38" y="12"/>
                </a:cxn>
                <a:cxn ang="0">
                  <a:pos x="32" y="12"/>
                </a:cxn>
                <a:cxn ang="0">
                  <a:pos x="30" y="6"/>
                </a:cxn>
                <a:cxn ang="0">
                  <a:pos x="20" y="0"/>
                </a:cxn>
                <a:cxn ang="0">
                  <a:pos x="16" y="6"/>
                </a:cxn>
                <a:cxn ang="0">
                  <a:pos x="22" y="10"/>
                </a:cxn>
                <a:cxn ang="0">
                  <a:pos x="22" y="12"/>
                </a:cxn>
                <a:cxn ang="0">
                  <a:pos x="22" y="14"/>
                </a:cxn>
                <a:cxn ang="0">
                  <a:pos x="14" y="12"/>
                </a:cxn>
                <a:cxn ang="0">
                  <a:pos x="6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6"/>
                </a:cxn>
                <a:cxn ang="0">
                  <a:pos x="6" y="18"/>
                </a:cxn>
                <a:cxn ang="0">
                  <a:pos x="6" y="24"/>
                </a:cxn>
                <a:cxn ang="0">
                  <a:pos x="12" y="30"/>
                </a:cxn>
                <a:cxn ang="0">
                  <a:pos x="12" y="34"/>
                </a:cxn>
                <a:cxn ang="0">
                  <a:pos x="10" y="34"/>
                </a:cxn>
                <a:cxn ang="0">
                  <a:pos x="10" y="36"/>
                </a:cxn>
                <a:cxn ang="0">
                  <a:pos x="16" y="40"/>
                </a:cxn>
                <a:cxn ang="0">
                  <a:pos x="20" y="42"/>
                </a:cxn>
                <a:cxn ang="0">
                  <a:pos x="20" y="46"/>
                </a:cxn>
                <a:cxn ang="0">
                  <a:pos x="20" y="46"/>
                </a:cxn>
                <a:cxn ang="0">
                  <a:pos x="20" y="48"/>
                </a:cxn>
                <a:cxn ang="0">
                  <a:pos x="18" y="48"/>
                </a:cxn>
                <a:cxn ang="0">
                  <a:pos x="20" y="54"/>
                </a:cxn>
                <a:cxn ang="0">
                  <a:pos x="24" y="54"/>
                </a:cxn>
                <a:cxn ang="0">
                  <a:pos x="30" y="44"/>
                </a:cxn>
                <a:cxn ang="0">
                  <a:pos x="40" y="40"/>
                </a:cxn>
                <a:cxn ang="0">
                  <a:pos x="44" y="44"/>
                </a:cxn>
                <a:cxn ang="0">
                  <a:pos x="46" y="52"/>
                </a:cxn>
                <a:cxn ang="0">
                  <a:pos x="42" y="56"/>
                </a:cxn>
                <a:cxn ang="0">
                  <a:pos x="48" y="60"/>
                </a:cxn>
                <a:cxn ang="0">
                  <a:pos x="54" y="60"/>
                </a:cxn>
                <a:cxn ang="0">
                  <a:pos x="54" y="60"/>
                </a:cxn>
              </a:cxnLst>
              <a:rect l="0" t="0" r="r" b="b"/>
              <a:pathLst>
                <a:path w="72" h="60">
                  <a:moveTo>
                    <a:pt x="54" y="60"/>
                  </a:moveTo>
                  <a:lnTo>
                    <a:pt x="54" y="50"/>
                  </a:lnTo>
                  <a:lnTo>
                    <a:pt x="56" y="48"/>
                  </a:lnTo>
                  <a:lnTo>
                    <a:pt x="58" y="52"/>
                  </a:lnTo>
                  <a:lnTo>
                    <a:pt x="58" y="48"/>
                  </a:lnTo>
                  <a:lnTo>
                    <a:pt x="62" y="32"/>
                  </a:lnTo>
                  <a:lnTo>
                    <a:pt x="66" y="28"/>
                  </a:lnTo>
                  <a:lnTo>
                    <a:pt x="70" y="28"/>
                  </a:lnTo>
                  <a:lnTo>
                    <a:pt x="72" y="30"/>
                  </a:lnTo>
                  <a:lnTo>
                    <a:pt x="70" y="26"/>
                  </a:lnTo>
                  <a:lnTo>
                    <a:pt x="68" y="24"/>
                  </a:lnTo>
                  <a:lnTo>
                    <a:pt x="62" y="24"/>
                  </a:lnTo>
                  <a:lnTo>
                    <a:pt x="54" y="10"/>
                  </a:lnTo>
                  <a:lnTo>
                    <a:pt x="48" y="2"/>
                  </a:lnTo>
                  <a:lnTo>
                    <a:pt x="38" y="12"/>
                  </a:lnTo>
                  <a:lnTo>
                    <a:pt x="32" y="12"/>
                  </a:lnTo>
                  <a:lnTo>
                    <a:pt x="30" y="6"/>
                  </a:lnTo>
                  <a:lnTo>
                    <a:pt x="20" y="0"/>
                  </a:lnTo>
                  <a:lnTo>
                    <a:pt x="16" y="6"/>
                  </a:lnTo>
                  <a:lnTo>
                    <a:pt x="22" y="10"/>
                  </a:lnTo>
                  <a:lnTo>
                    <a:pt x="22" y="12"/>
                  </a:lnTo>
                  <a:lnTo>
                    <a:pt x="22" y="14"/>
                  </a:lnTo>
                  <a:lnTo>
                    <a:pt x="14" y="12"/>
                  </a:lnTo>
                  <a:lnTo>
                    <a:pt x="6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6"/>
                  </a:lnTo>
                  <a:lnTo>
                    <a:pt x="6" y="18"/>
                  </a:lnTo>
                  <a:lnTo>
                    <a:pt x="6" y="24"/>
                  </a:lnTo>
                  <a:lnTo>
                    <a:pt x="12" y="30"/>
                  </a:lnTo>
                  <a:lnTo>
                    <a:pt x="12" y="34"/>
                  </a:lnTo>
                  <a:lnTo>
                    <a:pt x="10" y="34"/>
                  </a:lnTo>
                  <a:lnTo>
                    <a:pt x="10" y="36"/>
                  </a:lnTo>
                  <a:lnTo>
                    <a:pt x="16" y="40"/>
                  </a:lnTo>
                  <a:lnTo>
                    <a:pt x="20" y="42"/>
                  </a:lnTo>
                  <a:lnTo>
                    <a:pt x="20" y="46"/>
                  </a:lnTo>
                  <a:lnTo>
                    <a:pt x="20" y="46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20" y="54"/>
                  </a:lnTo>
                  <a:lnTo>
                    <a:pt x="24" y="54"/>
                  </a:lnTo>
                  <a:lnTo>
                    <a:pt x="30" y="44"/>
                  </a:lnTo>
                  <a:lnTo>
                    <a:pt x="40" y="40"/>
                  </a:lnTo>
                  <a:lnTo>
                    <a:pt x="44" y="44"/>
                  </a:lnTo>
                  <a:lnTo>
                    <a:pt x="46" y="52"/>
                  </a:lnTo>
                  <a:lnTo>
                    <a:pt x="42" y="56"/>
                  </a:lnTo>
                  <a:lnTo>
                    <a:pt x="48" y="60"/>
                  </a:lnTo>
                  <a:lnTo>
                    <a:pt x="54" y="60"/>
                  </a:lnTo>
                  <a:lnTo>
                    <a:pt x="54" y="6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6" name="Freeform 267">
              <a:extLst>
                <a:ext uri="{FF2B5EF4-FFF2-40B4-BE49-F238E27FC236}">
                  <a16:creationId xmlns:a16="http://schemas.microsoft.com/office/drawing/2014/main" id="{C6F75413-A9A7-44EB-AD36-98470521F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0488" y="4440238"/>
              <a:ext cx="120650" cy="133350"/>
            </a:xfrm>
            <a:custGeom>
              <a:avLst/>
              <a:gdLst/>
              <a:ahLst/>
              <a:cxnLst>
                <a:cxn ang="0">
                  <a:pos x="74" y="20"/>
                </a:cxn>
                <a:cxn ang="0">
                  <a:pos x="64" y="14"/>
                </a:cxn>
                <a:cxn ang="0">
                  <a:pos x="62" y="16"/>
                </a:cxn>
                <a:cxn ang="0">
                  <a:pos x="48" y="16"/>
                </a:cxn>
                <a:cxn ang="0">
                  <a:pos x="46" y="10"/>
                </a:cxn>
                <a:cxn ang="0">
                  <a:pos x="42" y="8"/>
                </a:cxn>
                <a:cxn ang="0">
                  <a:pos x="36" y="4"/>
                </a:cxn>
                <a:cxn ang="0">
                  <a:pos x="26" y="0"/>
                </a:cxn>
                <a:cxn ang="0">
                  <a:pos x="16" y="8"/>
                </a:cxn>
                <a:cxn ang="0">
                  <a:pos x="12" y="8"/>
                </a:cxn>
                <a:cxn ang="0">
                  <a:pos x="10" y="8"/>
                </a:cxn>
                <a:cxn ang="0">
                  <a:pos x="10" y="16"/>
                </a:cxn>
                <a:cxn ang="0">
                  <a:pos x="6" y="22"/>
                </a:cxn>
                <a:cxn ang="0">
                  <a:pos x="6" y="28"/>
                </a:cxn>
                <a:cxn ang="0">
                  <a:pos x="0" y="32"/>
                </a:cxn>
                <a:cxn ang="0">
                  <a:pos x="0" y="50"/>
                </a:cxn>
                <a:cxn ang="0">
                  <a:pos x="8" y="54"/>
                </a:cxn>
                <a:cxn ang="0">
                  <a:pos x="12" y="48"/>
                </a:cxn>
                <a:cxn ang="0">
                  <a:pos x="14" y="52"/>
                </a:cxn>
                <a:cxn ang="0">
                  <a:pos x="12" y="60"/>
                </a:cxn>
                <a:cxn ang="0">
                  <a:pos x="6" y="64"/>
                </a:cxn>
                <a:cxn ang="0">
                  <a:pos x="8" y="70"/>
                </a:cxn>
                <a:cxn ang="0">
                  <a:pos x="4" y="74"/>
                </a:cxn>
                <a:cxn ang="0">
                  <a:pos x="4" y="78"/>
                </a:cxn>
                <a:cxn ang="0">
                  <a:pos x="10" y="78"/>
                </a:cxn>
                <a:cxn ang="0">
                  <a:pos x="12" y="80"/>
                </a:cxn>
                <a:cxn ang="0">
                  <a:pos x="16" y="80"/>
                </a:cxn>
                <a:cxn ang="0">
                  <a:pos x="18" y="84"/>
                </a:cxn>
                <a:cxn ang="0">
                  <a:pos x="24" y="84"/>
                </a:cxn>
                <a:cxn ang="0">
                  <a:pos x="28" y="80"/>
                </a:cxn>
                <a:cxn ang="0">
                  <a:pos x="30" y="70"/>
                </a:cxn>
                <a:cxn ang="0">
                  <a:pos x="32" y="66"/>
                </a:cxn>
                <a:cxn ang="0">
                  <a:pos x="36" y="66"/>
                </a:cxn>
                <a:cxn ang="0">
                  <a:pos x="38" y="60"/>
                </a:cxn>
                <a:cxn ang="0">
                  <a:pos x="56" y="52"/>
                </a:cxn>
                <a:cxn ang="0">
                  <a:pos x="68" y="42"/>
                </a:cxn>
                <a:cxn ang="0">
                  <a:pos x="74" y="32"/>
                </a:cxn>
                <a:cxn ang="0">
                  <a:pos x="76" y="32"/>
                </a:cxn>
                <a:cxn ang="0">
                  <a:pos x="70" y="22"/>
                </a:cxn>
                <a:cxn ang="0">
                  <a:pos x="70" y="20"/>
                </a:cxn>
                <a:cxn ang="0">
                  <a:pos x="74" y="20"/>
                </a:cxn>
                <a:cxn ang="0">
                  <a:pos x="74" y="20"/>
                </a:cxn>
              </a:cxnLst>
              <a:rect l="0" t="0" r="r" b="b"/>
              <a:pathLst>
                <a:path w="76" h="84">
                  <a:moveTo>
                    <a:pt x="74" y="20"/>
                  </a:moveTo>
                  <a:lnTo>
                    <a:pt x="64" y="14"/>
                  </a:lnTo>
                  <a:lnTo>
                    <a:pt x="62" y="16"/>
                  </a:lnTo>
                  <a:lnTo>
                    <a:pt x="48" y="16"/>
                  </a:lnTo>
                  <a:lnTo>
                    <a:pt x="46" y="10"/>
                  </a:lnTo>
                  <a:lnTo>
                    <a:pt x="42" y="8"/>
                  </a:lnTo>
                  <a:lnTo>
                    <a:pt x="36" y="4"/>
                  </a:lnTo>
                  <a:lnTo>
                    <a:pt x="26" y="0"/>
                  </a:lnTo>
                  <a:lnTo>
                    <a:pt x="16" y="8"/>
                  </a:lnTo>
                  <a:lnTo>
                    <a:pt x="12" y="8"/>
                  </a:lnTo>
                  <a:lnTo>
                    <a:pt x="10" y="8"/>
                  </a:lnTo>
                  <a:lnTo>
                    <a:pt x="10" y="16"/>
                  </a:lnTo>
                  <a:lnTo>
                    <a:pt x="6" y="22"/>
                  </a:lnTo>
                  <a:lnTo>
                    <a:pt x="6" y="28"/>
                  </a:lnTo>
                  <a:lnTo>
                    <a:pt x="0" y="32"/>
                  </a:lnTo>
                  <a:lnTo>
                    <a:pt x="0" y="50"/>
                  </a:lnTo>
                  <a:lnTo>
                    <a:pt x="8" y="54"/>
                  </a:lnTo>
                  <a:lnTo>
                    <a:pt x="12" y="48"/>
                  </a:lnTo>
                  <a:lnTo>
                    <a:pt x="14" y="52"/>
                  </a:lnTo>
                  <a:lnTo>
                    <a:pt x="12" y="60"/>
                  </a:lnTo>
                  <a:lnTo>
                    <a:pt x="6" y="64"/>
                  </a:lnTo>
                  <a:lnTo>
                    <a:pt x="8" y="70"/>
                  </a:lnTo>
                  <a:lnTo>
                    <a:pt x="4" y="74"/>
                  </a:lnTo>
                  <a:lnTo>
                    <a:pt x="4" y="78"/>
                  </a:lnTo>
                  <a:lnTo>
                    <a:pt x="10" y="78"/>
                  </a:lnTo>
                  <a:lnTo>
                    <a:pt x="12" y="80"/>
                  </a:lnTo>
                  <a:lnTo>
                    <a:pt x="16" y="80"/>
                  </a:lnTo>
                  <a:lnTo>
                    <a:pt x="18" y="84"/>
                  </a:lnTo>
                  <a:lnTo>
                    <a:pt x="24" y="84"/>
                  </a:lnTo>
                  <a:lnTo>
                    <a:pt x="28" y="80"/>
                  </a:lnTo>
                  <a:lnTo>
                    <a:pt x="30" y="70"/>
                  </a:lnTo>
                  <a:lnTo>
                    <a:pt x="32" y="66"/>
                  </a:lnTo>
                  <a:lnTo>
                    <a:pt x="36" y="66"/>
                  </a:lnTo>
                  <a:lnTo>
                    <a:pt x="38" y="60"/>
                  </a:lnTo>
                  <a:lnTo>
                    <a:pt x="56" y="52"/>
                  </a:lnTo>
                  <a:lnTo>
                    <a:pt x="68" y="42"/>
                  </a:lnTo>
                  <a:lnTo>
                    <a:pt x="74" y="32"/>
                  </a:lnTo>
                  <a:lnTo>
                    <a:pt x="76" y="32"/>
                  </a:lnTo>
                  <a:lnTo>
                    <a:pt x="70" y="22"/>
                  </a:lnTo>
                  <a:lnTo>
                    <a:pt x="70" y="20"/>
                  </a:lnTo>
                  <a:lnTo>
                    <a:pt x="74" y="20"/>
                  </a:lnTo>
                  <a:lnTo>
                    <a:pt x="74" y="2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7" name="Freeform 268">
              <a:extLst>
                <a:ext uri="{FF2B5EF4-FFF2-40B4-BE49-F238E27FC236}">
                  <a16:creationId xmlns:a16="http://schemas.microsoft.com/office/drawing/2014/main" id="{C012A625-A1BE-49F3-9B9C-9E669C49F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1763" y="4205288"/>
              <a:ext cx="257175" cy="352425"/>
            </a:xfrm>
            <a:custGeom>
              <a:avLst/>
              <a:gdLst/>
              <a:ahLst/>
              <a:cxnLst>
                <a:cxn ang="0">
                  <a:pos x="122" y="208"/>
                </a:cxn>
                <a:cxn ang="0">
                  <a:pos x="114" y="218"/>
                </a:cxn>
                <a:cxn ang="0">
                  <a:pos x="112" y="214"/>
                </a:cxn>
                <a:cxn ang="0">
                  <a:pos x="116" y="200"/>
                </a:cxn>
                <a:cxn ang="0">
                  <a:pos x="102" y="198"/>
                </a:cxn>
                <a:cxn ang="0">
                  <a:pos x="88" y="200"/>
                </a:cxn>
                <a:cxn ang="0">
                  <a:pos x="76" y="196"/>
                </a:cxn>
                <a:cxn ang="0">
                  <a:pos x="72" y="190"/>
                </a:cxn>
                <a:cxn ang="0">
                  <a:pos x="64" y="180"/>
                </a:cxn>
                <a:cxn ang="0">
                  <a:pos x="56" y="170"/>
                </a:cxn>
                <a:cxn ang="0">
                  <a:pos x="38" y="162"/>
                </a:cxn>
                <a:cxn ang="0">
                  <a:pos x="22" y="164"/>
                </a:cxn>
                <a:cxn ang="0">
                  <a:pos x="16" y="156"/>
                </a:cxn>
                <a:cxn ang="0">
                  <a:pos x="0" y="148"/>
                </a:cxn>
                <a:cxn ang="0">
                  <a:pos x="0" y="142"/>
                </a:cxn>
                <a:cxn ang="0">
                  <a:pos x="6" y="134"/>
                </a:cxn>
                <a:cxn ang="0">
                  <a:pos x="18" y="124"/>
                </a:cxn>
                <a:cxn ang="0">
                  <a:pos x="26" y="114"/>
                </a:cxn>
                <a:cxn ang="0">
                  <a:pos x="20" y="114"/>
                </a:cxn>
                <a:cxn ang="0">
                  <a:pos x="18" y="94"/>
                </a:cxn>
                <a:cxn ang="0">
                  <a:pos x="20" y="80"/>
                </a:cxn>
                <a:cxn ang="0">
                  <a:pos x="14" y="68"/>
                </a:cxn>
                <a:cxn ang="0">
                  <a:pos x="18" y="64"/>
                </a:cxn>
                <a:cxn ang="0">
                  <a:pos x="20" y="54"/>
                </a:cxn>
                <a:cxn ang="0">
                  <a:pos x="28" y="60"/>
                </a:cxn>
                <a:cxn ang="0">
                  <a:pos x="34" y="46"/>
                </a:cxn>
                <a:cxn ang="0">
                  <a:pos x="42" y="38"/>
                </a:cxn>
                <a:cxn ang="0">
                  <a:pos x="52" y="20"/>
                </a:cxn>
                <a:cxn ang="0">
                  <a:pos x="58" y="20"/>
                </a:cxn>
                <a:cxn ang="0">
                  <a:pos x="64" y="14"/>
                </a:cxn>
                <a:cxn ang="0">
                  <a:pos x="76" y="14"/>
                </a:cxn>
                <a:cxn ang="0">
                  <a:pos x="92" y="2"/>
                </a:cxn>
                <a:cxn ang="0">
                  <a:pos x="94" y="0"/>
                </a:cxn>
                <a:cxn ang="0">
                  <a:pos x="104" y="2"/>
                </a:cxn>
                <a:cxn ang="0">
                  <a:pos x="102" y="8"/>
                </a:cxn>
                <a:cxn ang="0">
                  <a:pos x="84" y="20"/>
                </a:cxn>
                <a:cxn ang="0">
                  <a:pos x="78" y="36"/>
                </a:cxn>
                <a:cxn ang="0">
                  <a:pos x="80" y="44"/>
                </a:cxn>
                <a:cxn ang="0">
                  <a:pos x="88" y="56"/>
                </a:cxn>
                <a:cxn ang="0">
                  <a:pos x="92" y="70"/>
                </a:cxn>
                <a:cxn ang="0">
                  <a:pos x="112" y="70"/>
                </a:cxn>
                <a:cxn ang="0">
                  <a:pos x="128" y="84"/>
                </a:cxn>
                <a:cxn ang="0">
                  <a:pos x="142" y="86"/>
                </a:cxn>
                <a:cxn ang="0">
                  <a:pos x="152" y="84"/>
                </a:cxn>
                <a:cxn ang="0">
                  <a:pos x="150" y="96"/>
                </a:cxn>
                <a:cxn ang="0">
                  <a:pos x="150" y="112"/>
                </a:cxn>
                <a:cxn ang="0">
                  <a:pos x="156" y="122"/>
                </a:cxn>
                <a:cxn ang="0">
                  <a:pos x="156" y="136"/>
                </a:cxn>
                <a:cxn ang="0">
                  <a:pos x="158" y="150"/>
                </a:cxn>
                <a:cxn ang="0">
                  <a:pos x="154" y="140"/>
                </a:cxn>
                <a:cxn ang="0">
                  <a:pos x="144" y="140"/>
                </a:cxn>
                <a:cxn ang="0">
                  <a:pos x="122" y="144"/>
                </a:cxn>
                <a:cxn ang="0">
                  <a:pos x="124" y="152"/>
                </a:cxn>
                <a:cxn ang="0">
                  <a:pos x="130" y="158"/>
                </a:cxn>
                <a:cxn ang="0">
                  <a:pos x="118" y="160"/>
                </a:cxn>
                <a:cxn ang="0">
                  <a:pos x="124" y="174"/>
                </a:cxn>
                <a:cxn ang="0">
                  <a:pos x="124" y="194"/>
                </a:cxn>
              </a:cxnLst>
              <a:rect l="0" t="0" r="r" b="b"/>
              <a:pathLst>
                <a:path w="162" h="222">
                  <a:moveTo>
                    <a:pt x="124" y="194"/>
                  </a:moveTo>
                  <a:lnTo>
                    <a:pt x="122" y="208"/>
                  </a:lnTo>
                  <a:lnTo>
                    <a:pt x="120" y="222"/>
                  </a:lnTo>
                  <a:lnTo>
                    <a:pt x="114" y="218"/>
                  </a:lnTo>
                  <a:lnTo>
                    <a:pt x="112" y="216"/>
                  </a:lnTo>
                  <a:lnTo>
                    <a:pt x="112" y="214"/>
                  </a:lnTo>
                  <a:lnTo>
                    <a:pt x="118" y="204"/>
                  </a:lnTo>
                  <a:lnTo>
                    <a:pt x="116" y="200"/>
                  </a:lnTo>
                  <a:lnTo>
                    <a:pt x="106" y="196"/>
                  </a:lnTo>
                  <a:lnTo>
                    <a:pt x="102" y="198"/>
                  </a:lnTo>
                  <a:lnTo>
                    <a:pt x="94" y="196"/>
                  </a:lnTo>
                  <a:lnTo>
                    <a:pt x="88" y="200"/>
                  </a:lnTo>
                  <a:lnTo>
                    <a:pt x="78" y="198"/>
                  </a:lnTo>
                  <a:lnTo>
                    <a:pt x="76" y="196"/>
                  </a:lnTo>
                  <a:lnTo>
                    <a:pt x="76" y="192"/>
                  </a:lnTo>
                  <a:lnTo>
                    <a:pt x="72" y="190"/>
                  </a:lnTo>
                  <a:lnTo>
                    <a:pt x="70" y="182"/>
                  </a:lnTo>
                  <a:lnTo>
                    <a:pt x="64" y="180"/>
                  </a:lnTo>
                  <a:lnTo>
                    <a:pt x="60" y="174"/>
                  </a:lnTo>
                  <a:lnTo>
                    <a:pt x="56" y="170"/>
                  </a:lnTo>
                  <a:lnTo>
                    <a:pt x="48" y="168"/>
                  </a:lnTo>
                  <a:lnTo>
                    <a:pt x="38" y="162"/>
                  </a:lnTo>
                  <a:lnTo>
                    <a:pt x="36" y="164"/>
                  </a:lnTo>
                  <a:lnTo>
                    <a:pt x="22" y="164"/>
                  </a:lnTo>
                  <a:lnTo>
                    <a:pt x="20" y="158"/>
                  </a:lnTo>
                  <a:lnTo>
                    <a:pt x="16" y="156"/>
                  </a:lnTo>
                  <a:lnTo>
                    <a:pt x="10" y="152"/>
                  </a:lnTo>
                  <a:lnTo>
                    <a:pt x="0" y="148"/>
                  </a:lnTo>
                  <a:lnTo>
                    <a:pt x="0" y="144"/>
                  </a:lnTo>
                  <a:lnTo>
                    <a:pt x="0" y="142"/>
                  </a:lnTo>
                  <a:lnTo>
                    <a:pt x="4" y="142"/>
                  </a:lnTo>
                  <a:lnTo>
                    <a:pt x="6" y="134"/>
                  </a:lnTo>
                  <a:lnTo>
                    <a:pt x="16" y="130"/>
                  </a:lnTo>
                  <a:lnTo>
                    <a:pt x="18" y="124"/>
                  </a:lnTo>
                  <a:lnTo>
                    <a:pt x="26" y="114"/>
                  </a:lnTo>
                  <a:lnTo>
                    <a:pt x="26" y="114"/>
                  </a:lnTo>
                  <a:lnTo>
                    <a:pt x="24" y="114"/>
                  </a:lnTo>
                  <a:lnTo>
                    <a:pt x="20" y="114"/>
                  </a:lnTo>
                  <a:lnTo>
                    <a:pt x="20" y="106"/>
                  </a:lnTo>
                  <a:lnTo>
                    <a:pt x="18" y="94"/>
                  </a:lnTo>
                  <a:lnTo>
                    <a:pt x="20" y="90"/>
                  </a:lnTo>
                  <a:lnTo>
                    <a:pt x="20" y="80"/>
                  </a:lnTo>
                  <a:lnTo>
                    <a:pt x="16" y="76"/>
                  </a:lnTo>
                  <a:lnTo>
                    <a:pt x="14" y="68"/>
                  </a:lnTo>
                  <a:lnTo>
                    <a:pt x="16" y="64"/>
                  </a:lnTo>
                  <a:lnTo>
                    <a:pt x="18" y="64"/>
                  </a:lnTo>
                  <a:lnTo>
                    <a:pt x="22" y="60"/>
                  </a:lnTo>
                  <a:lnTo>
                    <a:pt x="20" y="54"/>
                  </a:lnTo>
                  <a:lnTo>
                    <a:pt x="20" y="50"/>
                  </a:lnTo>
                  <a:lnTo>
                    <a:pt x="28" y="60"/>
                  </a:lnTo>
                  <a:lnTo>
                    <a:pt x="28" y="50"/>
                  </a:lnTo>
                  <a:lnTo>
                    <a:pt x="34" y="46"/>
                  </a:lnTo>
                  <a:lnTo>
                    <a:pt x="38" y="40"/>
                  </a:lnTo>
                  <a:lnTo>
                    <a:pt x="42" y="38"/>
                  </a:lnTo>
                  <a:lnTo>
                    <a:pt x="44" y="26"/>
                  </a:lnTo>
                  <a:lnTo>
                    <a:pt x="52" y="20"/>
                  </a:lnTo>
                  <a:lnTo>
                    <a:pt x="56" y="20"/>
                  </a:lnTo>
                  <a:lnTo>
                    <a:pt x="58" y="20"/>
                  </a:lnTo>
                  <a:lnTo>
                    <a:pt x="60" y="22"/>
                  </a:lnTo>
                  <a:lnTo>
                    <a:pt x="64" y="14"/>
                  </a:lnTo>
                  <a:lnTo>
                    <a:pt x="70" y="16"/>
                  </a:lnTo>
                  <a:lnTo>
                    <a:pt x="76" y="14"/>
                  </a:lnTo>
                  <a:lnTo>
                    <a:pt x="88" y="8"/>
                  </a:lnTo>
                  <a:lnTo>
                    <a:pt x="92" y="2"/>
                  </a:lnTo>
                  <a:lnTo>
                    <a:pt x="94" y="2"/>
                  </a:lnTo>
                  <a:lnTo>
                    <a:pt x="94" y="0"/>
                  </a:lnTo>
                  <a:lnTo>
                    <a:pt x="98" y="0"/>
                  </a:lnTo>
                  <a:lnTo>
                    <a:pt x="104" y="2"/>
                  </a:lnTo>
                  <a:lnTo>
                    <a:pt x="104" y="4"/>
                  </a:lnTo>
                  <a:lnTo>
                    <a:pt x="102" y="8"/>
                  </a:lnTo>
                  <a:lnTo>
                    <a:pt x="94" y="10"/>
                  </a:lnTo>
                  <a:lnTo>
                    <a:pt x="84" y="20"/>
                  </a:lnTo>
                  <a:lnTo>
                    <a:pt x="82" y="26"/>
                  </a:lnTo>
                  <a:lnTo>
                    <a:pt x="78" y="36"/>
                  </a:lnTo>
                  <a:lnTo>
                    <a:pt x="74" y="44"/>
                  </a:lnTo>
                  <a:lnTo>
                    <a:pt x="80" y="44"/>
                  </a:lnTo>
                  <a:lnTo>
                    <a:pt x="82" y="50"/>
                  </a:lnTo>
                  <a:lnTo>
                    <a:pt x="88" y="56"/>
                  </a:lnTo>
                  <a:lnTo>
                    <a:pt x="88" y="66"/>
                  </a:lnTo>
                  <a:lnTo>
                    <a:pt x="92" y="70"/>
                  </a:lnTo>
                  <a:lnTo>
                    <a:pt x="100" y="72"/>
                  </a:lnTo>
                  <a:lnTo>
                    <a:pt x="112" y="70"/>
                  </a:lnTo>
                  <a:lnTo>
                    <a:pt x="118" y="74"/>
                  </a:lnTo>
                  <a:lnTo>
                    <a:pt x="128" y="84"/>
                  </a:lnTo>
                  <a:lnTo>
                    <a:pt x="134" y="84"/>
                  </a:lnTo>
                  <a:lnTo>
                    <a:pt x="142" y="86"/>
                  </a:lnTo>
                  <a:lnTo>
                    <a:pt x="150" y="82"/>
                  </a:lnTo>
                  <a:lnTo>
                    <a:pt x="152" y="84"/>
                  </a:lnTo>
                  <a:lnTo>
                    <a:pt x="154" y="86"/>
                  </a:lnTo>
                  <a:lnTo>
                    <a:pt x="150" y="96"/>
                  </a:lnTo>
                  <a:lnTo>
                    <a:pt x="148" y="104"/>
                  </a:lnTo>
                  <a:lnTo>
                    <a:pt x="150" y="112"/>
                  </a:lnTo>
                  <a:lnTo>
                    <a:pt x="154" y="116"/>
                  </a:lnTo>
                  <a:lnTo>
                    <a:pt x="156" y="122"/>
                  </a:lnTo>
                  <a:lnTo>
                    <a:pt x="150" y="130"/>
                  </a:lnTo>
                  <a:lnTo>
                    <a:pt x="156" y="136"/>
                  </a:lnTo>
                  <a:lnTo>
                    <a:pt x="162" y="148"/>
                  </a:lnTo>
                  <a:lnTo>
                    <a:pt x="158" y="150"/>
                  </a:lnTo>
                  <a:lnTo>
                    <a:pt x="156" y="144"/>
                  </a:lnTo>
                  <a:lnTo>
                    <a:pt x="154" y="140"/>
                  </a:lnTo>
                  <a:lnTo>
                    <a:pt x="146" y="142"/>
                  </a:lnTo>
                  <a:lnTo>
                    <a:pt x="144" y="140"/>
                  </a:lnTo>
                  <a:lnTo>
                    <a:pt x="142" y="144"/>
                  </a:lnTo>
                  <a:lnTo>
                    <a:pt x="122" y="144"/>
                  </a:lnTo>
                  <a:lnTo>
                    <a:pt x="122" y="152"/>
                  </a:lnTo>
                  <a:lnTo>
                    <a:pt x="124" y="152"/>
                  </a:lnTo>
                  <a:lnTo>
                    <a:pt x="128" y="152"/>
                  </a:lnTo>
                  <a:lnTo>
                    <a:pt x="130" y="158"/>
                  </a:lnTo>
                  <a:lnTo>
                    <a:pt x="126" y="158"/>
                  </a:lnTo>
                  <a:lnTo>
                    <a:pt x="118" y="160"/>
                  </a:lnTo>
                  <a:lnTo>
                    <a:pt x="118" y="168"/>
                  </a:lnTo>
                  <a:lnTo>
                    <a:pt x="124" y="174"/>
                  </a:lnTo>
                  <a:lnTo>
                    <a:pt x="126" y="182"/>
                  </a:lnTo>
                  <a:lnTo>
                    <a:pt x="124" y="194"/>
                  </a:lnTo>
                  <a:lnTo>
                    <a:pt x="124" y="19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8" name="Freeform 269">
              <a:extLst>
                <a:ext uri="{FF2B5EF4-FFF2-40B4-BE49-F238E27FC236}">
                  <a16:creationId xmlns:a16="http://schemas.microsoft.com/office/drawing/2014/main" id="{C816FCF1-B052-4E07-A84A-BDFDED66FA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9713" y="4357688"/>
              <a:ext cx="828675" cy="869950"/>
            </a:xfrm>
            <a:custGeom>
              <a:avLst/>
              <a:gdLst/>
              <a:ahLst/>
              <a:cxnLst>
                <a:cxn ang="0">
                  <a:pos x="288" y="526"/>
                </a:cxn>
                <a:cxn ang="0">
                  <a:pos x="322" y="480"/>
                </a:cxn>
                <a:cxn ang="0">
                  <a:pos x="338" y="448"/>
                </a:cxn>
                <a:cxn ang="0">
                  <a:pos x="342" y="420"/>
                </a:cxn>
                <a:cxn ang="0">
                  <a:pos x="386" y="390"/>
                </a:cxn>
                <a:cxn ang="0">
                  <a:pos x="394" y="384"/>
                </a:cxn>
                <a:cxn ang="0">
                  <a:pos x="424" y="382"/>
                </a:cxn>
                <a:cxn ang="0">
                  <a:pos x="446" y="350"/>
                </a:cxn>
                <a:cxn ang="0">
                  <a:pos x="462" y="308"/>
                </a:cxn>
                <a:cxn ang="0">
                  <a:pos x="470" y="244"/>
                </a:cxn>
                <a:cxn ang="0">
                  <a:pos x="502" y="210"/>
                </a:cxn>
                <a:cxn ang="0">
                  <a:pos x="522" y="164"/>
                </a:cxn>
                <a:cxn ang="0">
                  <a:pos x="492" y="136"/>
                </a:cxn>
                <a:cxn ang="0">
                  <a:pos x="428" y="108"/>
                </a:cxn>
                <a:cxn ang="0">
                  <a:pos x="396" y="100"/>
                </a:cxn>
                <a:cxn ang="0">
                  <a:pos x="388" y="90"/>
                </a:cxn>
                <a:cxn ang="0">
                  <a:pos x="366" y="84"/>
                </a:cxn>
                <a:cxn ang="0">
                  <a:pos x="340" y="90"/>
                </a:cxn>
                <a:cxn ang="0">
                  <a:pos x="310" y="96"/>
                </a:cxn>
                <a:cxn ang="0">
                  <a:pos x="302" y="94"/>
                </a:cxn>
                <a:cxn ang="0">
                  <a:pos x="308" y="84"/>
                </a:cxn>
                <a:cxn ang="0">
                  <a:pos x="302" y="86"/>
                </a:cxn>
                <a:cxn ang="0">
                  <a:pos x="314" y="46"/>
                </a:cxn>
                <a:cxn ang="0">
                  <a:pos x="298" y="16"/>
                </a:cxn>
                <a:cxn ang="0">
                  <a:pos x="272" y="42"/>
                </a:cxn>
                <a:cxn ang="0">
                  <a:pos x="248" y="38"/>
                </a:cxn>
                <a:cxn ang="0">
                  <a:pos x="234" y="44"/>
                </a:cxn>
                <a:cxn ang="0">
                  <a:pos x="208" y="50"/>
                </a:cxn>
                <a:cxn ang="0">
                  <a:pos x="190" y="46"/>
                </a:cxn>
                <a:cxn ang="0">
                  <a:pos x="192" y="18"/>
                </a:cxn>
                <a:cxn ang="0">
                  <a:pos x="184" y="0"/>
                </a:cxn>
                <a:cxn ang="0">
                  <a:pos x="168" y="10"/>
                </a:cxn>
                <a:cxn ang="0">
                  <a:pos x="140" y="18"/>
                </a:cxn>
                <a:cxn ang="0">
                  <a:pos x="128" y="22"/>
                </a:cxn>
                <a:cxn ang="0">
                  <a:pos x="140" y="40"/>
                </a:cxn>
                <a:cxn ang="0">
                  <a:pos x="110" y="60"/>
                </a:cxn>
                <a:cxn ang="0">
                  <a:pos x="88" y="48"/>
                </a:cxn>
                <a:cxn ang="0">
                  <a:pos x="74" y="48"/>
                </a:cxn>
                <a:cxn ang="0">
                  <a:pos x="60" y="56"/>
                </a:cxn>
                <a:cxn ang="0">
                  <a:pos x="50" y="72"/>
                </a:cxn>
                <a:cxn ang="0">
                  <a:pos x="54" y="112"/>
                </a:cxn>
                <a:cxn ang="0">
                  <a:pos x="30" y="132"/>
                </a:cxn>
                <a:cxn ang="0">
                  <a:pos x="4" y="160"/>
                </a:cxn>
                <a:cxn ang="0">
                  <a:pos x="12" y="196"/>
                </a:cxn>
                <a:cxn ang="0">
                  <a:pos x="36" y="200"/>
                </a:cxn>
                <a:cxn ang="0">
                  <a:pos x="56" y="216"/>
                </a:cxn>
                <a:cxn ang="0">
                  <a:pos x="112" y="200"/>
                </a:cxn>
                <a:cxn ang="0">
                  <a:pos x="112" y="220"/>
                </a:cxn>
                <a:cxn ang="0">
                  <a:pos x="144" y="242"/>
                </a:cxn>
                <a:cxn ang="0">
                  <a:pos x="174" y="254"/>
                </a:cxn>
                <a:cxn ang="0">
                  <a:pos x="178" y="276"/>
                </a:cxn>
                <a:cxn ang="0">
                  <a:pos x="206" y="302"/>
                </a:cxn>
                <a:cxn ang="0">
                  <a:pos x="212" y="336"/>
                </a:cxn>
                <a:cxn ang="0">
                  <a:pos x="212" y="348"/>
                </a:cxn>
                <a:cxn ang="0">
                  <a:pos x="234" y="372"/>
                </a:cxn>
                <a:cxn ang="0">
                  <a:pos x="246" y="396"/>
                </a:cxn>
                <a:cxn ang="0">
                  <a:pos x="262" y="406"/>
                </a:cxn>
                <a:cxn ang="0">
                  <a:pos x="270" y="434"/>
                </a:cxn>
                <a:cxn ang="0">
                  <a:pos x="240" y="466"/>
                </a:cxn>
                <a:cxn ang="0">
                  <a:pos x="224" y="490"/>
                </a:cxn>
                <a:cxn ang="0">
                  <a:pos x="242" y="504"/>
                </a:cxn>
                <a:cxn ang="0">
                  <a:pos x="262" y="516"/>
                </a:cxn>
                <a:cxn ang="0">
                  <a:pos x="272" y="538"/>
                </a:cxn>
              </a:cxnLst>
              <a:rect l="0" t="0" r="r" b="b"/>
              <a:pathLst>
                <a:path w="522" h="548">
                  <a:moveTo>
                    <a:pt x="274" y="548"/>
                  </a:moveTo>
                  <a:lnTo>
                    <a:pt x="280" y="542"/>
                  </a:lnTo>
                  <a:lnTo>
                    <a:pt x="286" y="534"/>
                  </a:lnTo>
                  <a:lnTo>
                    <a:pt x="288" y="526"/>
                  </a:lnTo>
                  <a:lnTo>
                    <a:pt x="304" y="512"/>
                  </a:lnTo>
                  <a:lnTo>
                    <a:pt x="314" y="496"/>
                  </a:lnTo>
                  <a:lnTo>
                    <a:pt x="316" y="492"/>
                  </a:lnTo>
                  <a:lnTo>
                    <a:pt x="322" y="480"/>
                  </a:lnTo>
                  <a:lnTo>
                    <a:pt x="328" y="472"/>
                  </a:lnTo>
                  <a:lnTo>
                    <a:pt x="334" y="468"/>
                  </a:lnTo>
                  <a:lnTo>
                    <a:pt x="336" y="464"/>
                  </a:lnTo>
                  <a:lnTo>
                    <a:pt x="338" y="448"/>
                  </a:lnTo>
                  <a:lnTo>
                    <a:pt x="340" y="446"/>
                  </a:lnTo>
                  <a:lnTo>
                    <a:pt x="338" y="442"/>
                  </a:lnTo>
                  <a:lnTo>
                    <a:pt x="336" y="430"/>
                  </a:lnTo>
                  <a:lnTo>
                    <a:pt x="342" y="420"/>
                  </a:lnTo>
                  <a:lnTo>
                    <a:pt x="364" y="400"/>
                  </a:lnTo>
                  <a:lnTo>
                    <a:pt x="372" y="396"/>
                  </a:lnTo>
                  <a:lnTo>
                    <a:pt x="380" y="394"/>
                  </a:lnTo>
                  <a:lnTo>
                    <a:pt x="386" y="390"/>
                  </a:lnTo>
                  <a:lnTo>
                    <a:pt x="390" y="388"/>
                  </a:lnTo>
                  <a:lnTo>
                    <a:pt x="390" y="386"/>
                  </a:lnTo>
                  <a:lnTo>
                    <a:pt x="392" y="384"/>
                  </a:lnTo>
                  <a:lnTo>
                    <a:pt x="394" y="384"/>
                  </a:lnTo>
                  <a:lnTo>
                    <a:pt x="400" y="384"/>
                  </a:lnTo>
                  <a:lnTo>
                    <a:pt x="406" y="384"/>
                  </a:lnTo>
                  <a:lnTo>
                    <a:pt x="410" y="382"/>
                  </a:lnTo>
                  <a:lnTo>
                    <a:pt x="424" y="382"/>
                  </a:lnTo>
                  <a:lnTo>
                    <a:pt x="426" y="378"/>
                  </a:lnTo>
                  <a:lnTo>
                    <a:pt x="436" y="370"/>
                  </a:lnTo>
                  <a:lnTo>
                    <a:pt x="440" y="360"/>
                  </a:lnTo>
                  <a:lnTo>
                    <a:pt x="446" y="350"/>
                  </a:lnTo>
                  <a:lnTo>
                    <a:pt x="450" y="340"/>
                  </a:lnTo>
                  <a:lnTo>
                    <a:pt x="456" y="334"/>
                  </a:lnTo>
                  <a:lnTo>
                    <a:pt x="458" y="316"/>
                  </a:lnTo>
                  <a:lnTo>
                    <a:pt x="462" y="308"/>
                  </a:lnTo>
                  <a:lnTo>
                    <a:pt x="466" y="284"/>
                  </a:lnTo>
                  <a:lnTo>
                    <a:pt x="464" y="264"/>
                  </a:lnTo>
                  <a:lnTo>
                    <a:pt x="466" y="246"/>
                  </a:lnTo>
                  <a:lnTo>
                    <a:pt x="470" y="244"/>
                  </a:lnTo>
                  <a:lnTo>
                    <a:pt x="474" y="244"/>
                  </a:lnTo>
                  <a:lnTo>
                    <a:pt x="478" y="242"/>
                  </a:lnTo>
                  <a:lnTo>
                    <a:pt x="488" y="220"/>
                  </a:lnTo>
                  <a:lnTo>
                    <a:pt x="502" y="210"/>
                  </a:lnTo>
                  <a:lnTo>
                    <a:pt x="502" y="208"/>
                  </a:lnTo>
                  <a:lnTo>
                    <a:pt x="516" y="190"/>
                  </a:lnTo>
                  <a:lnTo>
                    <a:pt x="520" y="178"/>
                  </a:lnTo>
                  <a:lnTo>
                    <a:pt x="522" y="164"/>
                  </a:lnTo>
                  <a:lnTo>
                    <a:pt x="522" y="160"/>
                  </a:lnTo>
                  <a:lnTo>
                    <a:pt x="518" y="146"/>
                  </a:lnTo>
                  <a:lnTo>
                    <a:pt x="514" y="140"/>
                  </a:lnTo>
                  <a:lnTo>
                    <a:pt x="492" y="136"/>
                  </a:lnTo>
                  <a:lnTo>
                    <a:pt x="472" y="120"/>
                  </a:lnTo>
                  <a:lnTo>
                    <a:pt x="460" y="112"/>
                  </a:lnTo>
                  <a:lnTo>
                    <a:pt x="454" y="110"/>
                  </a:lnTo>
                  <a:lnTo>
                    <a:pt x="428" y="108"/>
                  </a:lnTo>
                  <a:lnTo>
                    <a:pt x="408" y="104"/>
                  </a:lnTo>
                  <a:lnTo>
                    <a:pt x="406" y="102"/>
                  </a:lnTo>
                  <a:lnTo>
                    <a:pt x="394" y="106"/>
                  </a:lnTo>
                  <a:lnTo>
                    <a:pt x="396" y="100"/>
                  </a:lnTo>
                  <a:lnTo>
                    <a:pt x="394" y="100"/>
                  </a:lnTo>
                  <a:lnTo>
                    <a:pt x="392" y="100"/>
                  </a:lnTo>
                  <a:lnTo>
                    <a:pt x="392" y="96"/>
                  </a:lnTo>
                  <a:lnTo>
                    <a:pt x="388" y="90"/>
                  </a:lnTo>
                  <a:lnTo>
                    <a:pt x="382" y="94"/>
                  </a:lnTo>
                  <a:lnTo>
                    <a:pt x="380" y="88"/>
                  </a:lnTo>
                  <a:lnTo>
                    <a:pt x="370" y="84"/>
                  </a:lnTo>
                  <a:lnTo>
                    <a:pt x="366" y="84"/>
                  </a:lnTo>
                  <a:lnTo>
                    <a:pt x="358" y="80"/>
                  </a:lnTo>
                  <a:lnTo>
                    <a:pt x="348" y="78"/>
                  </a:lnTo>
                  <a:lnTo>
                    <a:pt x="346" y="80"/>
                  </a:lnTo>
                  <a:lnTo>
                    <a:pt x="340" y="90"/>
                  </a:lnTo>
                  <a:lnTo>
                    <a:pt x="334" y="92"/>
                  </a:lnTo>
                  <a:lnTo>
                    <a:pt x="328" y="104"/>
                  </a:lnTo>
                  <a:lnTo>
                    <a:pt x="328" y="94"/>
                  </a:lnTo>
                  <a:lnTo>
                    <a:pt x="310" y="96"/>
                  </a:lnTo>
                  <a:lnTo>
                    <a:pt x="308" y="96"/>
                  </a:lnTo>
                  <a:lnTo>
                    <a:pt x="302" y="96"/>
                  </a:lnTo>
                  <a:lnTo>
                    <a:pt x="300" y="98"/>
                  </a:lnTo>
                  <a:lnTo>
                    <a:pt x="302" y="94"/>
                  </a:lnTo>
                  <a:lnTo>
                    <a:pt x="308" y="96"/>
                  </a:lnTo>
                  <a:lnTo>
                    <a:pt x="310" y="94"/>
                  </a:lnTo>
                  <a:lnTo>
                    <a:pt x="312" y="88"/>
                  </a:lnTo>
                  <a:lnTo>
                    <a:pt x="308" y="84"/>
                  </a:lnTo>
                  <a:lnTo>
                    <a:pt x="310" y="82"/>
                  </a:lnTo>
                  <a:lnTo>
                    <a:pt x="306" y="82"/>
                  </a:lnTo>
                  <a:lnTo>
                    <a:pt x="304" y="86"/>
                  </a:lnTo>
                  <a:lnTo>
                    <a:pt x="302" y="86"/>
                  </a:lnTo>
                  <a:lnTo>
                    <a:pt x="302" y="76"/>
                  </a:lnTo>
                  <a:lnTo>
                    <a:pt x="318" y="58"/>
                  </a:lnTo>
                  <a:lnTo>
                    <a:pt x="320" y="48"/>
                  </a:lnTo>
                  <a:lnTo>
                    <a:pt x="314" y="46"/>
                  </a:lnTo>
                  <a:lnTo>
                    <a:pt x="310" y="32"/>
                  </a:lnTo>
                  <a:lnTo>
                    <a:pt x="304" y="18"/>
                  </a:lnTo>
                  <a:lnTo>
                    <a:pt x="302" y="14"/>
                  </a:lnTo>
                  <a:lnTo>
                    <a:pt x="298" y="16"/>
                  </a:lnTo>
                  <a:lnTo>
                    <a:pt x="290" y="28"/>
                  </a:lnTo>
                  <a:lnTo>
                    <a:pt x="286" y="36"/>
                  </a:lnTo>
                  <a:lnTo>
                    <a:pt x="280" y="42"/>
                  </a:lnTo>
                  <a:lnTo>
                    <a:pt x="272" y="42"/>
                  </a:lnTo>
                  <a:lnTo>
                    <a:pt x="266" y="44"/>
                  </a:lnTo>
                  <a:lnTo>
                    <a:pt x="260" y="40"/>
                  </a:lnTo>
                  <a:lnTo>
                    <a:pt x="254" y="36"/>
                  </a:lnTo>
                  <a:lnTo>
                    <a:pt x="248" y="38"/>
                  </a:lnTo>
                  <a:lnTo>
                    <a:pt x="242" y="38"/>
                  </a:lnTo>
                  <a:lnTo>
                    <a:pt x="242" y="38"/>
                  </a:lnTo>
                  <a:lnTo>
                    <a:pt x="240" y="46"/>
                  </a:lnTo>
                  <a:lnTo>
                    <a:pt x="234" y="44"/>
                  </a:lnTo>
                  <a:lnTo>
                    <a:pt x="228" y="44"/>
                  </a:lnTo>
                  <a:lnTo>
                    <a:pt x="224" y="44"/>
                  </a:lnTo>
                  <a:lnTo>
                    <a:pt x="218" y="48"/>
                  </a:lnTo>
                  <a:lnTo>
                    <a:pt x="208" y="50"/>
                  </a:lnTo>
                  <a:lnTo>
                    <a:pt x="204" y="54"/>
                  </a:lnTo>
                  <a:lnTo>
                    <a:pt x="198" y="52"/>
                  </a:lnTo>
                  <a:lnTo>
                    <a:pt x="194" y="50"/>
                  </a:lnTo>
                  <a:lnTo>
                    <a:pt x="190" y="46"/>
                  </a:lnTo>
                  <a:lnTo>
                    <a:pt x="190" y="40"/>
                  </a:lnTo>
                  <a:lnTo>
                    <a:pt x="188" y="36"/>
                  </a:lnTo>
                  <a:lnTo>
                    <a:pt x="190" y="22"/>
                  </a:lnTo>
                  <a:lnTo>
                    <a:pt x="192" y="18"/>
                  </a:lnTo>
                  <a:lnTo>
                    <a:pt x="190" y="10"/>
                  </a:lnTo>
                  <a:lnTo>
                    <a:pt x="186" y="10"/>
                  </a:lnTo>
                  <a:lnTo>
                    <a:pt x="186" y="4"/>
                  </a:lnTo>
                  <a:lnTo>
                    <a:pt x="184" y="0"/>
                  </a:lnTo>
                  <a:lnTo>
                    <a:pt x="178" y="2"/>
                  </a:lnTo>
                  <a:lnTo>
                    <a:pt x="178" y="4"/>
                  </a:lnTo>
                  <a:lnTo>
                    <a:pt x="172" y="10"/>
                  </a:lnTo>
                  <a:lnTo>
                    <a:pt x="168" y="10"/>
                  </a:lnTo>
                  <a:lnTo>
                    <a:pt x="162" y="14"/>
                  </a:lnTo>
                  <a:lnTo>
                    <a:pt x="150" y="16"/>
                  </a:lnTo>
                  <a:lnTo>
                    <a:pt x="146" y="18"/>
                  </a:lnTo>
                  <a:lnTo>
                    <a:pt x="140" y="18"/>
                  </a:lnTo>
                  <a:lnTo>
                    <a:pt x="130" y="14"/>
                  </a:lnTo>
                  <a:lnTo>
                    <a:pt x="122" y="12"/>
                  </a:lnTo>
                  <a:lnTo>
                    <a:pt x="122" y="18"/>
                  </a:lnTo>
                  <a:lnTo>
                    <a:pt x="128" y="22"/>
                  </a:lnTo>
                  <a:lnTo>
                    <a:pt x="128" y="28"/>
                  </a:lnTo>
                  <a:lnTo>
                    <a:pt x="130" y="38"/>
                  </a:lnTo>
                  <a:lnTo>
                    <a:pt x="140" y="38"/>
                  </a:lnTo>
                  <a:lnTo>
                    <a:pt x="140" y="40"/>
                  </a:lnTo>
                  <a:lnTo>
                    <a:pt x="132" y="44"/>
                  </a:lnTo>
                  <a:lnTo>
                    <a:pt x="128" y="50"/>
                  </a:lnTo>
                  <a:lnTo>
                    <a:pt x="114" y="56"/>
                  </a:lnTo>
                  <a:lnTo>
                    <a:pt x="110" y="60"/>
                  </a:lnTo>
                  <a:lnTo>
                    <a:pt x="100" y="60"/>
                  </a:lnTo>
                  <a:lnTo>
                    <a:pt x="94" y="52"/>
                  </a:lnTo>
                  <a:lnTo>
                    <a:pt x="90" y="54"/>
                  </a:lnTo>
                  <a:lnTo>
                    <a:pt x="88" y="48"/>
                  </a:lnTo>
                  <a:lnTo>
                    <a:pt x="86" y="44"/>
                  </a:lnTo>
                  <a:lnTo>
                    <a:pt x="78" y="46"/>
                  </a:lnTo>
                  <a:lnTo>
                    <a:pt x="76" y="44"/>
                  </a:lnTo>
                  <a:lnTo>
                    <a:pt x="74" y="48"/>
                  </a:lnTo>
                  <a:lnTo>
                    <a:pt x="54" y="48"/>
                  </a:lnTo>
                  <a:lnTo>
                    <a:pt x="54" y="56"/>
                  </a:lnTo>
                  <a:lnTo>
                    <a:pt x="56" y="56"/>
                  </a:lnTo>
                  <a:lnTo>
                    <a:pt x="60" y="56"/>
                  </a:lnTo>
                  <a:lnTo>
                    <a:pt x="62" y="62"/>
                  </a:lnTo>
                  <a:lnTo>
                    <a:pt x="58" y="62"/>
                  </a:lnTo>
                  <a:lnTo>
                    <a:pt x="50" y="64"/>
                  </a:lnTo>
                  <a:lnTo>
                    <a:pt x="50" y="72"/>
                  </a:lnTo>
                  <a:lnTo>
                    <a:pt x="56" y="78"/>
                  </a:lnTo>
                  <a:lnTo>
                    <a:pt x="58" y="86"/>
                  </a:lnTo>
                  <a:lnTo>
                    <a:pt x="56" y="98"/>
                  </a:lnTo>
                  <a:lnTo>
                    <a:pt x="54" y="112"/>
                  </a:lnTo>
                  <a:lnTo>
                    <a:pt x="52" y="126"/>
                  </a:lnTo>
                  <a:lnTo>
                    <a:pt x="50" y="126"/>
                  </a:lnTo>
                  <a:lnTo>
                    <a:pt x="44" y="126"/>
                  </a:lnTo>
                  <a:lnTo>
                    <a:pt x="30" y="132"/>
                  </a:lnTo>
                  <a:lnTo>
                    <a:pt x="18" y="138"/>
                  </a:lnTo>
                  <a:lnTo>
                    <a:pt x="10" y="148"/>
                  </a:lnTo>
                  <a:lnTo>
                    <a:pt x="10" y="158"/>
                  </a:lnTo>
                  <a:lnTo>
                    <a:pt x="4" y="160"/>
                  </a:lnTo>
                  <a:lnTo>
                    <a:pt x="0" y="172"/>
                  </a:lnTo>
                  <a:lnTo>
                    <a:pt x="4" y="180"/>
                  </a:lnTo>
                  <a:lnTo>
                    <a:pt x="12" y="190"/>
                  </a:lnTo>
                  <a:lnTo>
                    <a:pt x="12" y="196"/>
                  </a:lnTo>
                  <a:lnTo>
                    <a:pt x="20" y="196"/>
                  </a:lnTo>
                  <a:lnTo>
                    <a:pt x="22" y="202"/>
                  </a:lnTo>
                  <a:lnTo>
                    <a:pt x="30" y="204"/>
                  </a:lnTo>
                  <a:lnTo>
                    <a:pt x="36" y="200"/>
                  </a:lnTo>
                  <a:lnTo>
                    <a:pt x="44" y="194"/>
                  </a:lnTo>
                  <a:lnTo>
                    <a:pt x="44" y="216"/>
                  </a:lnTo>
                  <a:lnTo>
                    <a:pt x="48" y="218"/>
                  </a:lnTo>
                  <a:lnTo>
                    <a:pt x="56" y="216"/>
                  </a:lnTo>
                  <a:lnTo>
                    <a:pt x="72" y="218"/>
                  </a:lnTo>
                  <a:lnTo>
                    <a:pt x="84" y="212"/>
                  </a:lnTo>
                  <a:lnTo>
                    <a:pt x="96" y="200"/>
                  </a:lnTo>
                  <a:lnTo>
                    <a:pt x="112" y="200"/>
                  </a:lnTo>
                  <a:lnTo>
                    <a:pt x="114" y="202"/>
                  </a:lnTo>
                  <a:lnTo>
                    <a:pt x="114" y="206"/>
                  </a:lnTo>
                  <a:lnTo>
                    <a:pt x="114" y="214"/>
                  </a:lnTo>
                  <a:lnTo>
                    <a:pt x="112" y="220"/>
                  </a:lnTo>
                  <a:lnTo>
                    <a:pt x="116" y="230"/>
                  </a:lnTo>
                  <a:lnTo>
                    <a:pt x="124" y="236"/>
                  </a:lnTo>
                  <a:lnTo>
                    <a:pt x="140" y="238"/>
                  </a:lnTo>
                  <a:lnTo>
                    <a:pt x="144" y="242"/>
                  </a:lnTo>
                  <a:lnTo>
                    <a:pt x="156" y="246"/>
                  </a:lnTo>
                  <a:lnTo>
                    <a:pt x="160" y="250"/>
                  </a:lnTo>
                  <a:lnTo>
                    <a:pt x="170" y="250"/>
                  </a:lnTo>
                  <a:lnTo>
                    <a:pt x="174" y="254"/>
                  </a:lnTo>
                  <a:lnTo>
                    <a:pt x="178" y="258"/>
                  </a:lnTo>
                  <a:lnTo>
                    <a:pt x="180" y="268"/>
                  </a:lnTo>
                  <a:lnTo>
                    <a:pt x="180" y="274"/>
                  </a:lnTo>
                  <a:lnTo>
                    <a:pt x="178" y="276"/>
                  </a:lnTo>
                  <a:lnTo>
                    <a:pt x="184" y="288"/>
                  </a:lnTo>
                  <a:lnTo>
                    <a:pt x="206" y="290"/>
                  </a:lnTo>
                  <a:lnTo>
                    <a:pt x="206" y="298"/>
                  </a:lnTo>
                  <a:lnTo>
                    <a:pt x="206" y="302"/>
                  </a:lnTo>
                  <a:lnTo>
                    <a:pt x="212" y="304"/>
                  </a:lnTo>
                  <a:lnTo>
                    <a:pt x="216" y="316"/>
                  </a:lnTo>
                  <a:lnTo>
                    <a:pt x="216" y="328"/>
                  </a:lnTo>
                  <a:lnTo>
                    <a:pt x="212" y="336"/>
                  </a:lnTo>
                  <a:lnTo>
                    <a:pt x="214" y="342"/>
                  </a:lnTo>
                  <a:lnTo>
                    <a:pt x="212" y="344"/>
                  </a:lnTo>
                  <a:lnTo>
                    <a:pt x="210" y="344"/>
                  </a:lnTo>
                  <a:lnTo>
                    <a:pt x="212" y="348"/>
                  </a:lnTo>
                  <a:lnTo>
                    <a:pt x="212" y="368"/>
                  </a:lnTo>
                  <a:lnTo>
                    <a:pt x="214" y="370"/>
                  </a:lnTo>
                  <a:lnTo>
                    <a:pt x="224" y="374"/>
                  </a:lnTo>
                  <a:lnTo>
                    <a:pt x="234" y="372"/>
                  </a:lnTo>
                  <a:lnTo>
                    <a:pt x="242" y="374"/>
                  </a:lnTo>
                  <a:lnTo>
                    <a:pt x="244" y="378"/>
                  </a:lnTo>
                  <a:lnTo>
                    <a:pt x="244" y="394"/>
                  </a:lnTo>
                  <a:lnTo>
                    <a:pt x="246" y="396"/>
                  </a:lnTo>
                  <a:lnTo>
                    <a:pt x="250" y="398"/>
                  </a:lnTo>
                  <a:lnTo>
                    <a:pt x="258" y="396"/>
                  </a:lnTo>
                  <a:lnTo>
                    <a:pt x="260" y="398"/>
                  </a:lnTo>
                  <a:lnTo>
                    <a:pt x="262" y="406"/>
                  </a:lnTo>
                  <a:lnTo>
                    <a:pt x="258" y="422"/>
                  </a:lnTo>
                  <a:lnTo>
                    <a:pt x="266" y="422"/>
                  </a:lnTo>
                  <a:lnTo>
                    <a:pt x="266" y="424"/>
                  </a:lnTo>
                  <a:lnTo>
                    <a:pt x="270" y="434"/>
                  </a:lnTo>
                  <a:lnTo>
                    <a:pt x="268" y="444"/>
                  </a:lnTo>
                  <a:lnTo>
                    <a:pt x="262" y="450"/>
                  </a:lnTo>
                  <a:lnTo>
                    <a:pt x="256" y="452"/>
                  </a:lnTo>
                  <a:lnTo>
                    <a:pt x="240" y="466"/>
                  </a:lnTo>
                  <a:lnTo>
                    <a:pt x="230" y="482"/>
                  </a:lnTo>
                  <a:lnTo>
                    <a:pt x="216" y="492"/>
                  </a:lnTo>
                  <a:lnTo>
                    <a:pt x="222" y="492"/>
                  </a:lnTo>
                  <a:lnTo>
                    <a:pt x="224" y="490"/>
                  </a:lnTo>
                  <a:lnTo>
                    <a:pt x="228" y="490"/>
                  </a:lnTo>
                  <a:lnTo>
                    <a:pt x="236" y="498"/>
                  </a:lnTo>
                  <a:lnTo>
                    <a:pt x="238" y="504"/>
                  </a:lnTo>
                  <a:lnTo>
                    <a:pt x="242" y="504"/>
                  </a:lnTo>
                  <a:lnTo>
                    <a:pt x="244" y="502"/>
                  </a:lnTo>
                  <a:lnTo>
                    <a:pt x="250" y="508"/>
                  </a:lnTo>
                  <a:lnTo>
                    <a:pt x="258" y="512"/>
                  </a:lnTo>
                  <a:lnTo>
                    <a:pt x="262" y="516"/>
                  </a:lnTo>
                  <a:lnTo>
                    <a:pt x="268" y="520"/>
                  </a:lnTo>
                  <a:lnTo>
                    <a:pt x="270" y="526"/>
                  </a:lnTo>
                  <a:lnTo>
                    <a:pt x="278" y="532"/>
                  </a:lnTo>
                  <a:lnTo>
                    <a:pt x="272" y="538"/>
                  </a:lnTo>
                  <a:lnTo>
                    <a:pt x="272" y="546"/>
                  </a:lnTo>
                  <a:lnTo>
                    <a:pt x="274" y="548"/>
                  </a:lnTo>
                  <a:lnTo>
                    <a:pt x="274" y="54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9" name="Freeform 270">
              <a:extLst>
                <a:ext uri="{FF2B5EF4-FFF2-40B4-BE49-F238E27FC236}">
                  <a16:creationId xmlns:a16="http://schemas.microsoft.com/office/drawing/2014/main" id="{7CAAE203-C8F1-4D4A-86DE-07EEF87698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6113" y="2293938"/>
              <a:ext cx="552450" cy="660400"/>
            </a:xfrm>
            <a:custGeom>
              <a:avLst/>
              <a:gdLst/>
              <a:ahLst/>
              <a:cxnLst>
                <a:cxn ang="0">
                  <a:pos x="2" y="348"/>
                </a:cxn>
                <a:cxn ang="0">
                  <a:pos x="2" y="336"/>
                </a:cxn>
                <a:cxn ang="0">
                  <a:pos x="28" y="334"/>
                </a:cxn>
                <a:cxn ang="0">
                  <a:pos x="30" y="330"/>
                </a:cxn>
                <a:cxn ang="0">
                  <a:pos x="0" y="326"/>
                </a:cxn>
                <a:cxn ang="0">
                  <a:pos x="16" y="310"/>
                </a:cxn>
                <a:cxn ang="0">
                  <a:pos x="14" y="304"/>
                </a:cxn>
                <a:cxn ang="0">
                  <a:pos x="20" y="294"/>
                </a:cxn>
                <a:cxn ang="0">
                  <a:pos x="28" y="286"/>
                </a:cxn>
                <a:cxn ang="0">
                  <a:pos x="40" y="274"/>
                </a:cxn>
                <a:cxn ang="0">
                  <a:pos x="56" y="270"/>
                </a:cxn>
                <a:cxn ang="0">
                  <a:pos x="70" y="266"/>
                </a:cxn>
                <a:cxn ang="0">
                  <a:pos x="68" y="264"/>
                </a:cxn>
                <a:cxn ang="0">
                  <a:pos x="68" y="246"/>
                </a:cxn>
                <a:cxn ang="0">
                  <a:pos x="92" y="214"/>
                </a:cxn>
                <a:cxn ang="0">
                  <a:pos x="102" y="206"/>
                </a:cxn>
                <a:cxn ang="0">
                  <a:pos x="100" y="188"/>
                </a:cxn>
                <a:cxn ang="0">
                  <a:pos x="114" y="168"/>
                </a:cxn>
                <a:cxn ang="0">
                  <a:pos x="122" y="152"/>
                </a:cxn>
                <a:cxn ang="0">
                  <a:pos x="144" y="132"/>
                </a:cxn>
                <a:cxn ang="0">
                  <a:pos x="144" y="118"/>
                </a:cxn>
                <a:cxn ang="0">
                  <a:pos x="150" y="112"/>
                </a:cxn>
                <a:cxn ang="0">
                  <a:pos x="166" y="102"/>
                </a:cxn>
                <a:cxn ang="0">
                  <a:pos x="170" y="90"/>
                </a:cxn>
                <a:cxn ang="0">
                  <a:pos x="176" y="64"/>
                </a:cxn>
                <a:cxn ang="0">
                  <a:pos x="184" y="62"/>
                </a:cxn>
                <a:cxn ang="0">
                  <a:pos x="196" y="52"/>
                </a:cxn>
                <a:cxn ang="0">
                  <a:pos x="210" y="58"/>
                </a:cxn>
                <a:cxn ang="0">
                  <a:pos x="218" y="48"/>
                </a:cxn>
                <a:cxn ang="0">
                  <a:pos x="224" y="38"/>
                </a:cxn>
                <a:cxn ang="0">
                  <a:pos x="238" y="40"/>
                </a:cxn>
                <a:cxn ang="0">
                  <a:pos x="262" y="18"/>
                </a:cxn>
                <a:cxn ang="0">
                  <a:pos x="278" y="10"/>
                </a:cxn>
                <a:cxn ang="0">
                  <a:pos x="288" y="6"/>
                </a:cxn>
                <a:cxn ang="0">
                  <a:pos x="294" y="22"/>
                </a:cxn>
                <a:cxn ang="0">
                  <a:pos x="308" y="16"/>
                </a:cxn>
                <a:cxn ang="0">
                  <a:pos x="324" y="10"/>
                </a:cxn>
                <a:cxn ang="0">
                  <a:pos x="348" y="30"/>
                </a:cxn>
                <a:cxn ang="0">
                  <a:pos x="346" y="52"/>
                </a:cxn>
                <a:cxn ang="0">
                  <a:pos x="320" y="74"/>
                </a:cxn>
                <a:cxn ang="0">
                  <a:pos x="278" y="60"/>
                </a:cxn>
                <a:cxn ang="0">
                  <a:pos x="224" y="74"/>
                </a:cxn>
                <a:cxn ang="0">
                  <a:pos x="204" y="86"/>
                </a:cxn>
                <a:cxn ang="0">
                  <a:pos x="176" y="110"/>
                </a:cxn>
                <a:cxn ang="0">
                  <a:pos x="152" y="146"/>
                </a:cxn>
                <a:cxn ang="0">
                  <a:pos x="126" y="212"/>
                </a:cxn>
                <a:cxn ang="0">
                  <a:pos x="96" y="260"/>
                </a:cxn>
                <a:cxn ang="0">
                  <a:pos x="102" y="322"/>
                </a:cxn>
                <a:cxn ang="0">
                  <a:pos x="98" y="356"/>
                </a:cxn>
                <a:cxn ang="0">
                  <a:pos x="86" y="392"/>
                </a:cxn>
                <a:cxn ang="0">
                  <a:pos x="76" y="384"/>
                </a:cxn>
                <a:cxn ang="0">
                  <a:pos x="72" y="376"/>
                </a:cxn>
                <a:cxn ang="0">
                  <a:pos x="60" y="390"/>
                </a:cxn>
                <a:cxn ang="0">
                  <a:pos x="28" y="414"/>
                </a:cxn>
                <a:cxn ang="0">
                  <a:pos x="20" y="410"/>
                </a:cxn>
                <a:cxn ang="0">
                  <a:pos x="16" y="384"/>
                </a:cxn>
                <a:cxn ang="0">
                  <a:pos x="6" y="374"/>
                </a:cxn>
                <a:cxn ang="0">
                  <a:pos x="20" y="352"/>
                </a:cxn>
                <a:cxn ang="0">
                  <a:pos x="10" y="362"/>
                </a:cxn>
              </a:cxnLst>
              <a:rect l="0" t="0" r="r" b="b"/>
              <a:pathLst>
                <a:path w="348" h="416">
                  <a:moveTo>
                    <a:pt x="10" y="362"/>
                  </a:moveTo>
                  <a:lnTo>
                    <a:pt x="8" y="356"/>
                  </a:lnTo>
                  <a:lnTo>
                    <a:pt x="4" y="360"/>
                  </a:lnTo>
                  <a:lnTo>
                    <a:pt x="2" y="354"/>
                  </a:lnTo>
                  <a:lnTo>
                    <a:pt x="10" y="346"/>
                  </a:lnTo>
                  <a:lnTo>
                    <a:pt x="2" y="348"/>
                  </a:lnTo>
                  <a:lnTo>
                    <a:pt x="0" y="342"/>
                  </a:lnTo>
                  <a:lnTo>
                    <a:pt x="4" y="344"/>
                  </a:lnTo>
                  <a:lnTo>
                    <a:pt x="4" y="340"/>
                  </a:lnTo>
                  <a:lnTo>
                    <a:pt x="0" y="342"/>
                  </a:lnTo>
                  <a:lnTo>
                    <a:pt x="0" y="338"/>
                  </a:lnTo>
                  <a:lnTo>
                    <a:pt x="2" y="336"/>
                  </a:lnTo>
                  <a:lnTo>
                    <a:pt x="22" y="334"/>
                  </a:lnTo>
                  <a:lnTo>
                    <a:pt x="24" y="336"/>
                  </a:lnTo>
                  <a:lnTo>
                    <a:pt x="26" y="340"/>
                  </a:lnTo>
                  <a:lnTo>
                    <a:pt x="28" y="338"/>
                  </a:lnTo>
                  <a:lnTo>
                    <a:pt x="26" y="336"/>
                  </a:lnTo>
                  <a:lnTo>
                    <a:pt x="28" y="334"/>
                  </a:lnTo>
                  <a:lnTo>
                    <a:pt x="34" y="332"/>
                  </a:lnTo>
                  <a:lnTo>
                    <a:pt x="36" y="330"/>
                  </a:lnTo>
                  <a:lnTo>
                    <a:pt x="30" y="330"/>
                  </a:lnTo>
                  <a:lnTo>
                    <a:pt x="34" y="322"/>
                  </a:lnTo>
                  <a:lnTo>
                    <a:pt x="30" y="324"/>
                  </a:lnTo>
                  <a:lnTo>
                    <a:pt x="30" y="330"/>
                  </a:lnTo>
                  <a:lnTo>
                    <a:pt x="26" y="332"/>
                  </a:lnTo>
                  <a:lnTo>
                    <a:pt x="20" y="332"/>
                  </a:lnTo>
                  <a:lnTo>
                    <a:pt x="20" y="326"/>
                  </a:lnTo>
                  <a:lnTo>
                    <a:pt x="18" y="332"/>
                  </a:lnTo>
                  <a:lnTo>
                    <a:pt x="2" y="334"/>
                  </a:lnTo>
                  <a:lnTo>
                    <a:pt x="0" y="326"/>
                  </a:lnTo>
                  <a:lnTo>
                    <a:pt x="4" y="324"/>
                  </a:lnTo>
                  <a:lnTo>
                    <a:pt x="4" y="320"/>
                  </a:lnTo>
                  <a:lnTo>
                    <a:pt x="0" y="316"/>
                  </a:lnTo>
                  <a:lnTo>
                    <a:pt x="6" y="314"/>
                  </a:lnTo>
                  <a:lnTo>
                    <a:pt x="12" y="312"/>
                  </a:lnTo>
                  <a:lnTo>
                    <a:pt x="16" y="310"/>
                  </a:lnTo>
                  <a:lnTo>
                    <a:pt x="2" y="312"/>
                  </a:lnTo>
                  <a:lnTo>
                    <a:pt x="2" y="306"/>
                  </a:lnTo>
                  <a:lnTo>
                    <a:pt x="6" y="308"/>
                  </a:lnTo>
                  <a:lnTo>
                    <a:pt x="6" y="304"/>
                  </a:lnTo>
                  <a:lnTo>
                    <a:pt x="12" y="304"/>
                  </a:lnTo>
                  <a:lnTo>
                    <a:pt x="14" y="304"/>
                  </a:lnTo>
                  <a:lnTo>
                    <a:pt x="18" y="298"/>
                  </a:lnTo>
                  <a:lnTo>
                    <a:pt x="20" y="304"/>
                  </a:lnTo>
                  <a:lnTo>
                    <a:pt x="20" y="298"/>
                  </a:lnTo>
                  <a:lnTo>
                    <a:pt x="22" y="296"/>
                  </a:lnTo>
                  <a:lnTo>
                    <a:pt x="18" y="296"/>
                  </a:lnTo>
                  <a:lnTo>
                    <a:pt x="20" y="294"/>
                  </a:lnTo>
                  <a:lnTo>
                    <a:pt x="18" y="294"/>
                  </a:lnTo>
                  <a:lnTo>
                    <a:pt x="34" y="292"/>
                  </a:lnTo>
                  <a:lnTo>
                    <a:pt x="32" y="292"/>
                  </a:lnTo>
                  <a:lnTo>
                    <a:pt x="34" y="290"/>
                  </a:lnTo>
                  <a:lnTo>
                    <a:pt x="26" y="288"/>
                  </a:lnTo>
                  <a:lnTo>
                    <a:pt x="28" y="286"/>
                  </a:lnTo>
                  <a:lnTo>
                    <a:pt x="26" y="284"/>
                  </a:lnTo>
                  <a:lnTo>
                    <a:pt x="28" y="280"/>
                  </a:lnTo>
                  <a:lnTo>
                    <a:pt x="32" y="282"/>
                  </a:lnTo>
                  <a:lnTo>
                    <a:pt x="34" y="280"/>
                  </a:lnTo>
                  <a:lnTo>
                    <a:pt x="34" y="276"/>
                  </a:lnTo>
                  <a:lnTo>
                    <a:pt x="40" y="274"/>
                  </a:lnTo>
                  <a:lnTo>
                    <a:pt x="40" y="272"/>
                  </a:lnTo>
                  <a:lnTo>
                    <a:pt x="44" y="274"/>
                  </a:lnTo>
                  <a:lnTo>
                    <a:pt x="44" y="270"/>
                  </a:lnTo>
                  <a:lnTo>
                    <a:pt x="48" y="268"/>
                  </a:lnTo>
                  <a:lnTo>
                    <a:pt x="54" y="264"/>
                  </a:lnTo>
                  <a:lnTo>
                    <a:pt x="56" y="270"/>
                  </a:lnTo>
                  <a:lnTo>
                    <a:pt x="58" y="268"/>
                  </a:lnTo>
                  <a:lnTo>
                    <a:pt x="58" y="264"/>
                  </a:lnTo>
                  <a:lnTo>
                    <a:pt x="62" y="260"/>
                  </a:lnTo>
                  <a:lnTo>
                    <a:pt x="66" y="268"/>
                  </a:lnTo>
                  <a:lnTo>
                    <a:pt x="68" y="268"/>
                  </a:lnTo>
                  <a:lnTo>
                    <a:pt x="70" y="266"/>
                  </a:lnTo>
                  <a:lnTo>
                    <a:pt x="76" y="264"/>
                  </a:lnTo>
                  <a:lnTo>
                    <a:pt x="74" y="260"/>
                  </a:lnTo>
                  <a:lnTo>
                    <a:pt x="84" y="256"/>
                  </a:lnTo>
                  <a:lnTo>
                    <a:pt x="86" y="254"/>
                  </a:lnTo>
                  <a:lnTo>
                    <a:pt x="84" y="252"/>
                  </a:lnTo>
                  <a:lnTo>
                    <a:pt x="68" y="264"/>
                  </a:lnTo>
                  <a:lnTo>
                    <a:pt x="66" y="260"/>
                  </a:lnTo>
                  <a:lnTo>
                    <a:pt x="66" y="256"/>
                  </a:lnTo>
                  <a:lnTo>
                    <a:pt x="64" y="258"/>
                  </a:lnTo>
                  <a:lnTo>
                    <a:pt x="62" y="254"/>
                  </a:lnTo>
                  <a:lnTo>
                    <a:pt x="68" y="250"/>
                  </a:lnTo>
                  <a:lnTo>
                    <a:pt x="68" y="246"/>
                  </a:lnTo>
                  <a:lnTo>
                    <a:pt x="78" y="232"/>
                  </a:lnTo>
                  <a:lnTo>
                    <a:pt x="86" y="234"/>
                  </a:lnTo>
                  <a:lnTo>
                    <a:pt x="86" y="226"/>
                  </a:lnTo>
                  <a:lnTo>
                    <a:pt x="84" y="226"/>
                  </a:lnTo>
                  <a:lnTo>
                    <a:pt x="86" y="220"/>
                  </a:lnTo>
                  <a:lnTo>
                    <a:pt x="92" y="214"/>
                  </a:lnTo>
                  <a:lnTo>
                    <a:pt x="98" y="212"/>
                  </a:lnTo>
                  <a:lnTo>
                    <a:pt x="98" y="208"/>
                  </a:lnTo>
                  <a:lnTo>
                    <a:pt x="94" y="210"/>
                  </a:lnTo>
                  <a:lnTo>
                    <a:pt x="98" y="204"/>
                  </a:lnTo>
                  <a:lnTo>
                    <a:pt x="98" y="200"/>
                  </a:lnTo>
                  <a:lnTo>
                    <a:pt x="102" y="206"/>
                  </a:lnTo>
                  <a:lnTo>
                    <a:pt x="100" y="198"/>
                  </a:lnTo>
                  <a:lnTo>
                    <a:pt x="102" y="196"/>
                  </a:lnTo>
                  <a:lnTo>
                    <a:pt x="104" y="188"/>
                  </a:lnTo>
                  <a:lnTo>
                    <a:pt x="108" y="190"/>
                  </a:lnTo>
                  <a:lnTo>
                    <a:pt x="108" y="184"/>
                  </a:lnTo>
                  <a:lnTo>
                    <a:pt x="100" y="188"/>
                  </a:lnTo>
                  <a:lnTo>
                    <a:pt x="108" y="178"/>
                  </a:lnTo>
                  <a:lnTo>
                    <a:pt x="112" y="178"/>
                  </a:lnTo>
                  <a:lnTo>
                    <a:pt x="112" y="176"/>
                  </a:lnTo>
                  <a:lnTo>
                    <a:pt x="110" y="176"/>
                  </a:lnTo>
                  <a:lnTo>
                    <a:pt x="108" y="170"/>
                  </a:lnTo>
                  <a:lnTo>
                    <a:pt x="114" y="168"/>
                  </a:lnTo>
                  <a:lnTo>
                    <a:pt x="110" y="168"/>
                  </a:lnTo>
                  <a:lnTo>
                    <a:pt x="112" y="164"/>
                  </a:lnTo>
                  <a:lnTo>
                    <a:pt x="118" y="158"/>
                  </a:lnTo>
                  <a:lnTo>
                    <a:pt x="116" y="156"/>
                  </a:lnTo>
                  <a:lnTo>
                    <a:pt x="118" y="154"/>
                  </a:lnTo>
                  <a:lnTo>
                    <a:pt x="122" y="152"/>
                  </a:lnTo>
                  <a:lnTo>
                    <a:pt x="126" y="146"/>
                  </a:lnTo>
                  <a:lnTo>
                    <a:pt x="126" y="142"/>
                  </a:lnTo>
                  <a:lnTo>
                    <a:pt x="128" y="136"/>
                  </a:lnTo>
                  <a:lnTo>
                    <a:pt x="134" y="134"/>
                  </a:lnTo>
                  <a:lnTo>
                    <a:pt x="140" y="138"/>
                  </a:lnTo>
                  <a:lnTo>
                    <a:pt x="144" y="132"/>
                  </a:lnTo>
                  <a:lnTo>
                    <a:pt x="136" y="132"/>
                  </a:lnTo>
                  <a:lnTo>
                    <a:pt x="142" y="128"/>
                  </a:lnTo>
                  <a:lnTo>
                    <a:pt x="140" y="126"/>
                  </a:lnTo>
                  <a:lnTo>
                    <a:pt x="142" y="126"/>
                  </a:lnTo>
                  <a:lnTo>
                    <a:pt x="140" y="122"/>
                  </a:lnTo>
                  <a:lnTo>
                    <a:pt x="144" y="118"/>
                  </a:lnTo>
                  <a:lnTo>
                    <a:pt x="142" y="116"/>
                  </a:lnTo>
                  <a:lnTo>
                    <a:pt x="146" y="112"/>
                  </a:lnTo>
                  <a:lnTo>
                    <a:pt x="148" y="112"/>
                  </a:lnTo>
                  <a:lnTo>
                    <a:pt x="148" y="122"/>
                  </a:lnTo>
                  <a:lnTo>
                    <a:pt x="152" y="118"/>
                  </a:lnTo>
                  <a:lnTo>
                    <a:pt x="150" y="112"/>
                  </a:lnTo>
                  <a:lnTo>
                    <a:pt x="152" y="110"/>
                  </a:lnTo>
                  <a:lnTo>
                    <a:pt x="150" y="106"/>
                  </a:lnTo>
                  <a:lnTo>
                    <a:pt x="152" y="104"/>
                  </a:lnTo>
                  <a:lnTo>
                    <a:pt x="154" y="102"/>
                  </a:lnTo>
                  <a:lnTo>
                    <a:pt x="164" y="108"/>
                  </a:lnTo>
                  <a:lnTo>
                    <a:pt x="166" y="102"/>
                  </a:lnTo>
                  <a:lnTo>
                    <a:pt x="154" y="100"/>
                  </a:lnTo>
                  <a:lnTo>
                    <a:pt x="156" y="96"/>
                  </a:lnTo>
                  <a:lnTo>
                    <a:pt x="166" y="94"/>
                  </a:lnTo>
                  <a:lnTo>
                    <a:pt x="168" y="92"/>
                  </a:lnTo>
                  <a:lnTo>
                    <a:pt x="166" y="90"/>
                  </a:lnTo>
                  <a:lnTo>
                    <a:pt x="170" y="90"/>
                  </a:lnTo>
                  <a:lnTo>
                    <a:pt x="168" y="86"/>
                  </a:lnTo>
                  <a:lnTo>
                    <a:pt x="168" y="86"/>
                  </a:lnTo>
                  <a:lnTo>
                    <a:pt x="168" y="82"/>
                  </a:lnTo>
                  <a:lnTo>
                    <a:pt x="176" y="74"/>
                  </a:lnTo>
                  <a:lnTo>
                    <a:pt x="174" y="70"/>
                  </a:lnTo>
                  <a:lnTo>
                    <a:pt x="176" y="64"/>
                  </a:lnTo>
                  <a:lnTo>
                    <a:pt x="178" y="66"/>
                  </a:lnTo>
                  <a:lnTo>
                    <a:pt x="178" y="70"/>
                  </a:lnTo>
                  <a:lnTo>
                    <a:pt x="182" y="72"/>
                  </a:lnTo>
                  <a:lnTo>
                    <a:pt x="186" y="70"/>
                  </a:lnTo>
                  <a:lnTo>
                    <a:pt x="180" y="62"/>
                  </a:lnTo>
                  <a:lnTo>
                    <a:pt x="184" y="62"/>
                  </a:lnTo>
                  <a:lnTo>
                    <a:pt x="194" y="74"/>
                  </a:lnTo>
                  <a:lnTo>
                    <a:pt x="192" y="68"/>
                  </a:lnTo>
                  <a:lnTo>
                    <a:pt x="188" y="64"/>
                  </a:lnTo>
                  <a:lnTo>
                    <a:pt x="188" y="58"/>
                  </a:lnTo>
                  <a:lnTo>
                    <a:pt x="190" y="54"/>
                  </a:lnTo>
                  <a:lnTo>
                    <a:pt x="196" y="52"/>
                  </a:lnTo>
                  <a:lnTo>
                    <a:pt x="196" y="66"/>
                  </a:lnTo>
                  <a:lnTo>
                    <a:pt x="198" y="54"/>
                  </a:lnTo>
                  <a:lnTo>
                    <a:pt x="204" y="46"/>
                  </a:lnTo>
                  <a:lnTo>
                    <a:pt x="204" y="62"/>
                  </a:lnTo>
                  <a:lnTo>
                    <a:pt x="202" y="70"/>
                  </a:lnTo>
                  <a:lnTo>
                    <a:pt x="210" y="58"/>
                  </a:lnTo>
                  <a:lnTo>
                    <a:pt x="208" y="54"/>
                  </a:lnTo>
                  <a:lnTo>
                    <a:pt x="210" y="50"/>
                  </a:lnTo>
                  <a:lnTo>
                    <a:pt x="214" y="46"/>
                  </a:lnTo>
                  <a:lnTo>
                    <a:pt x="214" y="50"/>
                  </a:lnTo>
                  <a:lnTo>
                    <a:pt x="214" y="52"/>
                  </a:lnTo>
                  <a:lnTo>
                    <a:pt x="218" y="48"/>
                  </a:lnTo>
                  <a:lnTo>
                    <a:pt x="218" y="42"/>
                  </a:lnTo>
                  <a:lnTo>
                    <a:pt x="228" y="56"/>
                  </a:lnTo>
                  <a:lnTo>
                    <a:pt x="228" y="40"/>
                  </a:lnTo>
                  <a:lnTo>
                    <a:pt x="222" y="38"/>
                  </a:lnTo>
                  <a:lnTo>
                    <a:pt x="222" y="32"/>
                  </a:lnTo>
                  <a:lnTo>
                    <a:pt x="224" y="38"/>
                  </a:lnTo>
                  <a:lnTo>
                    <a:pt x="226" y="32"/>
                  </a:lnTo>
                  <a:lnTo>
                    <a:pt x="232" y="40"/>
                  </a:lnTo>
                  <a:lnTo>
                    <a:pt x="234" y="38"/>
                  </a:lnTo>
                  <a:lnTo>
                    <a:pt x="232" y="36"/>
                  </a:lnTo>
                  <a:lnTo>
                    <a:pt x="240" y="36"/>
                  </a:lnTo>
                  <a:lnTo>
                    <a:pt x="238" y="40"/>
                  </a:lnTo>
                  <a:lnTo>
                    <a:pt x="244" y="46"/>
                  </a:lnTo>
                  <a:lnTo>
                    <a:pt x="244" y="36"/>
                  </a:lnTo>
                  <a:lnTo>
                    <a:pt x="252" y="26"/>
                  </a:lnTo>
                  <a:lnTo>
                    <a:pt x="258" y="26"/>
                  </a:lnTo>
                  <a:lnTo>
                    <a:pt x="258" y="22"/>
                  </a:lnTo>
                  <a:lnTo>
                    <a:pt x="262" y="18"/>
                  </a:lnTo>
                  <a:lnTo>
                    <a:pt x="258" y="12"/>
                  </a:lnTo>
                  <a:lnTo>
                    <a:pt x="262" y="12"/>
                  </a:lnTo>
                  <a:lnTo>
                    <a:pt x="262" y="6"/>
                  </a:lnTo>
                  <a:lnTo>
                    <a:pt x="268" y="4"/>
                  </a:lnTo>
                  <a:lnTo>
                    <a:pt x="270" y="12"/>
                  </a:lnTo>
                  <a:lnTo>
                    <a:pt x="278" y="10"/>
                  </a:lnTo>
                  <a:lnTo>
                    <a:pt x="270" y="26"/>
                  </a:lnTo>
                  <a:lnTo>
                    <a:pt x="270" y="34"/>
                  </a:lnTo>
                  <a:lnTo>
                    <a:pt x="266" y="40"/>
                  </a:lnTo>
                  <a:lnTo>
                    <a:pt x="266" y="42"/>
                  </a:lnTo>
                  <a:lnTo>
                    <a:pt x="268" y="42"/>
                  </a:lnTo>
                  <a:lnTo>
                    <a:pt x="288" y="6"/>
                  </a:lnTo>
                  <a:lnTo>
                    <a:pt x="290" y="16"/>
                  </a:lnTo>
                  <a:lnTo>
                    <a:pt x="288" y="18"/>
                  </a:lnTo>
                  <a:lnTo>
                    <a:pt x="290" y="20"/>
                  </a:lnTo>
                  <a:lnTo>
                    <a:pt x="288" y="30"/>
                  </a:lnTo>
                  <a:lnTo>
                    <a:pt x="294" y="26"/>
                  </a:lnTo>
                  <a:lnTo>
                    <a:pt x="294" y="22"/>
                  </a:lnTo>
                  <a:lnTo>
                    <a:pt x="298" y="20"/>
                  </a:lnTo>
                  <a:lnTo>
                    <a:pt x="302" y="0"/>
                  </a:lnTo>
                  <a:lnTo>
                    <a:pt x="314" y="4"/>
                  </a:lnTo>
                  <a:lnTo>
                    <a:pt x="312" y="12"/>
                  </a:lnTo>
                  <a:lnTo>
                    <a:pt x="306" y="14"/>
                  </a:lnTo>
                  <a:lnTo>
                    <a:pt x="308" y="16"/>
                  </a:lnTo>
                  <a:lnTo>
                    <a:pt x="304" y="20"/>
                  </a:lnTo>
                  <a:lnTo>
                    <a:pt x="312" y="18"/>
                  </a:lnTo>
                  <a:lnTo>
                    <a:pt x="308" y="26"/>
                  </a:lnTo>
                  <a:lnTo>
                    <a:pt x="316" y="26"/>
                  </a:lnTo>
                  <a:lnTo>
                    <a:pt x="316" y="14"/>
                  </a:lnTo>
                  <a:lnTo>
                    <a:pt x="324" y="10"/>
                  </a:lnTo>
                  <a:lnTo>
                    <a:pt x="326" y="18"/>
                  </a:lnTo>
                  <a:lnTo>
                    <a:pt x="334" y="16"/>
                  </a:lnTo>
                  <a:lnTo>
                    <a:pt x="338" y="20"/>
                  </a:lnTo>
                  <a:lnTo>
                    <a:pt x="336" y="22"/>
                  </a:lnTo>
                  <a:lnTo>
                    <a:pt x="348" y="28"/>
                  </a:lnTo>
                  <a:lnTo>
                    <a:pt x="348" y="30"/>
                  </a:lnTo>
                  <a:lnTo>
                    <a:pt x="334" y="40"/>
                  </a:lnTo>
                  <a:lnTo>
                    <a:pt x="316" y="38"/>
                  </a:lnTo>
                  <a:lnTo>
                    <a:pt x="334" y="50"/>
                  </a:lnTo>
                  <a:lnTo>
                    <a:pt x="328" y="56"/>
                  </a:lnTo>
                  <a:lnTo>
                    <a:pt x="338" y="56"/>
                  </a:lnTo>
                  <a:lnTo>
                    <a:pt x="346" y="52"/>
                  </a:lnTo>
                  <a:lnTo>
                    <a:pt x="346" y="60"/>
                  </a:lnTo>
                  <a:lnTo>
                    <a:pt x="338" y="58"/>
                  </a:lnTo>
                  <a:lnTo>
                    <a:pt x="336" y="66"/>
                  </a:lnTo>
                  <a:lnTo>
                    <a:pt x="326" y="72"/>
                  </a:lnTo>
                  <a:lnTo>
                    <a:pt x="322" y="80"/>
                  </a:lnTo>
                  <a:lnTo>
                    <a:pt x="320" y="74"/>
                  </a:lnTo>
                  <a:lnTo>
                    <a:pt x="326" y="66"/>
                  </a:lnTo>
                  <a:lnTo>
                    <a:pt x="324" y="56"/>
                  </a:lnTo>
                  <a:lnTo>
                    <a:pt x="308" y="42"/>
                  </a:lnTo>
                  <a:lnTo>
                    <a:pt x="294" y="46"/>
                  </a:lnTo>
                  <a:lnTo>
                    <a:pt x="282" y="52"/>
                  </a:lnTo>
                  <a:lnTo>
                    <a:pt x="278" y="60"/>
                  </a:lnTo>
                  <a:lnTo>
                    <a:pt x="278" y="82"/>
                  </a:lnTo>
                  <a:lnTo>
                    <a:pt x="262" y="94"/>
                  </a:lnTo>
                  <a:lnTo>
                    <a:pt x="254" y="86"/>
                  </a:lnTo>
                  <a:lnTo>
                    <a:pt x="246" y="94"/>
                  </a:lnTo>
                  <a:lnTo>
                    <a:pt x="234" y="90"/>
                  </a:lnTo>
                  <a:lnTo>
                    <a:pt x="224" y="74"/>
                  </a:lnTo>
                  <a:lnTo>
                    <a:pt x="218" y="70"/>
                  </a:lnTo>
                  <a:lnTo>
                    <a:pt x="214" y="70"/>
                  </a:lnTo>
                  <a:lnTo>
                    <a:pt x="216" y="76"/>
                  </a:lnTo>
                  <a:lnTo>
                    <a:pt x="208" y="80"/>
                  </a:lnTo>
                  <a:lnTo>
                    <a:pt x="202" y="80"/>
                  </a:lnTo>
                  <a:lnTo>
                    <a:pt x="204" y="86"/>
                  </a:lnTo>
                  <a:lnTo>
                    <a:pt x="200" y="96"/>
                  </a:lnTo>
                  <a:lnTo>
                    <a:pt x="202" y="100"/>
                  </a:lnTo>
                  <a:lnTo>
                    <a:pt x="200" y="102"/>
                  </a:lnTo>
                  <a:lnTo>
                    <a:pt x="178" y="100"/>
                  </a:lnTo>
                  <a:lnTo>
                    <a:pt x="176" y="102"/>
                  </a:lnTo>
                  <a:lnTo>
                    <a:pt x="176" y="110"/>
                  </a:lnTo>
                  <a:lnTo>
                    <a:pt x="172" y="120"/>
                  </a:lnTo>
                  <a:lnTo>
                    <a:pt x="166" y="114"/>
                  </a:lnTo>
                  <a:lnTo>
                    <a:pt x="156" y="122"/>
                  </a:lnTo>
                  <a:lnTo>
                    <a:pt x="154" y="130"/>
                  </a:lnTo>
                  <a:lnTo>
                    <a:pt x="148" y="140"/>
                  </a:lnTo>
                  <a:lnTo>
                    <a:pt x="152" y="146"/>
                  </a:lnTo>
                  <a:lnTo>
                    <a:pt x="152" y="150"/>
                  </a:lnTo>
                  <a:lnTo>
                    <a:pt x="140" y="168"/>
                  </a:lnTo>
                  <a:lnTo>
                    <a:pt x="136" y="180"/>
                  </a:lnTo>
                  <a:lnTo>
                    <a:pt x="128" y="184"/>
                  </a:lnTo>
                  <a:lnTo>
                    <a:pt x="128" y="200"/>
                  </a:lnTo>
                  <a:lnTo>
                    <a:pt x="126" y="212"/>
                  </a:lnTo>
                  <a:lnTo>
                    <a:pt x="116" y="230"/>
                  </a:lnTo>
                  <a:lnTo>
                    <a:pt x="122" y="238"/>
                  </a:lnTo>
                  <a:lnTo>
                    <a:pt x="122" y="246"/>
                  </a:lnTo>
                  <a:lnTo>
                    <a:pt x="118" y="250"/>
                  </a:lnTo>
                  <a:lnTo>
                    <a:pt x="106" y="250"/>
                  </a:lnTo>
                  <a:lnTo>
                    <a:pt x="96" y="260"/>
                  </a:lnTo>
                  <a:lnTo>
                    <a:pt x="94" y="268"/>
                  </a:lnTo>
                  <a:lnTo>
                    <a:pt x="96" y="278"/>
                  </a:lnTo>
                  <a:lnTo>
                    <a:pt x="94" y="292"/>
                  </a:lnTo>
                  <a:lnTo>
                    <a:pt x="96" y="300"/>
                  </a:lnTo>
                  <a:lnTo>
                    <a:pt x="96" y="314"/>
                  </a:lnTo>
                  <a:lnTo>
                    <a:pt x="102" y="322"/>
                  </a:lnTo>
                  <a:lnTo>
                    <a:pt x="104" y="328"/>
                  </a:lnTo>
                  <a:lnTo>
                    <a:pt x="102" y="332"/>
                  </a:lnTo>
                  <a:lnTo>
                    <a:pt x="94" y="338"/>
                  </a:lnTo>
                  <a:lnTo>
                    <a:pt x="98" y="340"/>
                  </a:lnTo>
                  <a:lnTo>
                    <a:pt x="100" y="348"/>
                  </a:lnTo>
                  <a:lnTo>
                    <a:pt x="98" y="356"/>
                  </a:lnTo>
                  <a:lnTo>
                    <a:pt x="98" y="362"/>
                  </a:lnTo>
                  <a:lnTo>
                    <a:pt x="90" y="366"/>
                  </a:lnTo>
                  <a:lnTo>
                    <a:pt x="90" y="370"/>
                  </a:lnTo>
                  <a:lnTo>
                    <a:pt x="88" y="376"/>
                  </a:lnTo>
                  <a:lnTo>
                    <a:pt x="88" y="382"/>
                  </a:lnTo>
                  <a:lnTo>
                    <a:pt x="86" y="392"/>
                  </a:lnTo>
                  <a:lnTo>
                    <a:pt x="84" y="394"/>
                  </a:lnTo>
                  <a:lnTo>
                    <a:pt x="84" y="390"/>
                  </a:lnTo>
                  <a:lnTo>
                    <a:pt x="82" y="394"/>
                  </a:lnTo>
                  <a:lnTo>
                    <a:pt x="82" y="388"/>
                  </a:lnTo>
                  <a:lnTo>
                    <a:pt x="80" y="386"/>
                  </a:lnTo>
                  <a:lnTo>
                    <a:pt x="76" y="384"/>
                  </a:lnTo>
                  <a:lnTo>
                    <a:pt x="74" y="372"/>
                  </a:lnTo>
                  <a:lnTo>
                    <a:pt x="76" y="368"/>
                  </a:lnTo>
                  <a:lnTo>
                    <a:pt x="74" y="366"/>
                  </a:lnTo>
                  <a:lnTo>
                    <a:pt x="72" y="368"/>
                  </a:lnTo>
                  <a:lnTo>
                    <a:pt x="72" y="376"/>
                  </a:lnTo>
                  <a:lnTo>
                    <a:pt x="72" y="376"/>
                  </a:lnTo>
                  <a:lnTo>
                    <a:pt x="70" y="372"/>
                  </a:lnTo>
                  <a:lnTo>
                    <a:pt x="68" y="376"/>
                  </a:lnTo>
                  <a:lnTo>
                    <a:pt x="72" y="382"/>
                  </a:lnTo>
                  <a:lnTo>
                    <a:pt x="68" y="390"/>
                  </a:lnTo>
                  <a:lnTo>
                    <a:pt x="60" y="388"/>
                  </a:lnTo>
                  <a:lnTo>
                    <a:pt x="60" y="390"/>
                  </a:lnTo>
                  <a:lnTo>
                    <a:pt x="54" y="400"/>
                  </a:lnTo>
                  <a:lnTo>
                    <a:pt x="42" y="412"/>
                  </a:lnTo>
                  <a:lnTo>
                    <a:pt x="40" y="408"/>
                  </a:lnTo>
                  <a:lnTo>
                    <a:pt x="36" y="414"/>
                  </a:lnTo>
                  <a:lnTo>
                    <a:pt x="32" y="416"/>
                  </a:lnTo>
                  <a:lnTo>
                    <a:pt x="28" y="414"/>
                  </a:lnTo>
                  <a:lnTo>
                    <a:pt x="30" y="412"/>
                  </a:lnTo>
                  <a:lnTo>
                    <a:pt x="26" y="412"/>
                  </a:lnTo>
                  <a:lnTo>
                    <a:pt x="26" y="414"/>
                  </a:lnTo>
                  <a:lnTo>
                    <a:pt x="22" y="414"/>
                  </a:lnTo>
                  <a:lnTo>
                    <a:pt x="22" y="406"/>
                  </a:lnTo>
                  <a:lnTo>
                    <a:pt x="20" y="410"/>
                  </a:lnTo>
                  <a:lnTo>
                    <a:pt x="18" y="410"/>
                  </a:lnTo>
                  <a:lnTo>
                    <a:pt x="6" y="398"/>
                  </a:lnTo>
                  <a:lnTo>
                    <a:pt x="8" y="390"/>
                  </a:lnTo>
                  <a:lnTo>
                    <a:pt x="12" y="392"/>
                  </a:lnTo>
                  <a:lnTo>
                    <a:pt x="12" y="390"/>
                  </a:lnTo>
                  <a:lnTo>
                    <a:pt x="16" y="384"/>
                  </a:lnTo>
                  <a:lnTo>
                    <a:pt x="16" y="382"/>
                  </a:lnTo>
                  <a:lnTo>
                    <a:pt x="14" y="382"/>
                  </a:lnTo>
                  <a:lnTo>
                    <a:pt x="18" y="378"/>
                  </a:lnTo>
                  <a:lnTo>
                    <a:pt x="4" y="382"/>
                  </a:lnTo>
                  <a:lnTo>
                    <a:pt x="2" y="378"/>
                  </a:lnTo>
                  <a:lnTo>
                    <a:pt x="6" y="374"/>
                  </a:lnTo>
                  <a:lnTo>
                    <a:pt x="12" y="374"/>
                  </a:lnTo>
                  <a:lnTo>
                    <a:pt x="18" y="368"/>
                  </a:lnTo>
                  <a:lnTo>
                    <a:pt x="10" y="368"/>
                  </a:lnTo>
                  <a:lnTo>
                    <a:pt x="16" y="360"/>
                  </a:lnTo>
                  <a:lnTo>
                    <a:pt x="16" y="358"/>
                  </a:lnTo>
                  <a:lnTo>
                    <a:pt x="20" y="352"/>
                  </a:lnTo>
                  <a:lnTo>
                    <a:pt x="22" y="356"/>
                  </a:lnTo>
                  <a:lnTo>
                    <a:pt x="22" y="352"/>
                  </a:lnTo>
                  <a:lnTo>
                    <a:pt x="26" y="350"/>
                  </a:lnTo>
                  <a:lnTo>
                    <a:pt x="20" y="348"/>
                  </a:lnTo>
                  <a:lnTo>
                    <a:pt x="18" y="350"/>
                  </a:lnTo>
                  <a:lnTo>
                    <a:pt x="10" y="362"/>
                  </a:lnTo>
                  <a:lnTo>
                    <a:pt x="10" y="36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00" name="Freeform 271">
              <a:extLst>
                <a:ext uri="{FF2B5EF4-FFF2-40B4-BE49-F238E27FC236}">
                  <a16:creationId xmlns:a16="http://schemas.microsoft.com/office/drawing/2014/main" id="{1A0B7B67-42B6-4706-A73D-4E45E31C7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013" y="3897313"/>
              <a:ext cx="111125" cy="82550"/>
            </a:xfrm>
            <a:custGeom>
              <a:avLst/>
              <a:gdLst/>
              <a:ahLst/>
              <a:cxnLst>
                <a:cxn ang="0">
                  <a:pos x="54" y="52"/>
                </a:cxn>
                <a:cxn ang="0">
                  <a:pos x="44" y="50"/>
                </a:cxn>
                <a:cxn ang="0">
                  <a:pos x="34" y="50"/>
                </a:cxn>
                <a:cxn ang="0">
                  <a:pos x="24" y="48"/>
                </a:cxn>
                <a:cxn ang="0">
                  <a:pos x="12" y="46"/>
                </a:cxn>
                <a:cxn ang="0">
                  <a:pos x="8" y="34"/>
                </a:cxn>
                <a:cxn ang="0">
                  <a:pos x="0" y="26"/>
                </a:cxn>
                <a:cxn ang="0">
                  <a:pos x="0" y="24"/>
                </a:cxn>
                <a:cxn ang="0">
                  <a:pos x="4" y="20"/>
                </a:cxn>
                <a:cxn ang="0">
                  <a:pos x="4" y="26"/>
                </a:cxn>
                <a:cxn ang="0">
                  <a:pos x="8" y="26"/>
                </a:cxn>
                <a:cxn ang="0">
                  <a:pos x="10" y="30"/>
                </a:cxn>
                <a:cxn ang="0">
                  <a:pos x="18" y="30"/>
                </a:cxn>
                <a:cxn ang="0">
                  <a:pos x="22" y="28"/>
                </a:cxn>
                <a:cxn ang="0">
                  <a:pos x="40" y="30"/>
                </a:cxn>
                <a:cxn ang="0">
                  <a:pos x="46" y="26"/>
                </a:cxn>
                <a:cxn ang="0">
                  <a:pos x="44" y="24"/>
                </a:cxn>
                <a:cxn ang="0">
                  <a:pos x="48" y="24"/>
                </a:cxn>
                <a:cxn ang="0">
                  <a:pos x="48" y="20"/>
                </a:cxn>
                <a:cxn ang="0">
                  <a:pos x="58" y="12"/>
                </a:cxn>
                <a:cxn ang="0">
                  <a:pos x="66" y="0"/>
                </a:cxn>
                <a:cxn ang="0">
                  <a:pos x="68" y="6"/>
                </a:cxn>
                <a:cxn ang="0">
                  <a:pos x="70" y="6"/>
                </a:cxn>
                <a:cxn ang="0">
                  <a:pos x="70" y="18"/>
                </a:cxn>
                <a:cxn ang="0">
                  <a:pos x="66" y="18"/>
                </a:cxn>
                <a:cxn ang="0">
                  <a:pos x="62" y="18"/>
                </a:cxn>
                <a:cxn ang="0">
                  <a:pos x="64" y="24"/>
                </a:cxn>
                <a:cxn ang="0">
                  <a:pos x="66" y="30"/>
                </a:cxn>
                <a:cxn ang="0">
                  <a:pos x="58" y="32"/>
                </a:cxn>
                <a:cxn ang="0">
                  <a:pos x="58" y="42"/>
                </a:cxn>
                <a:cxn ang="0">
                  <a:pos x="56" y="50"/>
                </a:cxn>
                <a:cxn ang="0">
                  <a:pos x="54" y="52"/>
                </a:cxn>
                <a:cxn ang="0">
                  <a:pos x="54" y="52"/>
                </a:cxn>
              </a:cxnLst>
              <a:rect l="0" t="0" r="r" b="b"/>
              <a:pathLst>
                <a:path w="70" h="52">
                  <a:moveTo>
                    <a:pt x="54" y="52"/>
                  </a:moveTo>
                  <a:lnTo>
                    <a:pt x="44" y="50"/>
                  </a:lnTo>
                  <a:lnTo>
                    <a:pt x="34" y="50"/>
                  </a:lnTo>
                  <a:lnTo>
                    <a:pt x="24" y="48"/>
                  </a:lnTo>
                  <a:lnTo>
                    <a:pt x="12" y="46"/>
                  </a:lnTo>
                  <a:lnTo>
                    <a:pt x="8" y="34"/>
                  </a:lnTo>
                  <a:lnTo>
                    <a:pt x="0" y="26"/>
                  </a:lnTo>
                  <a:lnTo>
                    <a:pt x="0" y="24"/>
                  </a:lnTo>
                  <a:lnTo>
                    <a:pt x="4" y="20"/>
                  </a:lnTo>
                  <a:lnTo>
                    <a:pt x="4" y="26"/>
                  </a:lnTo>
                  <a:lnTo>
                    <a:pt x="8" y="26"/>
                  </a:lnTo>
                  <a:lnTo>
                    <a:pt x="10" y="30"/>
                  </a:lnTo>
                  <a:lnTo>
                    <a:pt x="18" y="30"/>
                  </a:lnTo>
                  <a:lnTo>
                    <a:pt x="22" y="28"/>
                  </a:lnTo>
                  <a:lnTo>
                    <a:pt x="40" y="30"/>
                  </a:lnTo>
                  <a:lnTo>
                    <a:pt x="46" y="26"/>
                  </a:lnTo>
                  <a:lnTo>
                    <a:pt x="44" y="24"/>
                  </a:lnTo>
                  <a:lnTo>
                    <a:pt x="48" y="24"/>
                  </a:lnTo>
                  <a:lnTo>
                    <a:pt x="48" y="20"/>
                  </a:lnTo>
                  <a:lnTo>
                    <a:pt x="58" y="12"/>
                  </a:lnTo>
                  <a:lnTo>
                    <a:pt x="66" y="0"/>
                  </a:lnTo>
                  <a:lnTo>
                    <a:pt x="68" y="6"/>
                  </a:lnTo>
                  <a:lnTo>
                    <a:pt x="70" y="6"/>
                  </a:lnTo>
                  <a:lnTo>
                    <a:pt x="70" y="18"/>
                  </a:lnTo>
                  <a:lnTo>
                    <a:pt x="66" y="18"/>
                  </a:lnTo>
                  <a:lnTo>
                    <a:pt x="62" y="18"/>
                  </a:lnTo>
                  <a:lnTo>
                    <a:pt x="64" y="24"/>
                  </a:lnTo>
                  <a:lnTo>
                    <a:pt x="66" y="30"/>
                  </a:lnTo>
                  <a:lnTo>
                    <a:pt x="58" y="32"/>
                  </a:lnTo>
                  <a:lnTo>
                    <a:pt x="58" y="42"/>
                  </a:lnTo>
                  <a:lnTo>
                    <a:pt x="56" y="50"/>
                  </a:lnTo>
                  <a:lnTo>
                    <a:pt x="54" y="52"/>
                  </a:lnTo>
                  <a:lnTo>
                    <a:pt x="54" y="5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01" name="Freeform 272">
              <a:extLst>
                <a:ext uri="{FF2B5EF4-FFF2-40B4-BE49-F238E27FC236}">
                  <a16:creationId xmlns:a16="http://schemas.microsoft.com/office/drawing/2014/main" id="{768DB6AD-D736-4195-8642-34CBA4231B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3063" y="3925888"/>
              <a:ext cx="168275" cy="187325"/>
            </a:xfrm>
            <a:custGeom>
              <a:avLst/>
              <a:gdLst/>
              <a:ahLst/>
              <a:cxnLst>
                <a:cxn ang="0">
                  <a:pos x="50" y="42"/>
                </a:cxn>
                <a:cxn ang="0">
                  <a:pos x="48" y="50"/>
                </a:cxn>
                <a:cxn ang="0">
                  <a:pos x="46" y="56"/>
                </a:cxn>
                <a:cxn ang="0">
                  <a:pos x="44" y="64"/>
                </a:cxn>
                <a:cxn ang="0">
                  <a:pos x="42" y="70"/>
                </a:cxn>
                <a:cxn ang="0">
                  <a:pos x="32" y="74"/>
                </a:cxn>
                <a:cxn ang="0">
                  <a:pos x="22" y="78"/>
                </a:cxn>
                <a:cxn ang="0">
                  <a:pos x="10" y="80"/>
                </a:cxn>
                <a:cxn ang="0">
                  <a:pos x="0" y="84"/>
                </a:cxn>
                <a:cxn ang="0">
                  <a:pos x="8" y="102"/>
                </a:cxn>
                <a:cxn ang="0">
                  <a:pos x="14" y="118"/>
                </a:cxn>
                <a:cxn ang="0">
                  <a:pos x="30" y="112"/>
                </a:cxn>
                <a:cxn ang="0">
                  <a:pos x="40" y="114"/>
                </a:cxn>
                <a:cxn ang="0">
                  <a:pos x="44" y="110"/>
                </a:cxn>
                <a:cxn ang="0">
                  <a:pos x="44" y="106"/>
                </a:cxn>
                <a:cxn ang="0">
                  <a:pos x="48" y="102"/>
                </a:cxn>
                <a:cxn ang="0">
                  <a:pos x="60" y="98"/>
                </a:cxn>
                <a:cxn ang="0">
                  <a:pos x="64" y="88"/>
                </a:cxn>
                <a:cxn ang="0">
                  <a:pos x="70" y="84"/>
                </a:cxn>
                <a:cxn ang="0">
                  <a:pos x="78" y="84"/>
                </a:cxn>
                <a:cxn ang="0">
                  <a:pos x="78" y="70"/>
                </a:cxn>
                <a:cxn ang="0">
                  <a:pos x="80" y="64"/>
                </a:cxn>
                <a:cxn ang="0">
                  <a:pos x="84" y="62"/>
                </a:cxn>
                <a:cxn ang="0">
                  <a:pos x="86" y="64"/>
                </a:cxn>
                <a:cxn ang="0">
                  <a:pos x="88" y="64"/>
                </a:cxn>
                <a:cxn ang="0">
                  <a:pos x="92" y="56"/>
                </a:cxn>
                <a:cxn ang="0">
                  <a:pos x="102" y="44"/>
                </a:cxn>
                <a:cxn ang="0">
                  <a:pos x="106" y="36"/>
                </a:cxn>
                <a:cxn ang="0">
                  <a:pos x="98" y="30"/>
                </a:cxn>
                <a:cxn ang="0">
                  <a:pos x="90" y="20"/>
                </a:cxn>
                <a:cxn ang="0">
                  <a:pos x="76" y="16"/>
                </a:cxn>
                <a:cxn ang="0">
                  <a:pos x="66" y="10"/>
                </a:cxn>
                <a:cxn ang="0">
                  <a:pos x="60" y="4"/>
                </a:cxn>
                <a:cxn ang="0">
                  <a:pos x="58" y="0"/>
                </a:cxn>
                <a:cxn ang="0">
                  <a:pos x="54" y="0"/>
                </a:cxn>
                <a:cxn ang="0">
                  <a:pos x="50" y="0"/>
                </a:cxn>
                <a:cxn ang="0">
                  <a:pos x="52" y="6"/>
                </a:cxn>
                <a:cxn ang="0">
                  <a:pos x="54" y="12"/>
                </a:cxn>
                <a:cxn ang="0">
                  <a:pos x="46" y="14"/>
                </a:cxn>
                <a:cxn ang="0">
                  <a:pos x="46" y="24"/>
                </a:cxn>
                <a:cxn ang="0">
                  <a:pos x="44" y="32"/>
                </a:cxn>
                <a:cxn ang="0">
                  <a:pos x="50" y="42"/>
                </a:cxn>
                <a:cxn ang="0">
                  <a:pos x="50" y="42"/>
                </a:cxn>
              </a:cxnLst>
              <a:rect l="0" t="0" r="r" b="b"/>
              <a:pathLst>
                <a:path w="106" h="118">
                  <a:moveTo>
                    <a:pt x="50" y="42"/>
                  </a:moveTo>
                  <a:lnTo>
                    <a:pt x="48" y="50"/>
                  </a:lnTo>
                  <a:lnTo>
                    <a:pt x="46" y="56"/>
                  </a:lnTo>
                  <a:lnTo>
                    <a:pt x="44" y="64"/>
                  </a:lnTo>
                  <a:lnTo>
                    <a:pt x="42" y="70"/>
                  </a:lnTo>
                  <a:lnTo>
                    <a:pt x="32" y="74"/>
                  </a:lnTo>
                  <a:lnTo>
                    <a:pt x="22" y="78"/>
                  </a:lnTo>
                  <a:lnTo>
                    <a:pt x="10" y="80"/>
                  </a:lnTo>
                  <a:lnTo>
                    <a:pt x="0" y="84"/>
                  </a:lnTo>
                  <a:lnTo>
                    <a:pt x="8" y="102"/>
                  </a:lnTo>
                  <a:lnTo>
                    <a:pt x="14" y="118"/>
                  </a:lnTo>
                  <a:lnTo>
                    <a:pt x="30" y="112"/>
                  </a:lnTo>
                  <a:lnTo>
                    <a:pt x="40" y="114"/>
                  </a:lnTo>
                  <a:lnTo>
                    <a:pt x="44" y="110"/>
                  </a:lnTo>
                  <a:lnTo>
                    <a:pt x="44" y="106"/>
                  </a:lnTo>
                  <a:lnTo>
                    <a:pt x="48" y="102"/>
                  </a:lnTo>
                  <a:lnTo>
                    <a:pt x="60" y="98"/>
                  </a:lnTo>
                  <a:lnTo>
                    <a:pt x="64" y="88"/>
                  </a:lnTo>
                  <a:lnTo>
                    <a:pt x="70" y="84"/>
                  </a:lnTo>
                  <a:lnTo>
                    <a:pt x="78" y="84"/>
                  </a:lnTo>
                  <a:lnTo>
                    <a:pt x="78" y="70"/>
                  </a:lnTo>
                  <a:lnTo>
                    <a:pt x="80" y="64"/>
                  </a:lnTo>
                  <a:lnTo>
                    <a:pt x="84" y="62"/>
                  </a:lnTo>
                  <a:lnTo>
                    <a:pt x="86" y="64"/>
                  </a:lnTo>
                  <a:lnTo>
                    <a:pt x="88" y="64"/>
                  </a:lnTo>
                  <a:lnTo>
                    <a:pt x="92" y="56"/>
                  </a:lnTo>
                  <a:lnTo>
                    <a:pt x="102" y="44"/>
                  </a:lnTo>
                  <a:lnTo>
                    <a:pt x="106" y="36"/>
                  </a:lnTo>
                  <a:lnTo>
                    <a:pt x="98" y="30"/>
                  </a:lnTo>
                  <a:lnTo>
                    <a:pt x="90" y="20"/>
                  </a:lnTo>
                  <a:lnTo>
                    <a:pt x="76" y="16"/>
                  </a:lnTo>
                  <a:lnTo>
                    <a:pt x="66" y="10"/>
                  </a:lnTo>
                  <a:lnTo>
                    <a:pt x="60" y="4"/>
                  </a:lnTo>
                  <a:lnTo>
                    <a:pt x="58" y="0"/>
                  </a:lnTo>
                  <a:lnTo>
                    <a:pt x="54" y="0"/>
                  </a:lnTo>
                  <a:lnTo>
                    <a:pt x="50" y="0"/>
                  </a:lnTo>
                  <a:lnTo>
                    <a:pt x="52" y="6"/>
                  </a:lnTo>
                  <a:lnTo>
                    <a:pt x="54" y="12"/>
                  </a:lnTo>
                  <a:lnTo>
                    <a:pt x="46" y="14"/>
                  </a:lnTo>
                  <a:lnTo>
                    <a:pt x="46" y="24"/>
                  </a:lnTo>
                  <a:lnTo>
                    <a:pt x="44" y="32"/>
                  </a:lnTo>
                  <a:lnTo>
                    <a:pt x="50" y="42"/>
                  </a:lnTo>
                  <a:lnTo>
                    <a:pt x="50" y="4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02" name="Freeform 273">
              <a:extLst>
                <a:ext uri="{FF2B5EF4-FFF2-40B4-BE49-F238E27FC236}">
                  <a16:creationId xmlns:a16="http://schemas.microsoft.com/office/drawing/2014/main" id="{83DD64CD-93F3-4FB3-A984-A0E056781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6213" y="4059238"/>
              <a:ext cx="219075" cy="139700"/>
            </a:xfrm>
            <a:custGeom>
              <a:avLst/>
              <a:gdLst/>
              <a:ahLst/>
              <a:cxnLst>
                <a:cxn ang="0">
                  <a:pos x="124" y="0"/>
                </a:cxn>
                <a:cxn ang="0">
                  <a:pos x="114" y="2"/>
                </a:cxn>
                <a:cxn ang="0">
                  <a:pos x="104" y="6"/>
                </a:cxn>
                <a:cxn ang="0">
                  <a:pos x="92" y="8"/>
                </a:cxn>
                <a:cxn ang="0">
                  <a:pos x="82" y="10"/>
                </a:cxn>
                <a:cxn ang="0">
                  <a:pos x="74" y="20"/>
                </a:cxn>
                <a:cxn ang="0">
                  <a:pos x="66" y="30"/>
                </a:cxn>
                <a:cxn ang="0">
                  <a:pos x="56" y="38"/>
                </a:cxn>
                <a:cxn ang="0">
                  <a:pos x="48" y="48"/>
                </a:cxn>
                <a:cxn ang="0">
                  <a:pos x="48" y="32"/>
                </a:cxn>
                <a:cxn ang="0">
                  <a:pos x="36" y="28"/>
                </a:cxn>
                <a:cxn ang="0">
                  <a:pos x="24" y="24"/>
                </a:cxn>
                <a:cxn ang="0">
                  <a:pos x="10" y="28"/>
                </a:cxn>
                <a:cxn ang="0">
                  <a:pos x="4" y="32"/>
                </a:cxn>
                <a:cxn ang="0">
                  <a:pos x="4" y="36"/>
                </a:cxn>
                <a:cxn ang="0">
                  <a:pos x="0" y="36"/>
                </a:cxn>
                <a:cxn ang="0">
                  <a:pos x="2" y="44"/>
                </a:cxn>
                <a:cxn ang="0">
                  <a:pos x="0" y="46"/>
                </a:cxn>
                <a:cxn ang="0">
                  <a:pos x="0" y="52"/>
                </a:cxn>
                <a:cxn ang="0">
                  <a:pos x="0" y="52"/>
                </a:cxn>
                <a:cxn ang="0">
                  <a:pos x="2" y="56"/>
                </a:cxn>
                <a:cxn ang="0">
                  <a:pos x="6" y="70"/>
                </a:cxn>
                <a:cxn ang="0">
                  <a:pos x="8" y="72"/>
                </a:cxn>
                <a:cxn ang="0">
                  <a:pos x="8" y="82"/>
                </a:cxn>
                <a:cxn ang="0">
                  <a:pos x="12" y="88"/>
                </a:cxn>
                <a:cxn ang="0">
                  <a:pos x="16" y="88"/>
                </a:cxn>
                <a:cxn ang="0">
                  <a:pos x="30" y="88"/>
                </a:cxn>
                <a:cxn ang="0">
                  <a:pos x="38" y="84"/>
                </a:cxn>
                <a:cxn ang="0">
                  <a:pos x="42" y="78"/>
                </a:cxn>
                <a:cxn ang="0">
                  <a:pos x="56" y="78"/>
                </a:cxn>
                <a:cxn ang="0">
                  <a:pos x="62" y="76"/>
                </a:cxn>
                <a:cxn ang="0">
                  <a:pos x="70" y="72"/>
                </a:cxn>
                <a:cxn ang="0">
                  <a:pos x="78" y="70"/>
                </a:cxn>
                <a:cxn ang="0">
                  <a:pos x="82" y="70"/>
                </a:cxn>
                <a:cxn ang="0">
                  <a:pos x="86" y="64"/>
                </a:cxn>
                <a:cxn ang="0">
                  <a:pos x="92" y="60"/>
                </a:cxn>
                <a:cxn ang="0">
                  <a:pos x="116" y="54"/>
                </a:cxn>
                <a:cxn ang="0">
                  <a:pos x="120" y="50"/>
                </a:cxn>
                <a:cxn ang="0">
                  <a:pos x="128" y="48"/>
                </a:cxn>
                <a:cxn ang="0">
                  <a:pos x="128" y="44"/>
                </a:cxn>
                <a:cxn ang="0">
                  <a:pos x="130" y="40"/>
                </a:cxn>
                <a:cxn ang="0">
                  <a:pos x="138" y="34"/>
                </a:cxn>
                <a:cxn ang="0">
                  <a:pos x="132" y="18"/>
                </a:cxn>
                <a:cxn ang="0">
                  <a:pos x="124" y="0"/>
                </a:cxn>
                <a:cxn ang="0">
                  <a:pos x="124" y="0"/>
                </a:cxn>
              </a:cxnLst>
              <a:rect l="0" t="0" r="r" b="b"/>
              <a:pathLst>
                <a:path w="138" h="88">
                  <a:moveTo>
                    <a:pt x="124" y="0"/>
                  </a:moveTo>
                  <a:lnTo>
                    <a:pt x="114" y="2"/>
                  </a:lnTo>
                  <a:lnTo>
                    <a:pt x="104" y="6"/>
                  </a:lnTo>
                  <a:lnTo>
                    <a:pt x="92" y="8"/>
                  </a:lnTo>
                  <a:lnTo>
                    <a:pt x="82" y="10"/>
                  </a:lnTo>
                  <a:lnTo>
                    <a:pt x="74" y="20"/>
                  </a:lnTo>
                  <a:lnTo>
                    <a:pt x="66" y="30"/>
                  </a:lnTo>
                  <a:lnTo>
                    <a:pt x="56" y="38"/>
                  </a:lnTo>
                  <a:lnTo>
                    <a:pt x="48" y="48"/>
                  </a:lnTo>
                  <a:lnTo>
                    <a:pt x="48" y="32"/>
                  </a:lnTo>
                  <a:lnTo>
                    <a:pt x="36" y="28"/>
                  </a:lnTo>
                  <a:lnTo>
                    <a:pt x="24" y="24"/>
                  </a:lnTo>
                  <a:lnTo>
                    <a:pt x="10" y="28"/>
                  </a:lnTo>
                  <a:lnTo>
                    <a:pt x="4" y="32"/>
                  </a:lnTo>
                  <a:lnTo>
                    <a:pt x="4" y="36"/>
                  </a:lnTo>
                  <a:lnTo>
                    <a:pt x="0" y="36"/>
                  </a:lnTo>
                  <a:lnTo>
                    <a:pt x="2" y="44"/>
                  </a:lnTo>
                  <a:lnTo>
                    <a:pt x="0" y="46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2" y="56"/>
                  </a:lnTo>
                  <a:lnTo>
                    <a:pt x="6" y="70"/>
                  </a:lnTo>
                  <a:lnTo>
                    <a:pt x="8" y="72"/>
                  </a:lnTo>
                  <a:lnTo>
                    <a:pt x="8" y="82"/>
                  </a:lnTo>
                  <a:lnTo>
                    <a:pt x="12" y="88"/>
                  </a:lnTo>
                  <a:lnTo>
                    <a:pt x="16" y="88"/>
                  </a:lnTo>
                  <a:lnTo>
                    <a:pt x="30" y="88"/>
                  </a:lnTo>
                  <a:lnTo>
                    <a:pt x="38" y="84"/>
                  </a:lnTo>
                  <a:lnTo>
                    <a:pt x="42" y="78"/>
                  </a:lnTo>
                  <a:lnTo>
                    <a:pt x="56" y="78"/>
                  </a:lnTo>
                  <a:lnTo>
                    <a:pt x="62" y="76"/>
                  </a:lnTo>
                  <a:lnTo>
                    <a:pt x="70" y="72"/>
                  </a:lnTo>
                  <a:lnTo>
                    <a:pt x="78" y="70"/>
                  </a:lnTo>
                  <a:lnTo>
                    <a:pt x="82" y="70"/>
                  </a:lnTo>
                  <a:lnTo>
                    <a:pt x="86" y="64"/>
                  </a:lnTo>
                  <a:lnTo>
                    <a:pt x="92" y="60"/>
                  </a:lnTo>
                  <a:lnTo>
                    <a:pt x="116" y="54"/>
                  </a:lnTo>
                  <a:lnTo>
                    <a:pt x="120" y="50"/>
                  </a:lnTo>
                  <a:lnTo>
                    <a:pt x="128" y="48"/>
                  </a:lnTo>
                  <a:lnTo>
                    <a:pt x="128" y="44"/>
                  </a:lnTo>
                  <a:lnTo>
                    <a:pt x="130" y="40"/>
                  </a:lnTo>
                  <a:lnTo>
                    <a:pt x="138" y="34"/>
                  </a:lnTo>
                  <a:lnTo>
                    <a:pt x="132" y="18"/>
                  </a:lnTo>
                  <a:lnTo>
                    <a:pt x="124" y="0"/>
                  </a:lnTo>
                  <a:lnTo>
                    <a:pt x="12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03" name="Freeform 274">
              <a:extLst>
                <a:ext uri="{FF2B5EF4-FFF2-40B4-BE49-F238E27FC236}">
                  <a16:creationId xmlns:a16="http://schemas.microsoft.com/office/drawing/2014/main" id="{7D86309C-4F83-436A-8875-2FAE794EA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6338" y="4687888"/>
              <a:ext cx="228600" cy="368300"/>
            </a:xfrm>
            <a:custGeom>
              <a:avLst/>
              <a:gdLst/>
              <a:ahLst/>
              <a:cxnLst>
                <a:cxn ang="0">
                  <a:pos x="64" y="28"/>
                </a:cxn>
                <a:cxn ang="0">
                  <a:pos x="78" y="16"/>
                </a:cxn>
                <a:cxn ang="0">
                  <a:pos x="86" y="18"/>
                </a:cxn>
                <a:cxn ang="0">
                  <a:pos x="104" y="16"/>
                </a:cxn>
                <a:cxn ang="0">
                  <a:pos x="112" y="12"/>
                </a:cxn>
                <a:cxn ang="0">
                  <a:pos x="120" y="14"/>
                </a:cxn>
                <a:cxn ang="0">
                  <a:pos x="140" y="4"/>
                </a:cxn>
                <a:cxn ang="0">
                  <a:pos x="142" y="4"/>
                </a:cxn>
                <a:cxn ang="0">
                  <a:pos x="144" y="10"/>
                </a:cxn>
                <a:cxn ang="0">
                  <a:pos x="140" y="34"/>
                </a:cxn>
                <a:cxn ang="0">
                  <a:pos x="140" y="38"/>
                </a:cxn>
                <a:cxn ang="0">
                  <a:pos x="142" y="52"/>
                </a:cxn>
                <a:cxn ang="0">
                  <a:pos x="142" y="56"/>
                </a:cxn>
                <a:cxn ang="0">
                  <a:pos x="144" y="60"/>
                </a:cxn>
                <a:cxn ang="0">
                  <a:pos x="140" y="68"/>
                </a:cxn>
                <a:cxn ang="0">
                  <a:pos x="134" y="80"/>
                </a:cxn>
                <a:cxn ang="0">
                  <a:pos x="130" y="82"/>
                </a:cxn>
                <a:cxn ang="0">
                  <a:pos x="122" y="90"/>
                </a:cxn>
                <a:cxn ang="0">
                  <a:pos x="110" y="94"/>
                </a:cxn>
                <a:cxn ang="0">
                  <a:pos x="92" y="106"/>
                </a:cxn>
                <a:cxn ang="0">
                  <a:pos x="88" y="110"/>
                </a:cxn>
                <a:cxn ang="0">
                  <a:pos x="84" y="118"/>
                </a:cxn>
                <a:cxn ang="0">
                  <a:pos x="82" y="116"/>
                </a:cxn>
                <a:cxn ang="0">
                  <a:pos x="66" y="132"/>
                </a:cxn>
                <a:cxn ang="0">
                  <a:pos x="62" y="142"/>
                </a:cxn>
                <a:cxn ang="0">
                  <a:pos x="66" y="148"/>
                </a:cxn>
                <a:cxn ang="0">
                  <a:pos x="72" y="164"/>
                </a:cxn>
                <a:cxn ang="0">
                  <a:pos x="72" y="180"/>
                </a:cxn>
                <a:cxn ang="0">
                  <a:pos x="70" y="194"/>
                </a:cxn>
                <a:cxn ang="0">
                  <a:pos x="72" y="194"/>
                </a:cxn>
                <a:cxn ang="0">
                  <a:pos x="64" y="204"/>
                </a:cxn>
                <a:cxn ang="0">
                  <a:pos x="38" y="214"/>
                </a:cxn>
                <a:cxn ang="0">
                  <a:pos x="36" y="224"/>
                </a:cxn>
                <a:cxn ang="0">
                  <a:pos x="38" y="232"/>
                </a:cxn>
                <a:cxn ang="0">
                  <a:pos x="28" y="218"/>
                </a:cxn>
                <a:cxn ang="0">
                  <a:pos x="22" y="170"/>
                </a:cxn>
                <a:cxn ang="0">
                  <a:pos x="28" y="158"/>
                </a:cxn>
                <a:cxn ang="0">
                  <a:pos x="36" y="120"/>
                </a:cxn>
                <a:cxn ang="0">
                  <a:pos x="40" y="98"/>
                </a:cxn>
                <a:cxn ang="0">
                  <a:pos x="36" y="84"/>
                </a:cxn>
                <a:cxn ang="0">
                  <a:pos x="4" y="76"/>
                </a:cxn>
                <a:cxn ang="0">
                  <a:pos x="0" y="64"/>
                </a:cxn>
                <a:cxn ang="0">
                  <a:pos x="22" y="58"/>
                </a:cxn>
                <a:cxn ang="0">
                  <a:pos x="42" y="50"/>
                </a:cxn>
                <a:cxn ang="0">
                  <a:pos x="60" y="56"/>
                </a:cxn>
                <a:cxn ang="0">
                  <a:pos x="62" y="68"/>
                </a:cxn>
                <a:cxn ang="0">
                  <a:pos x="60" y="82"/>
                </a:cxn>
                <a:cxn ang="0">
                  <a:pos x="68" y="92"/>
                </a:cxn>
                <a:cxn ang="0">
                  <a:pos x="72" y="88"/>
                </a:cxn>
                <a:cxn ang="0">
                  <a:pos x="72" y="82"/>
                </a:cxn>
                <a:cxn ang="0">
                  <a:pos x="80" y="70"/>
                </a:cxn>
                <a:cxn ang="0">
                  <a:pos x="80" y="62"/>
                </a:cxn>
                <a:cxn ang="0">
                  <a:pos x="66" y="44"/>
                </a:cxn>
              </a:cxnLst>
              <a:rect l="0" t="0" r="r" b="b"/>
              <a:pathLst>
                <a:path w="144" h="232">
                  <a:moveTo>
                    <a:pt x="66" y="44"/>
                  </a:moveTo>
                  <a:lnTo>
                    <a:pt x="64" y="28"/>
                  </a:lnTo>
                  <a:lnTo>
                    <a:pt x="68" y="16"/>
                  </a:lnTo>
                  <a:lnTo>
                    <a:pt x="78" y="16"/>
                  </a:lnTo>
                  <a:lnTo>
                    <a:pt x="82" y="16"/>
                  </a:lnTo>
                  <a:lnTo>
                    <a:pt x="86" y="18"/>
                  </a:lnTo>
                  <a:lnTo>
                    <a:pt x="94" y="16"/>
                  </a:lnTo>
                  <a:lnTo>
                    <a:pt x="104" y="16"/>
                  </a:lnTo>
                  <a:lnTo>
                    <a:pt x="108" y="14"/>
                  </a:lnTo>
                  <a:lnTo>
                    <a:pt x="112" y="12"/>
                  </a:lnTo>
                  <a:lnTo>
                    <a:pt x="116" y="14"/>
                  </a:lnTo>
                  <a:lnTo>
                    <a:pt x="120" y="14"/>
                  </a:lnTo>
                  <a:lnTo>
                    <a:pt x="134" y="8"/>
                  </a:lnTo>
                  <a:lnTo>
                    <a:pt x="140" y="4"/>
                  </a:lnTo>
                  <a:lnTo>
                    <a:pt x="142" y="0"/>
                  </a:lnTo>
                  <a:lnTo>
                    <a:pt x="142" y="4"/>
                  </a:lnTo>
                  <a:lnTo>
                    <a:pt x="144" y="4"/>
                  </a:lnTo>
                  <a:lnTo>
                    <a:pt x="144" y="10"/>
                  </a:lnTo>
                  <a:lnTo>
                    <a:pt x="138" y="20"/>
                  </a:lnTo>
                  <a:lnTo>
                    <a:pt x="140" y="34"/>
                  </a:lnTo>
                  <a:lnTo>
                    <a:pt x="138" y="34"/>
                  </a:lnTo>
                  <a:lnTo>
                    <a:pt x="140" y="38"/>
                  </a:lnTo>
                  <a:lnTo>
                    <a:pt x="140" y="52"/>
                  </a:lnTo>
                  <a:lnTo>
                    <a:pt x="142" y="52"/>
                  </a:lnTo>
                  <a:lnTo>
                    <a:pt x="142" y="54"/>
                  </a:lnTo>
                  <a:lnTo>
                    <a:pt x="142" y="56"/>
                  </a:lnTo>
                  <a:lnTo>
                    <a:pt x="144" y="58"/>
                  </a:lnTo>
                  <a:lnTo>
                    <a:pt x="144" y="60"/>
                  </a:lnTo>
                  <a:lnTo>
                    <a:pt x="140" y="66"/>
                  </a:lnTo>
                  <a:lnTo>
                    <a:pt x="140" y="68"/>
                  </a:lnTo>
                  <a:lnTo>
                    <a:pt x="140" y="72"/>
                  </a:lnTo>
                  <a:lnTo>
                    <a:pt x="134" y="80"/>
                  </a:lnTo>
                  <a:lnTo>
                    <a:pt x="130" y="82"/>
                  </a:lnTo>
                  <a:lnTo>
                    <a:pt x="130" y="82"/>
                  </a:lnTo>
                  <a:lnTo>
                    <a:pt x="130" y="84"/>
                  </a:lnTo>
                  <a:lnTo>
                    <a:pt x="122" y="90"/>
                  </a:lnTo>
                  <a:lnTo>
                    <a:pt x="120" y="92"/>
                  </a:lnTo>
                  <a:lnTo>
                    <a:pt x="110" y="94"/>
                  </a:lnTo>
                  <a:lnTo>
                    <a:pt x="100" y="100"/>
                  </a:lnTo>
                  <a:lnTo>
                    <a:pt x="92" y="106"/>
                  </a:lnTo>
                  <a:lnTo>
                    <a:pt x="92" y="108"/>
                  </a:lnTo>
                  <a:lnTo>
                    <a:pt x="88" y="110"/>
                  </a:lnTo>
                  <a:lnTo>
                    <a:pt x="90" y="110"/>
                  </a:lnTo>
                  <a:lnTo>
                    <a:pt x="84" y="118"/>
                  </a:lnTo>
                  <a:lnTo>
                    <a:pt x="82" y="118"/>
                  </a:lnTo>
                  <a:lnTo>
                    <a:pt x="82" y="116"/>
                  </a:lnTo>
                  <a:lnTo>
                    <a:pt x="80" y="118"/>
                  </a:lnTo>
                  <a:lnTo>
                    <a:pt x="66" y="132"/>
                  </a:lnTo>
                  <a:lnTo>
                    <a:pt x="62" y="132"/>
                  </a:lnTo>
                  <a:lnTo>
                    <a:pt x="62" y="142"/>
                  </a:lnTo>
                  <a:lnTo>
                    <a:pt x="66" y="146"/>
                  </a:lnTo>
                  <a:lnTo>
                    <a:pt x="66" y="148"/>
                  </a:lnTo>
                  <a:lnTo>
                    <a:pt x="72" y="166"/>
                  </a:lnTo>
                  <a:lnTo>
                    <a:pt x="72" y="164"/>
                  </a:lnTo>
                  <a:lnTo>
                    <a:pt x="74" y="166"/>
                  </a:lnTo>
                  <a:lnTo>
                    <a:pt x="72" y="180"/>
                  </a:lnTo>
                  <a:lnTo>
                    <a:pt x="70" y="192"/>
                  </a:lnTo>
                  <a:lnTo>
                    <a:pt x="70" y="194"/>
                  </a:lnTo>
                  <a:lnTo>
                    <a:pt x="72" y="190"/>
                  </a:lnTo>
                  <a:lnTo>
                    <a:pt x="72" y="194"/>
                  </a:lnTo>
                  <a:lnTo>
                    <a:pt x="68" y="200"/>
                  </a:lnTo>
                  <a:lnTo>
                    <a:pt x="64" y="204"/>
                  </a:lnTo>
                  <a:lnTo>
                    <a:pt x="48" y="208"/>
                  </a:lnTo>
                  <a:lnTo>
                    <a:pt x="38" y="214"/>
                  </a:lnTo>
                  <a:lnTo>
                    <a:pt x="34" y="220"/>
                  </a:lnTo>
                  <a:lnTo>
                    <a:pt x="36" y="224"/>
                  </a:lnTo>
                  <a:lnTo>
                    <a:pt x="38" y="222"/>
                  </a:lnTo>
                  <a:lnTo>
                    <a:pt x="38" y="232"/>
                  </a:lnTo>
                  <a:lnTo>
                    <a:pt x="28" y="232"/>
                  </a:lnTo>
                  <a:lnTo>
                    <a:pt x="28" y="218"/>
                  </a:lnTo>
                  <a:lnTo>
                    <a:pt x="26" y="194"/>
                  </a:lnTo>
                  <a:lnTo>
                    <a:pt x="22" y="170"/>
                  </a:lnTo>
                  <a:lnTo>
                    <a:pt x="22" y="164"/>
                  </a:lnTo>
                  <a:lnTo>
                    <a:pt x="28" y="158"/>
                  </a:lnTo>
                  <a:lnTo>
                    <a:pt x="38" y="134"/>
                  </a:lnTo>
                  <a:lnTo>
                    <a:pt x="36" y="120"/>
                  </a:lnTo>
                  <a:lnTo>
                    <a:pt x="40" y="108"/>
                  </a:lnTo>
                  <a:lnTo>
                    <a:pt x="40" y="98"/>
                  </a:lnTo>
                  <a:lnTo>
                    <a:pt x="38" y="86"/>
                  </a:lnTo>
                  <a:lnTo>
                    <a:pt x="36" y="84"/>
                  </a:lnTo>
                  <a:lnTo>
                    <a:pt x="18" y="78"/>
                  </a:lnTo>
                  <a:lnTo>
                    <a:pt x="4" y="76"/>
                  </a:lnTo>
                  <a:lnTo>
                    <a:pt x="4" y="72"/>
                  </a:lnTo>
                  <a:lnTo>
                    <a:pt x="0" y="64"/>
                  </a:lnTo>
                  <a:lnTo>
                    <a:pt x="10" y="62"/>
                  </a:lnTo>
                  <a:lnTo>
                    <a:pt x="22" y="58"/>
                  </a:lnTo>
                  <a:lnTo>
                    <a:pt x="34" y="54"/>
                  </a:lnTo>
                  <a:lnTo>
                    <a:pt x="42" y="50"/>
                  </a:lnTo>
                  <a:lnTo>
                    <a:pt x="50" y="58"/>
                  </a:lnTo>
                  <a:lnTo>
                    <a:pt x="60" y="56"/>
                  </a:lnTo>
                  <a:lnTo>
                    <a:pt x="62" y="58"/>
                  </a:lnTo>
                  <a:lnTo>
                    <a:pt x="62" y="68"/>
                  </a:lnTo>
                  <a:lnTo>
                    <a:pt x="58" y="76"/>
                  </a:lnTo>
                  <a:lnTo>
                    <a:pt x="60" y="82"/>
                  </a:lnTo>
                  <a:lnTo>
                    <a:pt x="70" y="90"/>
                  </a:lnTo>
                  <a:lnTo>
                    <a:pt x="68" y="92"/>
                  </a:lnTo>
                  <a:lnTo>
                    <a:pt x="72" y="92"/>
                  </a:lnTo>
                  <a:lnTo>
                    <a:pt x="72" y="88"/>
                  </a:lnTo>
                  <a:lnTo>
                    <a:pt x="70" y="84"/>
                  </a:lnTo>
                  <a:lnTo>
                    <a:pt x="72" y="82"/>
                  </a:lnTo>
                  <a:lnTo>
                    <a:pt x="78" y="78"/>
                  </a:lnTo>
                  <a:lnTo>
                    <a:pt x="80" y="70"/>
                  </a:lnTo>
                  <a:lnTo>
                    <a:pt x="78" y="66"/>
                  </a:lnTo>
                  <a:lnTo>
                    <a:pt x="80" y="62"/>
                  </a:lnTo>
                  <a:lnTo>
                    <a:pt x="78" y="58"/>
                  </a:lnTo>
                  <a:lnTo>
                    <a:pt x="66" y="44"/>
                  </a:lnTo>
                  <a:lnTo>
                    <a:pt x="66" y="4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04" name="Freeform 275">
              <a:extLst>
                <a:ext uri="{FF2B5EF4-FFF2-40B4-BE49-F238E27FC236}">
                  <a16:creationId xmlns:a16="http://schemas.microsoft.com/office/drawing/2014/main" id="{41BB8D65-422F-4E4E-BF85-81ECA8A72C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6663" y="4668838"/>
              <a:ext cx="66675" cy="165100"/>
            </a:xfrm>
            <a:custGeom>
              <a:avLst/>
              <a:gdLst/>
              <a:ahLst/>
              <a:cxnLst>
                <a:cxn ang="0">
                  <a:pos x="28" y="56"/>
                </a:cxn>
                <a:cxn ang="0">
                  <a:pos x="28" y="58"/>
                </a:cxn>
                <a:cxn ang="0">
                  <a:pos x="30" y="60"/>
                </a:cxn>
                <a:cxn ang="0">
                  <a:pos x="32" y="68"/>
                </a:cxn>
                <a:cxn ang="0">
                  <a:pos x="28" y="64"/>
                </a:cxn>
                <a:cxn ang="0">
                  <a:pos x="26" y="66"/>
                </a:cxn>
                <a:cxn ang="0">
                  <a:pos x="24" y="64"/>
                </a:cxn>
                <a:cxn ang="0">
                  <a:pos x="24" y="58"/>
                </a:cxn>
                <a:cxn ang="0">
                  <a:pos x="22" y="56"/>
                </a:cxn>
                <a:cxn ang="0">
                  <a:pos x="20" y="46"/>
                </a:cxn>
                <a:cxn ang="0">
                  <a:pos x="16" y="40"/>
                </a:cxn>
                <a:cxn ang="0">
                  <a:pos x="20" y="30"/>
                </a:cxn>
                <a:cxn ang="0">
                  <a:pos x="20" y="14"/>
                </a:cxn>
                <a:cxn ang="0">
                  <a:pos x="14" y="8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0" y="2"/>
                </a:cxn>
                <a:cxn ang="0">
                  <a:pos x="2" y="0"/>
                </a:cxn>
                <a:cxn ang="0">
                  <a:pos x="4" y="2"/>
                </a:cxn>
                <a:cxn ang="0">
                  <a:pos x="6" y="2"/>
                </a:cxn>
                <a:cxn ang="0">
                  <a:pos x="8" y="4"/>
                </a:cxn>
                <a:cxn ang="0">
                  <a:pos x="12" y="16"/>
                </a:cxn>
                <a:cxn ang="0">
                  <a:pos x="8" y="20"/>
                </a:cxn>
                <a:cxn ang="0">
                  <a:pos x="6" y="28"/>
                </a:cxn>
                <a:cxn ang="0">
                  <a:pos x="6" y="38"/>
                </a:cxn>
                <a:cxn ang="0">
                  <a:pos x="10" y="42"/>
                </a:cxn>
                <a:cxn ang="0">
                  <a:pos x="4" y="44"/>
                </a:cxn>
                <a:cxn ang="0">
                  <a:pos x="2" y="52"/>
                </a:cxn>
                <a:cxn ang="0">
                  <a:pos x="0" y="58"/>
                </a:cxn>
                <a:cxn ang="0">
                  <a:pos x="2" y="62"/>
                </a:cxn>
                <a:cxn ang="0">
                  <a:pos x="4" y="62"/>
                </a:cxn>
                <a:cxn ang="0">
                  <a:pos x="12" y="70"/>
                </a:cxn>
                <a:cxn ang="0">
                  <a:pos x="22" y="68"/>
                </a:cxn>
                <a:cxn ang="0">
                  <a:pos x="24" y="70"/>
                </a:cxn>
                <a:cxn ang="0">
                  <a:pos x="24" y="80"/>
                </a:cxn>
                <a:cxn ang="0">
                  <a:pos x="20" y="88"/>
                </a:cxn>
                <a:cxn ang="0">
                  <a:pos x="22" y="94"/>
                </a:cxn>
                <a:cxn ang="0">
                  <a:pos x="32" y="102"/>
                </a:cxn>
                <a:cxn ang="0">
                  <a:pos x="30" y="104"/>
                </a:cxn>
                <a:cxn ang="0">
                  <a:pos x="34" y="104"/>
                </a:cxn>
                <a:cxn ang="0">
                  <a:pos x="34" y="100"/>
                </a:cxn>
                <a:cxn ang="0">
                  <a:pos x="32" y="96"/>
                </a:cxn>
                <a:cxn ang="0">
                  <a:pos x="34" y="94"/>
                </a:cxn>
                <a:cxn ang="0">
                  <a:pos x="40" y="90"/>
                </a:cxn>
                <a:cxn ang="0">
                  <a:pos x="42" y="82"/>
                </a:cxn>
                <a:cxn ang="0">
                  <a:pos x="40" y="78"/>
                </a:cxn>
                <a:cxn ang="0">
                  <a:pos x="42" y="74"/>
                </a:cxn>
                <a:cxn ang="0">
                  <a:pos x="40" y="70"/>
                </a:cxn>
                <a:cxn ang="0">
                  <a:pos x="28" y="56"/>
                </a:cxn>
                <a:cxn ang="0">
                  <a:pos x="28" y="56"/>
                </a:cxn>
              </a:cxnLst>
              <a:rect l="0" t="0" r="r" b="b"/>
              <a:pathLst>
                <a:path w="42" h="104">
                  <a:moveTo>
                    <a:pt x="28" y="56"/>
                  </a:moveTo>
                  <a:lnTo>
                    <a:pt x="28" y="58"/>
                  </a:lnTo>
                  <a:lnTo>
                    <a:pt x="30" y="60"/>
                  </a:lnTo>
                  <a:lnTo>
                    <a:pt x="32" y="68"/>
                  </a:lnTo>
                  <a:lnTo>
                    <a:pt x="28" y="64"/>
                  </a:lnTo>
                  <a:lnTo>
                    <a:pt x="26" y="66"/>
                  </a:lnTo>
                  <a:lnTo>
                    <a:pt x="24" y="64"/>
                  </a:lnTo>
                  <a:lnTo>
                    <a:pt x="24" y="58"/>
                  </a:lnTo>
                  <a:lnTo>
                    <a:pt x="22" y="56"/>
                  </a:lnTo>
                  <a:lnTo>
                    <a:pt x="20" y="46"/>
                  </a:lnTo>
                  <a:lnTo>
                    <a:pt x="16" y="40"/>
                  </a:lnTo>
                  <a:lnTo>
                    <a:pt x="20" y="30"/>
                  </a:lnTo>
                  <a:lnTo>
                    <a:pt x="20" y="14"/>
                  </a:lnTo>
                  <a:lnTo>
                    <a:pt x="14" y="8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0" y="2"/>
                  </a:lnTo>
                  <a:lnTo>
                    <a:pt x="2" y="0"/>
                  </a:lnTo>
                  <a:lnTo>
                    <a:pt x="4" y="2"/>
                  </a:lnTo>
                  <a:lnTo>
                    <a:pt x="6" y="2"/>
                  </a:lnTo>
                  <a:lnTo>
                    <a:pt x="8" y="4"/>
                  </a:lnTo>
                  <a:lnTo>
                    <a:pt x="12" y="16"/>
                  </a:lnTo>
                  <a:lnTo>
                    <a:pt x="8" y="20"/>
                  </a:lnTo>
                  <a:lnTo>
                    <a:pt x="6" y="28"/>
                  </a:lnTo>
                  <a:lnTo>
                    <a:pt x="6" y="38"/>
                  </a:lnTo>
                  <a:lnTo>
                    <a:pt x="10" y="42"/>
                  </a:lnTo>
                  <a:lnTo>
                    <a:pt x="4" y="44"/>
                  </a:lnTo>
                  <a:lnTo>
                    <a:pt x="2" y="52"/>
                  </a:lnTo>
                  <a:lnTo>
                    <a:pt x="0" y="58"/>
                  </a:lnTo>
                  <a:lnTo>
                    <a:pt x="2" y="62"/>
                  </a:lnTo>
                  <a:lnTo>
                    <a:pt x="4" y="62"/>
                  </a:lnTo>
                  <a:lnTo>
                    <a:pt x="12" y="70"/>
                  </a:lnTo>
                  <a:lnTo>
                    <a:pt x="22" y="68"/>
                  </a:lnTo>
                  <a:lnTo>
                    <a:pt x="24" y="70"/>
                  </a:lnTo>
                  <a:lnTo>
                    <a:pt x="24" y="80"/>
                  </a:lnTo>
                  <a:lnTo>
                    <a:pt x="20" y="88"/>
                  </a:lnTo>
                  <a:lnTo>
                    <a:pt x="22" y="94"/>
                  </a:lnTo>
                  <a:lnTo>
                    <a:pt x="32" y="102"/>
                  </a:lnTo>
                  <a:lnTo>
                    <a:pt x="30" y="104"/>
                  </a:lnTo>
                  <a:lnTo>
                    <a:pt x="34" y="104"/>
                  </a:lnTo>
                  <a:lnTo>
                    <a:pt x="34" y="100"/>
                  </a:lnTo>
                  <a:lnTo>
                    <a:pt x="32" y="96"/>
                  </a:lnTo>
                  <a:lnTo>
                    <a:pt x="34" y="94"/>
                  </a:lnTo>
                  <a:lnTo>
                    <a:pt x="40" y="90"/>
                  </a:lnTo>
                  <a:lnTo>
                    <a:pt x="42" y="82"/>
                  </a:lnTo>
                  <a:lnTo>
                    <a:pt x="40" y="78"/>
                  </a:lnTo>
                  <a:lnTo>
                    <a:pt x="42" y="74"/>
                  </a:lnTo>
                  <a:lnTo>
                    <a:pt x="40" y="70"/>
                  </a:lnTo>
                  <a:lnTo>
                    <a:pt x="28" y="56"/>
                  </a:lnTo>
                  <a:lnTo>
                    <a:pt x="28" y="5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05" name="Freeform 276">
              <a:extLst>
                <a:ext uri="{FF2B5EF4-FFF2-40B4-BE49-F238E27FC236}">
                  <a16:creationId xmlns:a16="http://schemas.microsoft.com/office/drawing/2014/main" id="{C50ABCCB-5407-4937-AC8F-1DA1982631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9988" y="4487863"/>
              <a:ext cx="231775" cy="228600"/>
            </a:xfrm>
            <a:custGeom>
              <a:avLst/>
              <a:gdLst/>
              <a:ahLst/>
              <a:cxnLst>
                <a:cxn ang="0">
                  <a:pos x="12" y="86"/>
                </a:cxn>
                <a:cxn ang="0">
                  <a:pos x="8" y="76"/>
                </a:cxn>
                <a:cxn ang="0">
                  <a:pos x="2" y="70"/>
                </a:cxn>
                <a:cxn ang="0">
                  <a:pos x="2" y="56"/>
                </a:cxn>
                <a:cxn ang="0">
                  <a:pos x="0" y="46"/>
                </a:cxn>
                <a:cxn ang="0">
                  <a:pos x="16" y="30"/>
                </a:cxn>
                <a:cxn ang="0">
                  <a:pos x="12" y="24"/>
                </a:cxn>
                <a:cxn ang="0">
                  <a:pos x="18" y="14"/>
                </a:cxn>
                <a:cxn ang="0">
                  <a:pos x="30" y="0"/>
                </a:cxn>
                <a:cxn ang="0">
                  <a:pos x="30" y="6"/>
                </a:cxn>
                <a:cxn ang="0">
                  <a:pos x="28" y="16"/>
                </a:cxn>
                <a:cxn ang="0">
                  <a:pos x="28" y="22"/>
                </a:cxn>
                <a:cxn ang="0">
                  <a:pos x="32" y="24"/>
                </a:cxn>
                <a:cxn ang="0">
                  <a:pos x="34" y="22"/>
                </a:cxn>
                <a:cxn ang="0">
                  <a:pos x="36" y="18"/>
                </a:cxn>
                <a:cxn ang="0">
                  <a:pos x="38" y="22"/>
                </a:cxn>
                <a:cxn ang="0">
                  <a:pos x="42" y="22"/>
                </a:cxn>
                <a:cxn ang="0">
                  <a:pos x="44" y="26"/>
                </a:cxn>
                <a:cxn ang="0">
                  <a:pos x="44" y="24"/>
                </a:cxn>
                <a:cxn ang="0">
                  <a:pos x="46" y="20"/>
                </a:cxn>
                <a:cxn ang="0">
                  <a:pos x="50" y="20"/>
                </a:cxn>
                <a:cxn ang="0">
                  <a:pos x="56" y="18"/>
                </a:cxn>
                <a:cxn ang="0">
                  <a:pos x="54" y="16"/>
                </a:cxn>
                <a:cxn ang="0">
                  <a:pos x="50" y="16"/>
                </a:cxn>
                <a:cxn ang="0">
                  <a:pos x="52" y="14"/>
                </a:cxn>
                <a:cxn ang="0">
                  <a:pos x="52" y="12"/>
                </a:cxn>
                <a:cxn ang="0">
                  <a:pos x="54" y="10"/>
                </a:cxn>
                <a:cxn ang="0">
                  <a:pos x="56" y="8"/>
                </a:cxn>
                <a:cxn ang="0">
                  <a:pos x="58" y="6"/>
                </a:cxn>
                <a:cxn ang="0">
                  <a:pos x="58" y="4"/>
                </a:cxn>
                <a:cxn ang="0">
                  <a:pos x="58" y="2"/>
                </a:cxn>
                <a:cxn ang="0">
                  <a:pos x="62" y="0"/>
                </a:cxn>
                <a:cxn ang="0">
                  <a:pos x="112" y="38"/>
                </a:cxn>
                <a:cxn ang="0">
                  <a:pos x="124" y="68"/>
                </a:cxn>
                <a:cxn ang="0">
                  <a:pos x="134" y="82"/>
                </a:cxn>
                <a:cxn ang="0">
                  <a:pos x="132" y="94"/>
                </a:cxn>
                <a:cxn ang="0">
                  <a:pos x="130" y="96"/>
                </a:cxn>
                <a:cxn ang="0">
                  <a:pos x="132" y="106"/>
                </a:cxn>
                <a:cxn ang="0">
                  <a:pos x="134" y="112"/>
                </a:cxn>
                <a:cxn ang="0">
                  <a:pos x="146" y="126"/>
                </a:cxn>
                <a:cxn ang="0">
                  <a:pos x="138" y="134"/>
                </a:cxn>
                <a:cxn ang="0">
                  <a:pos x="120" y="140"/>
                </a:cxn>
                <a:cxn ang="0">
                  <a:pos x="112" y="140"/>
                </a:cxn>
                <a:cxn ang="0">
                  <a:pos x="98" y="142"/>
                </a:cxn>
                <a:cxn ang="0">
                  <a:pos x="86" y="142"/>
                </a:cxn>
                <a:cxn ang="0">
                  <a:pos x="72" y="142"/>
                </a:cxn>
                <a:cxn ang="0">
                  <a:pos x="66" y="122"/>
                </a:cxn>
                <a:cxn ang="0">
                  <a:pos x="58" y="116"/>
                </a:cxn>
                <a:cxn ang="0">
                  <a:pos x="56" y="116"/>
                </a:cxn>
                <a:cxn ang="0">
                  <a:pos x="44" y="114"/>
                </a:cxn>
                <a:cxn ang="0">
                  <a:pos x="24" y="102"/>
                </a:cxn>
                <a:cxn ang="0">
                  <a:pos x="20" y="102"/>
                </a:cxn>
              </a:cxnLst>
              <a:rect l="0" t="0" r="r" b="b"/>
              <a:pathLst>
                <a:path w="146" h="144">
                  <a:moveTo>
                    <a:pt x="20" y="102"/>
                  </a:moveTo>
                  <a:lnTo>
                    <a:pt x="12" y="86"/>
                  </a:lnTo>
                  <a:lnTo>
                    <a:pt x="12" y="80"/>
                  </a:lnTo>
                  <a:lnTo>
                    <a:pt x="8" y="76"/>
                  </a:lnTo>
                  <a:lnTo>
                    <a:pt x="2" y="74"/>
                  </a:lnTo>
                  <a:lnTo>
                    <a:pt x="2" y="70"/>
                  </a:lnTo>
                  <a:lnTo>
                    <a:pt x="4" y="66"/>
                  </a:lnTo>
                  <a:lnTo>
                    <a:pt x="2" y="56"/>
                  </a:lnTo>
                  <a:lnTo>
                    <a:pt x="0" y="54"/>
                  </a:lnTo>
                  <a:lnTo>
                    <a:pt x="0" y="46"/>
                  </a:lnTo>
                  <a:lnTo>
                    <a:pt x="8" y="44"/>
                  </a:lnTo>
                  <a:lnTo>
                    <a:pt x="16" y="30"/>
                  </a:lnTo>
                  <a:lnTo>
                    <a:pt x="16" y="26"/>
                  </a:lnTo>
                  <a:lnTo>
                    <a:pt x="12" y="24"/>
                  </a:lnTo>
                  <a:lnTo>
                    <a:pt x="14" y="20"/>
                  </a:lnTo>
                  <a:lnTo>
                    <a:pt x="18" y="14"/>
                  </a:lnTo>
                  <a:lnTo>
                    <a:pt x="12" y="2"/>
                  </a:lnTo>
                  <a:lnTo>
                    <a:pt x="30" y="0"/>
                  </a:lnTo>
                  <a:lnTo>
                    <a:pt x="30" y="2"/>
                  </a:lnTo>
                  <a:lnTo>
                    <a:pt x="30" y="6"/>
                  </a:lnTo>
                  <a:lnTo>
                    <a:pt x="28" y="10"/>
                  </a:lnTo>
                  <a:lnTo>
                    <a:pt x="28" y="16"/>
                  </a:lnTo>
                  <a:lnTo>
                    <a:pt x="30" y="20"/>
                  </a:lnTo>
                  <a:lnTo>
                    <a:pt x="28" y="22"/>
                  </a:lnTo>
                  <a:lnTo>
                    <a:pt x="30" y="24"/>
                  </a:lnTo>
                  <a:lnTo>
                    <a:pt x="32" y="24"/>
                  </a:lnTo>
                  <a:lnTo>
                    <a:pt x="32" y="22"/>
                  </a:lnTo>
                  <a:lnTo>
                    <a:pt x="34" y="22"/>
                  </a:lnTo>
                  <a:lnTo>
                    <a:pt x="34" y="20"/>
                  </a:lnTo>
                  <a:lnTo>
                    <a:pt x="36" y="18"/>
                  </a:lnTo>
                  <a:lnTo>
                    <a:pt x="36" y="18"/>
                  </a:lnTo>
                  <a:lnTo>
                    <a:pt x="38" y="22"/>
                  </a:lnTo>
                  <a:lnTo>
                    <a:pt x="40" y="22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44" y="26"/>
                  </a:lnTo>
                  <a:lnTo>
                    <a:pt x="46" y="26"/>
                  </a:lnTo>
                  <a:lnTo>
                    <a:pt x="44" y="24"/>
                  </a:lnTo>
                  <a:lnTo>
                    <a:pt x="46" y="22"/>
                  </a:lnTo>
                  <a:lnTo>
                    <a:pt x="46" y="20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52" y="20"/>
                  </a:lnTo>
                  <a:lnTo>
                    <a:pt x="56" y="18"/>
                  </a:lnTo>
                  <a:lnTo>
                    <a:pt x="56" y="18"/>
                  </a:lnTo>
                  <a:lnTo>
                    <a:pt x="54" y="16"/>
                  </a:lnTo>
                  <a:lnTo>
                    <a:pt x="52" y="16"/>
                  </a:lnTo>
                  <a:lnTo>
                    <a:pt x="50" y="16"/>
                  </a:lnTo>
                  <a:lnTo>
                    <a:pt x="50" y="14"/>
                  </a:lnTo>
                  <a:lnTo>
                    <a:pt x="52" y="14"/>
                  </a:lnTo>
                  <a:lnTo>
                    <a:pt x="52" y="12"/>
                  </a:lnTo>
                  <a:lnTo>
                    <a:pt x="52" y="12"/>
                  </a:lnTo>
                  <a:lnTo>
                    <a:pt x="54" y="12"/>
                  </a:lnTo>
                  <a:lnTo>
                    <a:pt x="54" y="10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8" y="6"/>
                  </a:lnTo>
                  <a:lnTo>
                    <a:pt x="58" y="6"/>
                  </a:lnTo>
                  <a:lnTo>
                    <a:pt x="58" y="4"/>
                  </a:lnTo>
                  <a:lnTo>
                    <a:pt x="58" y="4"/>
                  </a:lnTo>
                  <a:lnTo>
                    <a:pt x="58" y="2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108" y="28"/>
                  </a:lnTo>
                  <a:lnTo>
                    <a:pt x="112" y="38"/>
                  </a:lnTo>
                  <a:lnTo>
                    <a:pt x="130" y="50"/>
                  </a:lnTo>
                  <a:lnTo>
                    <a:pt x="124" y="68"/>
                  </a:lnTo>
                  <a:lnTo>
                    <a:pt x="124" y="72"/>
                  </a:lnTo>
                  <a:lnTo>
                    <a:pt x="134" y="82"/>
                  </a:lnTo>
                  <a:lnTo>
                    <a:pt x="130" y="90"/>
                  </a:lnTo>
                  <a:lnTo>
                    <a:pt x="132" y="94"/>
                  </a:lnTo>
                  <a:lnTo>
                    <a:pt x="132" y="96"/>
                  </a:lnTo>
                  <a:lnTo>
                    <a:pt x="130" y="96"/>
                  </a:lnTo>
                  <a:lnTo>
                    <a:pt x="130" y="98"/>
                  </a:lnTo>
                  <a:lnTo>
                    <a:pt x="132" y="106"/>
                  </a:lnTo>
                  <a:lnTo>
                    <a:pt x="132" y="106"/>
                  </a:lnTo>
                  <a:lnTo>
                    <a:pt x="134" y="112"/>
                  </a:lnTo>
                  <a:lnTo>
                    <a:pt x="138" y="122"/>
                  </a:lnTo>
                  <a:lnTo>
                    <a:pt x="146" y="126"/>
                  </a:lnTo>
                  <a:lnTo>
                    <a:pt x="144" y="130"/>
                  </a:lnTo>
                  <a:lnTo>
                    <a:pt x="138" y="134"/>
                  </a:lnTo>
                  <a:lnTo>
                    <a:pt x="124" y="140"/>
                  </a:lnTo>
                  <a:lnTo>
                    <a:pt x="120" y="140"/>
                  </a:lnTo>
                  <a:lnTo>
                    <a:pt x="116" y="138"/>
                  </a:lnTo>
                  <a:lnTo>
                    <a:pt x="112" y="140"/>
                  </a:lnTo>
                  <a:lnTo>
                    <a:pt x="108" y="142"/>
                  </a:lnTo>
                  <a:lnTo>
                    <a:pt x="98" y="142"/>
                  </a:lnTo>
                  <a:lnTo>
                    <a:pt x="90" y="144"/>
                  </a:lnTo>
                  <a:lnTo>
                    <a:pt x="86" y="142"/>
                  </a:lnTo>
                  <a:lnTo>
                    <a:pt x="82" y="142"/>
                  </a:lnTo>
                  <a:lnTo>
                    <a:pt x="72" y="142"/>
                  </a:lnTo>
                  <a:lnTo>
                    <a:pt x="68" y="138"/>
                  </a:lnTo>
                  <a:lnTo>
                    <a:pt x="66" y="122"/>
                  </a:lnTo>
                  <a:lnTo>
                    <a:pt x="62" y="116"/>
                  </a:lnTo>
                  <a:lnTo>
                    <a:pt x="58" y="116"/>
                  </a:lnTo>
                  <a:lnTo>
                    <a:pt x="58" y="118"/>
                  </a:lnTo>
                  <a:lnTo>
                    <a:pt x="56" y="116"/>
                  </a:lnTo>
                  <a:lnTo>
                    <a:pt x="52" y="116"/>
                  </a:lnTo>
                  <a:lnTo>
                    <a:pt x="44" y="114"/>
                  </a:lnTo>
                  <a:lnTo>
                    <a:pt x="28" y="108"/>
                  </a:lnTo>
                  <a:lnTo>
                    <a:pt x="24" y="102"/>
                  </a:lnTo>
                  <a:lnTo>
                    <a:pt x="20" y="102"/>
                  </a:lnTo>
                  <a:lnTo>
                    <a:pt x="20" y="10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06" name="Freeform 277">
              <a:extLst>
                <a:ext uri="{FF2B5EF4-FFF2-40B4-BE49-F238E27FC236}">
                  <a16:creationId xmlns:a16="http://schemas.microsoft.com/office/drawing/2014/main" id="{3A117AA1-2B18-4D92-97C2-2078A5F471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5813" y="4592638"/>
              <a:ext cx="266700" cy="263525"/>
            </a:xfrm>
            <a:custGeom>
              <a:avLst/>
              <a:gdLst/>
              <a:ahLst/>
              <a:cxnLst>
                <a:cxn ang="0">
                  <a:pos x="74" y="156"/>
                </a:cxn>
                <a:cxn ang="0">
                  <a:pos x="46" y="156"/>
                </a:cxn>
                <a:cxn ang="0">
                  <a:pos x="22" y="150"/>
                </a:cxn>
                <a:cxn ang="0">
                  <a:pos x="14" y="150"/>
                </a:cxn>
                <a:cxn ang="0">
                  <a:pos x="6" y="152"/>
                </a:cxn>
                <a:cxn ang="0">
                  <a:pos x="0" y="146"/>
                </a:cxn>
                <a:cxn ang="0">
                  <a:pos x="2" y="136"/>
                </a:cxn>
                <a:cxn ang="0">
                  <a:pos x="6" y="126"/>
                </a:cxn>
                <a:cxn ang="0">
                  <a:pos x="12" y="100"/>
                </a:cxn>
                <a:cxn ang="0">
                  <a:pos x="16" y="94"/>
                </a:cxn>
                <a:cxn ang="0">
                  <a:pos x="26" y="86"/>
                </a:cxn>
                <a:cxn ang="0">
                  <a:pos x="28" y="70"/>
                </a:cxn>
                <a:cxn ang="0">
                  <a:pos x="28" y="64"/>
                </a:cxn>
                <a:cxn ang="0">
                  <a:pos x="20" y="44"/>
                </a:cxn>
                <a:cxn ang="0">
                  <a:pos x="22" y="32"/>
                </a:cxn>
                <a:cxn ang="0">
                  <a:pos x="10" y="6"/>
                </a:cxn>
                <a:cxn ang="0">
                  <a:pos x="32" y="0"/>
                </a:cxn>
                <a:cxn ang="0">
                  <a:pos x="52" y="0"/>
                </a:cxn>
                <a:cxn ang="0">
                  <a:pos x="66" y="4"/>
                </a:cxn>
                <a:cxn ang="0">
                  <a:pos x="80" y="30"/>
                </a:cxn>
                <a:cxn ang="0">
                  <a:pos x="94" y="28"/>
                </a:cxn>
                <a:cxn ang="0">
                  <a:pos x="106" y="14"/>
                </a:cxn>
                <a:cxn ang="0">
                  <a:pos x="122" y="18"/>
                </a:cxn>
                <a:cxn ang="0">
                  <a:pos x="136" y="22"/>
                </a:cxn>
                <a:cxn ang="0">
                  <a:pos x="136" y="48"/>
                </a:cxn>
                <a:cxn ang="0">
                  <a:pos x="138" y="70"/>
                </a:cxn>
                <a:cxn ang="0">
                  <a:pos x="146" y="68"/>
                </a:cxn>
                <a:cxn ang="0">
                  <a:pos x="164" y="68"/>
                </a:cxn>
                <a:cxn ang="0">
                  <a:pos x="168" y="68"/>
                </a:cxn>
                <a:cxn ang="0">
                  <a:pos x="168" y="96"/>
                </a:cxn>
                <a:cxn ang="0">
                  <a:pos x="150" y="96"/>
                </a:cxn>
                <a:cxn ang="0">
                  <a:pos x="140" y="106"/>
                </a:cxn>
                <a:cxn ang="0">
                  <a:pos x="140" y="130"/>
                </a:cxn>
                <a:cxn ang="0">
                  <a:pos x="156" y="160"/>
                </a:cxn>
                <a:cxn ang="0">
                  <a:pos x="112" y="162"/>
                </a:cxn>
                <a:cxn ang="0">
                  <a:pos x="96" y="162"/>
                </a:cxn>
                <a:cxn ang="0">
                  <a:pos x="90" y="156"/>
                </a:cxn>
              </a:cxnLst>
              <a:rect l="0" t="0" r="r" b="b"/>
              <a:pathLst>
                <a:path w="168" h="166">
                  <a:moveTo>
                    <a:pt x="90" y="156"/>
                  </a:moveTo>
                  <a:lnTo>
                    <a:pt x="74" y="156"/>
                  </a:lnTo>
                  <a:lnTo>
                    <a:pt x="60" y="156"/>
                  </a:lnTo>
                  <a:lnTo>
                    <a:pt x="46" y="156"/>
                  </a:lnTo>
                  <a:lnTo>
                    <a:pt x="30" y="156"/>
                  </a:lnTo>
                  <a:lnTo>
                    <a:pt x="22" y="150"/>
                  </a:lnTo>
                  <a:lnTo>
                    <a:pt x="20" y="150"/>
                  </a:lnTo>
                  <a:lnTo>
                    <a:pt x="14" y="150"/>
                  </a:lnTo>
                  <a:lnTo>
                    <a:pt x="8" y="154"/>
                  </a:lnTo>
                  <a:lnTo>
                    <a:pt x="6" y="152"/>
                  </a:lnTo>
                  <a:lnTo>
                    <a:pt x="0" y="156"/>
                  </a:lnTo>
                  <a:lnTo>
                    <a:pt x="0" y="146"/>
                  </a:lnTo>
                  <a:lnTo>
                    <a:pt x="2" y="148"/>
                  </a:lnTo>
                  <a:lnTo>
                    <a:pt x="2" y="136"/>
                  </a:lnTo>
                  <a:lnTo>
                    <a:pt x="4" y="134"/>
                  </a:lnTo>
                  <a:lnTo>
                    <a:pt x="6" y="126"/>
                  </a:lnTo>
                  <a:lnTo>
                    <a:pt x="10" y="106"/>
                  </a:lnTo>
                  <a:lnTo>
                    <a:pt x="12" y="100"/>
                  </a:lnTo>
                  <a:lnTo>
                    <a:pt x="16" y="98"/>
                  </a:lnTo>
                  <a:lnTo>
                    <a:pt x="16" y="94"/>
                  </a:lnTo>
                  <a:lnTo>
                    <a:pt x="22" y="92"/>
                  </a:lnTo>
                  <a:lnTo>
                    <a:pt x="26" y="86"/>
                  </a:lnTo>
                  <a:lnTo>
                    <a:pt x="28" y="80"/>
                  </a:lnTo>
                  <a:lnTo>
                    <a:pt x="28" y="70"/>
                  </a:lnTo>
                  <a:lnTo>
                    <a:pt x="30" y="68"/>
                  </a:lnTo>
                  <a:lnTo>
                    <a:pt x="28" y="64"/>
                  </a:lnTo>
                  <a:lnTo>
                    <a:pt x="22" y="56"/>
                  </a:lnTo>
                  <a:lnTo>
                    <a:pt x="20" y="44"/>
                  </a:lnTo>
                  <a:lnTo>
                    <a:pt x="22" y="40"/>
                  </a:lnTo>
                  <a:lnTo>
                    <a:pt x="22" y="32"/>
                  </a:lnTo>
                  <a:lnTo>
                    <a:pt x="16" y="16"/>
                  </a:lnTo>
                  <a:lnTo>
                    <a:pt x="10" y="6"/>
                  </a:lnTo>
                  <a:lnTo>
                    <a:pt x="22" y="0"/>
                  </a:lnTo>
                  <a:lnTo>
                    <a:pt x="32" y="0"/>
                  </a:lnTo>
                  <a:lnTo>
                    <a:pt x="42" y="0"/>
                  </a:lnTo>
                  <a:lnTo>
                    <a:pt x="52" y="0"/>
                  </a:lnTo>
                  <a:lnTo>
                    <a:pt x="62" y="0"/>
                  </a:lnTo>
                  <a:lnTo>
                    <a:pt x="66" y="4"/>
                  </a:lnTo>
                  <a:lnTo>
                    <a:pt x="72" y="20"/>
                  </a:lnTo>
                  <a:lnTo>
                    <a:pt x="80" y="30"/>
                  </a:lnTo>
                  <a:lnTo>
                    <a:pt x="82" y="30"/>
                  </a:lnTo>
                  <a:lnTo>
                    <a:pt x="94" y="28"/>
                  </a:lnTo>
                  <a:lnTo>
                    <a:pt x="104" y="28"/>
                  </a:lnTo>
                  <a:lnTo>
                    <a:pt x="106" y="14"/>
                  </a:lnTo>
                  <a:lnTo>
                    <a:pt x="122" y="14"/>
                  </a:lnTo>
                  <a:lnTo>
                    <a:pt x="122" y="18"/>
                  </a:lnTo>
                  <a:lnTo>
                    <a:pt x="134" y="20"/>
                  </a:lnTo>
                  <a:lnTo>
                    <a:pt x="136" y="22"/>
                  </a:lnTo>
                  <a:lnTo>
                    <a:pt x="138" y="40"/>
                  </a:lnTo>
                  <a:lnTo>
                    <a:pt x="136" y="48"/>
                  </a:lnTo>
                  <a:lnTo>
                    <a:pt x="140" y="64"/>
                  </a:lnTo>
                  <a:lnTo>
                    <a:pt x="138" y="70"/>
                  </a:lnTo>
                  <a:lnTo>
                    <a:pt x="144" y="74"/>
                  </a:lnTo>
                  <a:lnTo>
                    <a:pt x="146" y="68"/>
                  </a:lnTo>
                  <a:lnTo>
                    <a:pt x="154" y="68"/>
                  </a:lnTo>
                  <a:lnTo>
                    <a:pt x="164" y="68"/>
                  </a:lnTo>
                  <a:lnTo>
                    <a:pt x="166" y="66"/>
                  </a:lnTo>
                  <a:lnTo>
                    <a:pt x="168" y="68"/>
                  </a:lnTo>
                  <a:lnTo>
                    <a:pt x="166" y="94"/>
                  </a:lnTo>
                  <a:lnTo>
                    <a:pt x="168" y="96"/>
                  </a:lnTo>
                  <a:lnTo>
                    <a:pt x="158" y="96"/>
                  </a:lnTo>
                  <a:lnTo>
                    <a:pt x="150" y="96"/>
                  </a:lnTo>
                  <a:lnTo>
                    <a:pt x="140" y="96"/>
                  </a:lnTo>
                  <a:lnTo>
                    <a:pt x="140" y="106"/>
                  </a:lnTo>
                  <a:lnTo>
                    <a:pt x="140" y="116"/>
                  </a:lnTo>
                  <a:lnTo>
                    <a:pt x="140" y="130"/>
                  </a:lnTo>
                  <a:lnTo>
                    <a:pt x="140" y="146"/>
                  </a:lnTo>
                  <a:lnTo>
                    <a:pt x="156" y="160"/>
                  </a:lnTo>
                  <a:lnTo>
                    <a:pt x="132" y="166"/>
                  </a:lnTo>
                  <a:lnTo>
                    <a:pt x="112" y="162"/>
                  </a:lnTo>
                  <a:lnTo>
                    <a:pt x="100" y="162"/>
                  </a:lnTo>
                  <a:lnTo>
                    <a:pt x="96" y="162"/>
                  </a:lnTo>
                  <a:lnTo>
                    <a:pt x="90" y="156"/>
                  </a:lnTo>
                  <a:lnTo>
                    <a:pt x="90" y="15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07" name="Freeform 278">
              <a:extLst>
                <a:ext uri="{FF2B5EF4-FFF2-40B4-BE49-F238E27FC236}">
                  <a16:creationId xmlns:a16="http://schemas.microsoft.com/office/drawing/2014/main" id="{012FF2D4-684A-4304-9F3E-C971A7D161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4738" y="4802188"/>
              <a:ext cx="165100" cy="155575"/>
            </a:xfrm>
            <a:custGeom>
              <a:avLst/>
              <a:gdLst/>
              <a:ahLst/>
              <a:cxnLst>
                <a:cxn ang="0">
                  <a:pos x="24" y="32"/>
                </a:cxn>
                <a:cxn ang="0">
                  <a:pos x="26" y="30"/>
                </a:cxn>
                <a:cxn ang="0">
                  <a:pos x="32" y="24"/>
                </a:cxn>
                <a:cxn ang="0">
                  <a:pos x="38" y="20"/>
                </a:cxn>
                <a:cxn ang="0">
                  <a:pos x="38" y="18"/>
                </a:cxn>
                <a:cxn ang="0">
                  <a:pos x="44" y="16"/>
                </a:cxn>
                <a:cxn ang="0">
                  <a:pos x="48" y="18"/>
                </a:cxn>
                <a:cxn ang="0">
                  <a:pos x="48" y="14"/>
                </a:cxn>
                <a:cxn ang="0">
                  <a:pos x="46" y="14"/>
                </a:cxn>
                <a:cxn ang="0">
                  <a:pos x="46" y="12"/>
                </a:cxn>
                <a:cxn ang="0">
                  <a:pos x="48" y="6"/>
                </a:cxn>
                <a:cxn ang="0">
                  <a:pos x="60" y="0"/>
                </a:cxn>
                <a:cxn ang="0">
                  <a:pos x="64" y="0"/>
                </a:cxn>
                <a:cxn ang="0">
                  <a:pos x="68" y="0"/>
                </a:cxn>
                <a:cxn ang="0">
                  <a:pos x="68" y="4"/>
                </a:cxn>
                <a:cxn ang="0">
                  <a:pos x="82" y="6"/>
                </a:cxn>
                <a:cxn ang="0">
                  <a:pos x="100" y="12"/>
                </a:cxn>
                <a:cxn ang="0">
                  <a:pos x="102" y="14"/>
                </a:cxn>
                <a:cxn ang="0">
                  <a:pos x="104" y="26"/>
                </a:cxn>
                <a:cxn ang="0">
                  <a:pos x="104" y="36"/>
                </a:cxn>
                <a:cxn ang="0">
                  <a:pos x="100" y="48"/>
                </a:cxn>
                <a:cxn ang="0">
                  <a:pos x="102" y="62"/>
                </a:cxn>
                <a:cxn ang="0">
                  <a:pos x="92" y="86"/>
                </a:cxn>
                <a:cxn ang="0">
                  <a:pos x="86" y="92"/>
                </a:cxn>
                <a:cxn ang="0">
                  <a:pos x="86" y="98"/>
                </a:cxn>
                <a:cxn ang="0">
                  <a:pos x="80" y="94"/>
                </a:cxn>
                <a:cxn ang="0">
                  <a:pos x="76" y="94"/>
                </a:cxn>
                <a:cxn ang="0">
                  <a:pos x="66" y="92"/>
                </a:cxn>
                <a:cxn ang="0">
                  <a:pos x="58" y="90"/>
                </a:cxn>
                <a:cxn ang="0">
                  <a:pos x="56" y="92"/>
                </a:cxn>
                <a:cxn ang="0">
                  <a:pos x="46" y="88"/>
                </a:cxn>
                <a:cxn ang="0">
                  <a:pos x="40" y="86"/>
                </a:cxn>
                <a:cxn ang="0">
                  <a:pos x="36" y="84"/>
                </a:cxn>
                <a:cxn ang="0">
                  <a:pos x="34" y="70"/>
                </a:cxn>
                <a:cxn ang="0">
                  <a:pos x="22" y="62"/>
                </a:cxn>
                <a:cxn ang="0">
                  <a:pos x="18" y="60"/>
                </a:cxn>
                <a:cxn ang="0">
                  <a:pos x="12" y="52"/>
                </a:cxn>
                <a:cxn ang="0">
                  <a:pos x="6" y="42"/>
                </a:cxn>
                <a:cxn ang="0">
                  <a:pos x="0" y="34"/>
                </a:cxn>
                <a:cxn ang="0">
                  <a:pos x="0" y="30"/>
                </a:cxn>
                <a:cxn ang="0">
                  <a:pos x="10" y="32"/>
                </a:cxn>
                <a:cxn ang="0">
                  <a:pos x="16" y="32"/>
                </a:cxn>
                <a:cxn ang="0">
                  <a:pos x="20" y="34"/>
                </a:cxn>
                <a:cxn ang="0">
                  <a:pos x="22" y="34"/>
                </a:cxn>
                <a:cxn ang="0">
                  <a:pos x="24" y="32"/>
                </a:cxn>
                <a:cxn ang="0">
                  <a:pos x="24" y="32"/>
                </a:cxn>
              </a:cxnLst>
              <a:rect l="0" t="0" r="r" b="b"/>
              <a:pathLst>
                <a:path w="104" h="98">
                  <a:moveTo>
                    <a:pt x="24" y="32"/>
                  </a:moveTo>
                  <a:lnTo>
                    <a:pt x="26" y="30"/>
                  </a:lnTo>
                  <a:lnTo>
                    <a:pt x="32" y="24"/>
                  </a:lnTo>
                  <a:lnTo>
                    <a:pt x="38" y="20"/>
                  </a:lnTo>
                  <a:lnTo>
                    <a:pt x="38" y="18"/>
                  </a:lnTo>
                  <a:lnTo>
                    <a:pt x="44" y="16"/>
                  </a:lnTo>
                  <a:lnTo>
                    <a:pt x="48" y="18"/>
                  </a:lnTo>
                  <a:lnTo>
                    <a:pt x="48" y="14"/>
                  </a:lnTo>
                  <a:lnTo>
                    <a:pt x="46" y="14"/>
                  </a:lnTo>
                  <a:lnTo>
                    <a:pt x="46" y="12"/>
                  </a:lnTo>
                  <a:lnTo>
                    <a:pt x="48" y="6"/>
                  </a:lnTo>
                  <a:lnTo>
                    <a:pt x="60" y="0"/>
                  </a:lnTo>
                  <a:lnTo>
                    <a:pt x="64" y="0"/>
                  </a:lnTo>
                  <a:lnTo>
                    <a:pt x="68" y="0"/>
                  </a:lnTo>
                  <a:lnTo>
                    <a:pt x="68" y="4"/>
                  </a:lnTo>
                  <a:lnTo>
                    <a:pt x="82" y="6"/>
                  </a:lnTo>
                  <a:lnTo>
                    <a:pt x="100" y="12"/>
                  </a:lnTo>
                  <a:lnTo>
                    <a:pt x="102" y="14"/>
                  </a:lnTo>
                  <a:lnTo>
                    <a:pt x="104" y="26"/>
                  </a:lnTo>
                  <a:lnTo>
                    <a:pt x="104" y="36"/>
                  </a:lnTo>
                  <a:lnTo>
                    <a:pt x="100" y="48"/>
                  </a:lnTo>
                  <a:lnTo>
                    <a:pt x="102" y="62"/>
                  </a:lnTo>
                  <a:lnTo>
                    <a:pt x="92" y="86"/>
                  </a:lnTo>
                  <a:lnTo>
                    <a:pt x="86" y="92"/>
                  </a:lnTo>
                  <a:lnTo>
                    <a:pt x="86" y="98"/>
                  </a:lnTo>
                  <a:lnTo>
                    <a:pt x="80" y="94"/>
                  </a:lnTo>
                  <a:lnTo>
                    <a:pt x="76" y="94"/>
                  </a:lnTo>
                  <a:lnTo>
                    <a:pt x="66" y="92"/>
                  </a:lnTo>
                  <a:lnTo>
                    <a:pt x="58" y="90"/>
                  </a:lnTo>
                  <a:lnTo>
                    <a:pt x="56" y="92"/>
                  </a:lnTo>
                  <a:lnTo>
                    <a:pt x="46" y="88"/>
                  </a:lnTo>
                  <a:lnTo>
                    <a:pt x="40" y="86"/>
                  </a:lnTo>
                  <a:lnTo>
                    <a:pt x="36" y="84"/>
                  </a:lnTo>
                  <a:lnTo>
                    <a:pt x="34" y="70"/>
                  </a:lnTo>
                  <a:lnTo>
                    <a:pt x="22" y="62"/>
                  </a:lnTo>
                  <a:lnTo>
                    <a:pt x="18" y="60"/>
                  </a:lnTo>
                  <a:lnTo>
                    <a:pt x="12" y="52"/>
                  </a:lnTo>
                  <a:lnTo>
                    <a:pt x="6" y="42"/>
                  </a:lnTo>
                  <a:lnTo>
                    <a:pt x="0" y="34"/>
                  </a:lnTo>
                  <a:lnTo>
                    <a:pt x="0" y="30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20" y="34"/>
                  </a:lnTo>
                  <a:lnTo>
                    <a:pt x="22" y="34"/>
                  </a:lnTo>
                  <a:lnTo>
                    <a:pt x="24" y="32"/>
                  </a:lnTo>
                  <a:lnTo>
                    <a:pt x="24" y="3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08" name="Freeform 279">
              <a:extLst>
                <a:ext uri="{FF2B5EF4-FFF2-40B4-BE49-F238E27FC236}">
                  <a16:creationId xmlns:a16="http://schemas.microsoft.com/office/drawing/2014/main" id="{7414455F-1D03-4E4E-8580-A6C1228FD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1338" y="3957638"/>
              <a:ext cx="336550" cy="260350"/>
            </a:xfrm>
            <a:custGeom>
              <a:avLst/>
              <a:gdLst/>
              <a:ahLst/>
              <a:cxnLst>
                <a:cxn ang="0">
                  <a:pos x="54" y="72"/>
                </a:cxn>
                <a:cxn ang="0">
                  <a:pos x="54" y="94"/>
                </a:cxn>
                <a:cxn ang="0">
                  <a:pos x="50" y="106"/>
                </a:cxn>
                <a:cxn ang="0">
                  <a:pos x="30" y="114"/>
                </a:cxn>
                <a:cxn ang="0">
                  <a:pos x="10" y="120"/>
                </a:cxn>
                <a:cxn ang="0">
                  <a:pos x="0" y="126"/>
                </a:cxn>
                <a:cxn ang="0">
                  <a:pos x="4" y="134"/>
                </a:cxn>
                <a:cxn ang="0">
                  <a:pos x="16" y="150"/>
                </a:cxn>
                <a:cxn ang="0">
                  <a:pos x="24" y="150"/>
                </a:cxn>
                <a:cxn ang="0">
                  <a:pos x="28" y="154"/>
                </a:cxn>
                <a:cxn ang="0">
                  <a:pos x="26" y="158"/>
                </a:cxn>
                <a:cxn ang="0">
                  <a:pos x="32" y="160"/>
                </a:cxn>
                <a:cxn ang="0">
                  <a:pos x="36" y="156"/>
                </a:cxn>
                <a:cxn ang="0">
                  <a:pos x="46" y="154"/>
                </a:cxn>
                <a:cxn ang="0">
                  <a:pos x="54" y="142"/>
                </a:cxn>
                <a:cxn ang="0">
                  <a:pos x="74" y="136"/>
                </a:cxn>
                <a:cxn ang="0">
                  <a:pos x="92" y="148"/>
                </a:cxn>
                <a:cxn ang="0">
                  <a:pos x="100" y="144"/>
                </a:cxn>
                <a:cxn ang="0">
                  <a:pos x="114" y="148"/>
                </a:cxn>
                <a:cxn ang="0">
                  <a:pos x="126" y="150"/>
                </a:cxn>
                <a:cxn ang="0">
                  <a:pos x="154" y="142"/>
                </a:cxn>
                <a:cxn ang="0">
                  <a:pos x="170" y="140"/>
                </a:cxn>
                <a:cxn ang="0">
                  <a:pos x="174" y="136"/>
                </a:cxn>
                <a:cxn ang="0">
                  <a:pos x="178" y="128"/>
                </a:cxn>
                <a:cxn ang="0">
                  <a:pos x="180" y="124"/>
                </a:cxn>
                <a:cxn ang="0">
                  <a:pos x="204" y="94"/>
                </a:cxn>
                <a:cxn ang="0">
                  <a:pos x="210" y="50"/>
                </a:cxn>
                <a:cxn ang="0">
                  <a:pos x="204" y="38"/>
                </a:cxn>
                <a:cxn ang="0">
                  <a:pos x="200" y="6"/>
                </a:cxn>
                <a:cxn ang="0">
                  <a:pos x="194" y="4"/>
                </a:cxn>
                <a:cxn ang="0">
                  <a:pos x="156" y="0"/>
                </a:cxn>
                <a:cxn ang="0">
                  <a:pos x="142" y="8"/>
                </a:cxn>
                <a:cxn ang="0">
                  <a:pos x="130" y="16"/>
                </a:cxn>
                <a:cxn ang="0">
                  <a:pos x="118" y="26"/>
                </a:cxn>
                <a:cxn ang="0">
                  <a:pos x="104" y="34"/>
                </a:cxn>
                <a:cxn ang="0">
                  <a:pos x="90" y="46"/>
                </a:cxn>
                <a:cxn ang="0">
                  <a:pos x="74" y="56"/>
                </a:cxn>
                <a:cxn ang="0">
                  <a:pos x="54" y="62"/>
                </a:cxn>
              </a:cxnLst>
              <a:rect l="0" t="0" r="r" b="b"/>
              <a:pathLst>
                <a:path w="212" h="164">
                  <a:moveTo>
                    <a:pt x="54" y="62"/>
                  </a:moveTo>
                  <a:lnTo>
                    <a:pt x="54" y="72"/>
                  </a:lnTo>
                  <a:lnTo>
                    <a:pt x="54" y="84"/>
                  </a:lnTo>
                  <a:lnTo>
                    <a:pt x="54" y="94"/>
                  </a:lnTo>
                  <a:lnTo>
                    <a:pt x="54" y="106"/>
                  </a:lnTo>
                  <a:lnTo>
                    <a:pt x="50" y="106"/>
                  </a:lnTo>
                  <a:lnTo>
                    <a:pt x="46" y="114"/>
                  </a:lnTo>
                  <a:lnTo>
                    <a:pt x="30" y="114"/>
                  </a:lnTo>
                  <a:lnTo>
                    <a:pt x="16" y="116"/>
                  </a:lnTo>
                  <a:lnTo>
                    <a:pt x="10" y="120"/>
                  </a:lnTo>
                  <a:lnTo>
                    <a:pt x="2" y="120"/>
                  </a:lnTo>
                  <a:lnTo>
                    <a:pt x="0" y="126"/>
                  </a:lnTo>
                  <a:lnTo>
                    <a:pt x="2" y="128"/>
                  </a:lnTo>
                  <a:lnTo>
                    <a:pt x="4" y="134"/>
                  </a:lnTo>
                  <a:lnTo>
                    <a:pt x="10" y="140"/>
                  </a:lnTo>
                  <a:lnTo>
                    <a:pt x="16" y="150"/>
                  </a:lnTo>
                  <a:lnTo>
                    <a:pt x="22" y="152"/>
                  </a:lnTo>
                  <a:lnTo>
                    <a:pt x="24" y="150"/>
                  </a:lnTo>
                  <a:lnTo>
                    <a:pt x="28" y="152"/>
                  </a:lnTo>
                  <a:lnTo>
                    <a:pt x="28" y="154"/>
                  </a:lnTo>
                  <a:lnTo>
                    <a:pt x="26" y="156"/>
                  </a:lnTo>
                  <a:lnTo>
                    <a:pt x="26" y="158"/>
                  </a:lnTo>
                  <a:lnTo>
                    <a:pt x="30" y="162"/>
                  </a:lnTo>
                  <a:lnTo>
                    <a:pt x="32" y="160"/>
                  </a:lnTo>
                  <a:lnTo>
                    <a:pt x="30" y="158"/>
                  </a:lnTo>
                  <a:lnTo>
                    <a:pt x="36" y="156"/>
                  </a:lnTo>
                  <a:lnTo>
                    <a:pt x="46" y="164"/>
                  </a:lnTo>
                  <a:lnTo>
                    <a:pt x="46" y="154"/>
                  </a:lnTo>
                  <a:lnTo>
                    <a:pt x="52" y="150"/>
                  </a:lnTo>
                  <a:lnTo>
                    <a:pt x="54" y="142"/>
                  </a:lnTo>
                  <a:lnTo>
                    <a:pt x="64" y="136"/>
                  </a:lnTo>
                  <a:lnTo>
                    <a:pt x="74" y="136"/>
                  </a:lnTo>
                  <a:lnTo>
                    <a:pt x="84" y="140"/>
                  </a:lnTo>
                  <a:lnTo>
                    <a:pt x="92" y="148"/>
                  </a:lnTo>
                  <a:lnTo>
                    <a:pt x="94" y="148"/>
                  </a:lnTo>
                  <a:lnTo>
                    <a:pt x="100" y="144"/>
                  </a:lnTo>
                  <a:lnTo>
                    <a:pt x="104" y="142"/>
                  </a:lnTo>
                  <a:lnTo>
                    <a:pt x="114" y="148"/>
                  </a:lnTo>
                  <a:lnTo>
                    <a:pt x="124" y="150"/>
                  </a:lnTo>
                  <a:lnTo>
                    <a:pt x="126" y="150"/>
                  </a:lnTo>
                  <a:lnTo>
                    <a:pt x="136" y="142"/>
                  </a:lnTo>
                  <a:lnTo>
                    <a:pt x="154" y="142"/>
                  </a:lnTo>
                  <a:lnTo>
                    <a:pt x="164" y="144"/>
                  </a:lnTo>
                  <a:lnTo>
                    <a:pt x="170" y="140"/>
                  </a:lnTo>
                  <a:lnTo>
                    <a:pt x="172" y="140"/>
                  </a:lnTo>
                  <a:lnTo>
                    <a:pt x="174" y="136"/>
                  </a:lnTo>
                  <a:lnTo>
                    <a:pt x="180" y="136"/>
                  </a:lnTo>
                  <a:lnTo>
                    <a:pt x="178" y="128"/>
                  </a:lnTo>
                  <a:lnTo>
                    <a:pt x="178" y="126"/>
                  </a:lnTo>
                  <a:lnTo>
                    <a:pt x="180" y="124"/>
                  </a:lnTo>
                  <a:lnTo>
                    <a:pt x="182" y="118"/>
                  </a:lnTo>
                  <a:lnTo>
                    <a:pt x="204" y="94"/>
                  </a:lnTo>
                  <a:lnTo>
                    <a:pt x="206" y="70"/>
                  </a:lnTo>
                  <a:lnTo>
                    <a:pt x="210" y="50"/>
                  </a:lnTo>
                  <a:lnTo>
                    <a:pt x="212" y="44"/>
                  </a:lnTo>
                  <a:lnTo>
                    <a:pt x="204" y="38"/>
                  </a:lnTo>
                  <a:lnTo>
                    <a:pt x="200" y="28"/>
                  </a:lnTo>
                  <a:lnTo>
                    <a:pt x="200" y="6"/>
                  </a:lnTo>
                  <a:lnTo>
                    <a:pt x="196" y="8"/>
                  </a:lnTo>
                  <a:lnTo>
                    <a:pt x="194" y="4"/>
                  </a:lnTo>
                  <a:lnTo>
                    <a:pt x="186" y="0"/>
                  </a:lnTo>
                  <a:lnTo>
                    <a:pt x="156" y="0"/>
                  </a:lnTo>
                  <a:lnTo>
                    <a:pt x="150" y="4"/>
                  </a:lnTo>
                  <a:lnTo>
                    <a:pt x="142" y="8"/>
                  </a:lnTo>
                  <a:lnTo>
                    <a:pt x="136" y="12"/>
                  </a:lnTo>
                  <a:lnTo>
                    <a:pt x="130" y="16"/>
                  </a:lnTo>
                  <a:lnTo>
                    <a:pt x="124" y="22"/>
                  </a:lnTo>
                  <a:lnTo>
                    <a:pt x="118" y="26"/>
                  </a:lnTo>
                  <a:lnTo>
                    <a:pt x="110" y="30"/>
                  </a:lnTo>
                  <a:lnTo>
                    <a:pt x="104" y="34"/>
                  </a:lnTo>
                  <a:lnTo>
                    <a:pt x="98" y="40"/>
                  </a:lnTo>
                  <a:lnTo>
                    <a:pt x="90" y="46"/>
                  </a:lnTo>
                  <a:lnTo>
                    <a:pt x="82" y="50"/>
                  </a:lnTo>
                  <a:lnTo>
                    <a:pt x="74" y="56"/>
                  </a:lnTo>
                  <a:lnTo>
                    <a:pt x="64" y="60"/>
                  </a:lnTo>
                  <a:lnTo>
                    <a:pt x="54" y="62"/>
                  </a:lnTo>
                  <a:lnTo>
                    <a:pt x="54" y="6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09" name="Freeform 280">
              <a:extLst>
                <a:ext uri="{FF2B5EF4-FFF2-40B4-BE49-F238E27FC236}">
                  <a16:creationId xmlns:a16="http://schemas.microsoft.com/office/drawing/2014/main" id="{96D5B3A3-EB45-44AB-90C1-E5422F0B3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3138" y="3795713"/>
              <a:ext cx="168275" cy="95250"/>
            </a:xfrm>
            <a:custGeom>
              <a:avLst/>
              <a:gdLst/>
              <a:ahLst/>
              <a:cxnLst>
                <a:cxn ang="0">
                  <a:pos x="104" y="48"/>
                </a:cxn>
                <a:cxn ang="0">
                  <a:pos x="104" y="42"/>
                </a:cxn>
                <a:cxn ang="0">
                  <a:pos x="106" y="38"/>
                </a:cxn>
                <a:cxn ang="0">
                  <a:pos x="104" y="38"/>
                </a:cxn>
                <a:cxn ang="0">
                  <a:pos x="102" y="40"/>
                </a:cxn>
                <a:cxn ang="0">
                  <a:pos x="96" y="40"/>
                </a:cxn>
                <a:cxn ang="0">
                  <a:pos x="86" y="36"/>
                </a:cxn>
                <a:cxn ang="0">
                  <a:pos x="86" y="38"/>
                </a:cxn>
                <a:cxn ang="0">
                  <a:pos x="80" y="36"/>
                </a:cxn>
                <a:cxn ang="0">
                  <a:pos x="78" y="38"/>
                </a:cxn>
                <a:cxn ang="0">
                  <a:pos x="74" y="32"/>
                </a:cxn>
                <a:cxn ang="0">
                  <a:pos x="70" y="34"/>
                </a:cxn>
                <a:cxn ang="0">
                  <a:pos x="68" y="30"/>
                </a:cxn>
                <a:cxn ang="0">
                  <a:pos x="68" y="26"/>
                </a:cxn>
                <a:cxn ang="0">
                  <a:pos x="62" y="26"/>
                </a:cxn>
                <a:cxn ang="0">
                  <a:pos x="56" y="26"/>
                </a:cxn>
                <a:cxn ang="0">
                  <a:pos x="56" y="24"/>
                </a:cxn>
                <a:cxn ang="0">
                  <a:pos x="54" y="24"/>
                </a:cxn>
                <a:cxn ang="0">
                  <a:pos x="54" y="16"/>
                </a:cxn>
                <a:cxn ang="0">
                  <a:pos x="50" y="16"/>
                </a:cxn>
                <a:cxn ang="0">
                  <a:pos x="46" y="20"/>
                </a:cxn>
                <a:cxn ang="0">
                  <a:pos x="44" y="18"/>
                </a:cxn>
                <a:cxn ang="0">
                  <a:pos x="42" y="12"/>
                </a:cxn>
                <a:cxn ang="0">
                  <a:pos x="30" y="4"/>
                </a:cxn>
                <a:cxn ang="0">
                  <a:pos x="16" y="0"/>
                </a:cxn>
                <a:cxn ang="0">
                  <a:pos x="16" y="4"/>
                </a:cxn>
                <a:cxn ang="0">
                  <a:pos x="12" y="2"/>
                </a:cxn>
                <a:cxn ang="0">
                  <a:pos x="10" y="2"/>
                </a:cxn>
                <a:cxn ang="0">
                  <a:pos x="4" y="8"/>
                </a:cxn>
                <a:cxn ang="0">
                  <a:pos x="2" y="16"/>
                </a:cxn>
                <a:cxn ang="0">
                  <a:pos x="0" y="22"/>
                </a:cxn>
                <a:cxn ang="0">
                  <a:pos x="0" y="24"/>
                </a:cxn>
                <a:cxn ang="0">
                  <a:pos x="2" y="24"/>
                </a:cxn>
                <a:cxn ang="0">
                  <a:pos x="4" y="28"/>
                </a:cxn>
                <a:cxn ang="0">
                  <a:pos x="6" y="28"/>
                </a:cxn>
                <a:cxn ang="0">
                  <a:pos x="10" y="28"/>
                </a:cxn>
                <a:cxn ang="0">
                  <a:pos x="20" y="36"/>
                </a:cxn>
                <a:cxn ang="0">
                  <a:pos x="32" y="42"/>
                </a:cxn>
                <a:cxn ang="0">
                  <a:pos x="36" y="46"/>
                </a:cxn>
                <a:cxn ang="0">
                  <a:pos x="56" y="46"/>
                </a:cxn>
                <a:cxn ang="0">
                  <a:pos x="64" y="54"/>
                </a:cxn>
                <a:cxn ang="0">
                  <a:pos x="94" y="60"/>
                </a:cxn>
                <a:cxn ang="0">
                  <a:pos x="106" y="60"/>
                </a:cxn>
                <a:cxn ang="0">
                  <a:pos x="106" y="54"/>
                </a:cxn>
                <a:cxn ang="0">
                  <a:pos x="104" y="52"/>
                </a:cxn>
                <a:cxn ang="0">
                  <a:pos x="104" y="48"/>
                </a:cxn>
                <a:cxn ang="0">
                  <a:pos x="104" y="48"/>
                </a:cxn>
              </a:cxnLst>
              <a:rect l="0" t="0" r="r" b="b"/>
              <a:pathLst>
                <a:path w="106" h="60">
                  <a:moveTo>
                    <a:pt x="104" y="48"/>
                  </a:moveTo>
                  <a:lnTo>
                    <a:pt x="104" y="42"/>
                  </a:lnTo>
                  <a:lnTo>
                    <a:pt x="106" y="38"/>
                  </a:lnTo>
                  <a:lnTo>
                    <a:pt x="104" y="38"/>
                  </a:lnTo>
                  <a:lnTo>
                    <a:pt x="102" y="40"/>
                  </a:lnTo>
                  <a:lnTo>
                    <a:pt x="96" y="40"/>
                  </a:lnTo>
                  <a:lnTo>
                    <a:pt x="86" y="36"/>
                  </a:lnTo>
                  <a:lnTo>
                    <a:pt x="86" y="38"/>
                  </a:lnTo>
                  <a:lnTo>
                    <a:pt x="80" y="36"/>
                  </a:lnTo>
                  <a:lnTo>
                    <a:pt x="78" y="38"/>
                  </a:lnTo>
                  <a:lnTo>
                    <a:pt x="74" y="32"/>
                  </a:lnTo>
                  <a:lnTo>
                    <a:pt x="70" y="34"/>
                  </a:lnTo>
                  <a:lnTo>
                    <a:pt x="68" y="30"/>
                  </a:lnTo>
                  <a:lnTo>
                    <a:pt x="68" y="26"/>
                  </a:lnTo>
                  <a:lnTo>
                    <a:pt x="62" y="26"/>
                  </a:lnTo>
                  <a:lnTo>
                    <a:pt x="56" y="26"/>
                  </a:lnTo>
                  <a:lnTo>
                    <a:pt x="56" y="24"/>
                  </a:lnTo>
                  <a:lnTo>
                    <a:pt x="54" y="24"/>
                  </a:lnTo>
                  <a:lnTo>
                    <a:pt x="54" y="16"/>
                  </a:lnTo>
                  <a:lnTo>
                    <a:pt x="50" y="16"/>
                  </a:lnTo>
                  <a:lnTo>
                    <a:pt x="46" y="20"/>
                  </a:lnTo>
                  <a:lnTo>
                    <a:pt x="44" y="18"/>
                  </a:lnTo>
                  <a:lnTo>
                    <a:pt x="42" y="12"/>
                  </a:lnTo>
                  <a:lnTo>
                    <a:pt x="30" y="4"/>
                  </a:lnTo>
                  <a:lnTo>
                    <a:pt x="16" y="0"/>
                  </a:lnTo>
                  <a:lnTo>
                    <a:pt x="16" y="4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4" y="8"/>
                  </a:lnTo>
                  <a:lnTo>
                    <a:pt x="2" y="16"/>
                  </a:lnTo>
                  <a:lnTo>
                    <a:pt x="0" y="22"/>
                  </a:lnTo>
                  <a:lnTo>
                    <a:pt x="0" y="24"/>
                  </a:lnTo>
                  <a:lnTo>
                    <a:pt x="2" y="24"/>
                  </a:lnTo>
                  <a:lnTo>
                    <a:pt x="4" y="28"/>
                  </a:lnTo>
                  <a:lnTo>
                    <a:pt x="6" y="28"/>
                  </a:lnTo>
                  <a:lnTo>
                    <a:pt x="10" y="28"/>
                  </a:lnTo>
                  <a:lnTo>
                    <a:pt x="20" y="36"/>
                  </a:lnTo>
                  <a:lnTo>
                    <a:pt x="32" y="42"/>
                  </a:lnTo>
                  <a:lnTo>
                    <a:pt x="36" y="46"/>
                  </a:lnTo>
                  <a:lnTo>
                    <a:pt x="56" y="46"/>
                  </a:lnTo>
                  <a:lnTo>
                    <a:pt x="64" y="54"/>
                  </a:lnTo>
                  <a:lnTo>
                    <a:pt x="94" y="60"/>
                  </a:lnTo>
                  <a:lnTo>
                    <a:pt x="106" y="60"/>
                  </a:lnTo>
                  <a:lnTo>
                    <a:pt x="106" y="54"/>
                  </a:lnTo>
                  <a:lnTo>
                    <a:pt x="104" y="52"/>
                  </a:lnTo>
                  <a:lnTo>
                    <a:pt x="104" y="48"/>
                  </a:lnTo>
                  <a:lnTo>
                    <a:pt x="104" y="4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10" name="Freeform 281">
              <a:extLst>
                <a:ext uri="{FF2B5EF4-FFF2-40B4-BE49-F238E27FC236}">
                  <a16:creationId xmlns:a16="http://schemas.microsoft.com/office/drawing/2014/main" id="{10C0A754-EA83-4919-A4E6-09D23F113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6763" y="3544888"/>
              <a:ext cx="3175" cy="3175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11" name="Freeform 282">
              <a:extLst>
                <a:ext uri="{FF2B5EF4-FFF2-40B4-BE49-F238E27FC236}">
                  <a16:creationId xmlns:a16="http://schemas.microsoft.com/office/drawing/2014/main" id="{962B8D9C-3726-4CC3-9DDB-5B86520887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6288" y="3538538"/>
              <a:ext cx="6350" cy="6350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4" h="4">
                  <a:moveTo>
                    <a:pt x="4" y="4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12" name="Freeform 283">
              <a:extLst>
                <a:ext uri="{FF2B5EF4-FFF2-40B4-BE49-F238E27FC236}">
                  <a16:creationId xmlns:a16="http://schemas.microsoft.com/office/drawing/2014/main" id="{06806D9E-270B-4E9F-AB5C-87177CDEF1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8988" y="3544888"/>
              <a:ext cx="6350" cy="158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13" name="Freeform 284">
              <a:extLst>
                <a:ext uri="{FF2B5EF4-FFF2-40B4-BE49-F238E27FC236}">
                  <a16:creationId xmlns:a16="http://schemas.microsoft.com/office/drawing/2014/main" id="{19B8CDB4-B75C-42C6-92DE-0F5B8A7D37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1363" y="3449638"/>
              <a:ext cx="234950" cy="114300"/>
            </a:xfrm>
            <a:custGeom>
              <a:avLst/>
              <a:gdLst/>
              <a:ahLst/>
              <a:cxnLst>
                <a:cxn ang="0">
                  <a:pos x="22" y="16"/>
                </a:cxn>
                <a:cxn ang="0">
                  <a:pos x="24" y="10"/>
                </a:cxn>
                <a:cxn ang="0">
                  <a:pos x="30" y="8"/>
                </a:cxn>
                <a:cxn ang="0">
                  <a:pos x="40" y="10"/>
                </a:cxn>
                <a:cxn ang="0">
                  <a:pos x="54" y="14"/>
                </a:cxn>
                <a:cxn ang="0">
                  <a:pos x="56" y="6"/>
                </a:cxn>
                <a:cxn ang="0">
                  <a:pos x="66" y="0"/>
                </a:cxn>
                <a:cxn ang="0">
                  <a:pos x="72" y="6"/>
                </a:cxn>
                <a:cxn ang="0">
                  <a:pos x="82" y="6"/>
                </a:cxn>
                <a:cxn ang="0">
                  <a:pos x="104" y="6"/>
                </a:cxn>
                <a:cxn ang="0">
                  <a:pos x="134" y="10"/>
                </a:cxn>
                <a:cxn ang="0">
                  <a:pos x="136" y="14"/>
                </a:cxn>
                <a:cxn ang="0">
                  <a:pos x="148" y="18"/>
                </a:cxn>
                <a:cxn ang="0">
                  <a:pos x="146" y="24"/>
                </a:cxn>
                <a:cxn ang="0">
                  <a:pos x="126" y="34"/>
                </a:cxn>
                <a:cxn ang="0">
                  <a:pos x="120" y="40"/>
                </a:cxn>
                <a:cxn ang="0">
                  <a:pos x="102" y="44"/>
                </a:cxn>
                <a:cxn ang="0">
                  <a:pos x="98" y="52"/>
                </a:cxn>
                <a:cxn ang="0">
                  <a:pos x="94" y="54"/>
                </a:cxn>
                <a:cxn ang="0">
                  <a:pos x="86" y="54"/>
                </a:cxn>
                <a:cxn ang="0">
                  <a:pos x="84" y="50"/>
                </a:cxn>
                <a:cxn ang="0">
                  <a:pos x="82" y="50"/>
                </a:cxn>
                <a:cxn ang="0">
                  <a:pos x="76" y="52"/>
                </a:cxn>
                <a:cxn ang="0">
                  <a:pos x="74" y="54"/>
                </a:cxn>
                <a:cxn ang="0">
                  <a:pos x="64" y="60"/>
                </a:cxn>
                <a:cxn ang="0">
                  <a:pos x="62" y="64"/>
                </a:cxn>
                <a:cxn ang="0">
                  <a:pos x="62" y="66"/>
                </a:cxn>
                <a:cxn ang="0">
                  <a:pos x="56" y="66"/>
                </a:cxn>
                <a:cxn ang="0">
                  <a:pos x="56" y="70"/>
                </a:cxn>
                <a:cxn ang="0">
                  <a:pos x="48" y="68"/>
                </a:cxn>
                <a:cxn ang="0">
                  <a:pos x="40" y="72"/>
                </a:cxn>
                <a:cxn ang="0">
                  <a:pos x="34" y="70"/>
                </a:cxn>
                <a:cxn ang="0">
                  <a:pos x="32" y="66"/>
                </a:cxn>
                <a:cxn ang="0">
                  <a:pos x="30" y="66"/>
                </a:cxn>
                <a:cxn ang="0">
                  <a:pos x="22" y="68"/>
                </a:cxn>
                <a:cxn ang="0">
                  <a:pos x="16" y="66"/>
                </a:cxn>
                <a:cxn ang="0">
                  <a:pos x="2" y="66"/>
                </a:cxn>
                <a:cxn ang="0">
                  <a:pos x="0" y="64"/>
                </a:cxn>
                <a:cxn ang="0">
                  <a:pos x="0" y="58"/>
                </a:cxn>
                <a:cxn ang="0">
                  <a:pos x="6" y="56"/>
                </a:cxn>
                <a:cxn ang="0">
                  <a:pos x="12" y="56"/>
                </a:cxn>
                <a:cxn ang="0">
                  <a:pos x="16" y="58"/>
                </a:cxn>
                <a:cxn ang="0">
                  <a:pos x="22" y="54"/>
                </a:cxn>
                <a:cxn ang="0">
                  <a:pos x="34" y="54"/>
                </a:cxn>
                <a:cxn ang="0">
                  <a:pos x="38" y="50"/>
                </a:cxn>
                <a:cxn ang="0">
                  <a:pos x="44" y="50"/>
                </a:cxn>
                <a:cxn ang="0">
                  <a:pos x="52" y="44"/>
                </a:cxn>
                <a:cxn ang="0">
                  <a:pos x="40" y="40"/>
                </a:cxn>
                <a:cxn ang="0">
                  <a:pos x="34" y="36"/>
                </a:cxn>
                <a:cxn ang="0">
                  <a:pos x="34" y="34"/>
                </a:cxn>
                <a:cxn ang="0">
                  <a:pos x="32" y="32"/>
                </a:cxn>
                <a:cxn ang="0">
                  <a:pos x="28" y="38"/>
                </a:cxn>
                <a:cxn ang="0">
                  <a:pos x="20" y="36"/>
                </a:cxn>
                <a:cxn ang="0">
                  <a:pos x="18" y="32"/>
                </a:cxn>
                <a:cxn ang="0">
                  <a:pos x="14" y="32"/>
                </a:cxn>
                <a:cxn ang="0">
                  <a:pos x="14" y="30"/>
                </a:cxn>
                <a:cxn ang="0">
                  <a:pos x="26" y="20"/>
                </a:cxn>
                <a:cxn ang="0">
                  <a:pos x="26" y="18"/>
                </a:cxn>
                <a:cxn ang="0">
                  <a:pos x="22" y="16"/>
                </a:cxn>
                <a:cxn ang="0">
                  <a:pos x="22" y="16"/>
                </a:cxn>
              </a:cxnLst>
              <a:rect l="0" t="0" r="r" b="b"/>
              <a:pathLst>
                <a:path w="148" h="72">
                  <a:moveTo>
                    <a:pt x="22" y="16"/>
                  </a:moveTo>
                  <a:lnTo>
                    <a:pt x="24" y="10"/>
                  </a:lnTo>
                  <a:lnTo>
                    <a:pt x="30" y="8"/>
                  </a:lnTo>
                  <a:lnTo>
                    <a:pt x="40" y="10"/>
                  </a:lnTo>
                  <a:lnTo>
                    <a:pt x="54" y="14"/>
                  </a:lnTo>
                  <a:lnTo>
                    <a:pt x="56" y="6"/>
                  </a:lnTo>
                  <a:lnTo>
                    <a:pt x="66" y="0"/>
                  </a:lnTo>
                  <a:lnTo>
                    <a:pt x="72" y="6"/>
                  </a:lnTo>
                  <a:lnTo>
                    <a:pt x="82" y="6"/>
                  </a:lnTo>
                  <a:lnTo>
                    <a:pt x="104" y="6"/>
                  </a:lnTo>
                  <a:lnTo>
                    <a:pt x="134" y="10"/>
                  </a:lnTo>
                  <a:lnTo>
                    <a:pt x="136" y="14"/>
                  </a:lnTo>
                  <a:lnTo>
                    <a:pt x="148" y="18"/>
                  </a:lnTo>
                  <a:lnTo>
                    <a:pt x="146" y="24"/>
                  </a:lnTo>
                  <a:lnTo>
                    <a:pt x="126" y="34"/>
                  </a:lnTo>
                  <a:lnTo>
                    <a:pt x="120" y="40"/>
                  </a:lnTo>
                  <a:lnTo>
                    <a:pt x="102" y="44"/>
                  </a:lnTo>
                  <a:lnTo>
                    <a:pt x="98" y="52"/>
                  </a:lnTo>
                  <a:lnTo>
                    <a:pt x="94" y="54"/>
                  </a:lnTo>
                  <a:lnTo>
                    <a:pt x="86" y="54"/>
                  </a:lnTo>
                  <a:lnTo>
                    <a:pt x="84" y="50"/>
                  </a:lnTo>
                  <a:lnTo>
                    <a:pt x="82" y="50"/>
                  </a:lnTo>
                  <a:lnTo>
                    <a:pt x="76" y="52"/>
                  </a:lnTo>
                  <a:lnTo>
                    <a:pt x="74" y="54"/>
                  </a:lnTo>
                  <a:lnTo>
                    <a:pt x="64" y="60"/>
                  </a:lnTo>
                  <a:lnTo>
                    <a:pt x="62" y="64"/>
                  </a:lnTo>
                  <a:lnTo>
                    <a:pt x="62" y="66"/>
                  </a:lnTo>
                  <a:lnTo>
                    <a:pt x="56" y="66"/>
                  </a:lnTo>
                  <a:lnTo>
                    <a:pt x="56" y="70"/>
                  </a:lnTo>
                  <a:lnTo>
                    <a:pt x="48" y="68"/>
                  </a:lnTo>
                  <a:lnTo>
                    <a:pt x="40" y="72"/>
                  </a:lnTo>
                  <a:lnTo>
                    <a:pt x="34" y="70"/>
                  </a:lnTo>
                  <a:lnTo>
                    <a:pt x="32" y="66"/>
                  </a:lnTo>
                  <a:lnTo>
                    <a:pt x="30" y="66"/>
                  </a:lnTo>
                  <a:lnTo>
                    <a:pt x="22" y="68"/>
                  </a:lnTo>
                  <a:lnTo>
                    <a:pt x="16" y="66"/>
                  </a:lnTo>
                  <a:lnTo>
                    <a:pt x="2" y="66"/>
                  </a:lnTo>
                  <a:lnTo>
                    <a:pt x="0" y="64"/>
                  </a:lnTo>
                  <a:lnTo>
                    <a:pt x="0" y="58"/>
                  </a:lnTo>
                  <a:lnTo>
                    <a:pt x="6" y="56"/>
                  </a:lnTo>
                  <a:lnTo>
                    <a:pt x="12" y="56"/>
                  </a:lnTo>
                  <a:lnTo>
                    <a:pt x="16" y="58"/>
                  </a:lnTo>
                  <a:lnTo>
                    <a:pt x="22" y="54"/>
                  </a:lnTo>
                  <a:lnTo>
                    <a:pt x="34" y="54"/>
                  </a:lnTo>
                  <a:lnTo>
                    <a:pt x="38" y="50"/>
                  </a:lnTo>
                  <a:lnTo>
                    <a:pt x="44" y="50"/>
                  </a:lnTo>
                  <a:lnTo>
                    <a:pt x="52" y="44"/>
                  </a:lnTo>
                  <a:lnTo>
                    <a:pt x="40" y="40"/>
                  </a:lnTo>
                  <a:lnTo>
                    <a:pt x="34" y="36"/>
                  </a:lnTo>
                  <a:lnTo>
                    <a:pt x="34" y="34"/>
                  </a:lnTo>
                  <a:lnTo>
                    <a:pt x="32" y="32"/>
                  </a:lnTo>
                  <a:lnTo>
                    <a:pt x="28" y="38"/>
                  </a:lnTo>
                  <a:lnTo>
                    <a:pt x="20" y="36"/>
                  </a:lnTo>
                  <a:lnTo>
                    <a:pt x="18" y="32"/>
                  </a:lnTo>
                  <a:lnTo>
                    <a:pt x="14" y="32"/>
                  </a:lnTo>
                  <a:lnTo>
                    <a:pt x="14" y="30"/>
                  </a:lnTo>
                  <a:lnTo>
                    <a:pt x="26" y="20"/>
                  </a:lnTo>
                  <a:lnTo>
                    <a:pt x="26" y="18"/>
                  </a:lnTo>
                  <a:lnTo>
                    <a:pt x="22" y="16"/>
                  </a:lnTo>
                  <a:lnTo>
                    <a:pt x="22" y="1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14" name="Freeform 285">
              <a:extLst>
                <a:ext uri="{FF2B5EF4-FFF2-40B4-BE49-F238E27FC236}">
                  <a16:creationId xmlns:a16="http://schemas.microsoft.com/office/drawing/2014/main" id="{AF40BBC7-FC0E-4D6B-8232-FB22FB423E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038" y="3586163"/>
              <a:ext cx="304800" cy="231775"/>
            </a:xfrm>
            <a:custGeom>
              <a:avLst/>
              <a:gdLst/>
              <a:ahLst/>
              <a:cxnLst>
                <a:cxn ang="0">
                  <a:pos x="10" y="60"/>
                </a:cxn>
                <a:cxn ang="0">
                  <a:pos x="6" y="68"/>
                </a:cxn>
                <a:cxn ang="0">
                  <a:pos x="0" y="74"/>
                </a:cxn>
                <a:cxn ang="0">
                  <a:pos x="4" y="80"/>
                </a:cxn>
                <a:cxn ang="0">
                  <a:pos x="2" y="90"/>
                </a:cxn>
                <a:cxn ang="0">
                  <a:pos x="4" y="110"/>
                </a:cxn>
                <a:cxn ang="0">
                  <a:pos x="12" y="112"/>
                </a:cxn>
                <a:cxn ang="0">
                  <a:pos x="16" y="126"/>
                </a:cxn>
                <a:cxn ang="0">
                  <a:pos x="6" y="140"/>
                </a:cxn>
                <a:cxn ang="0">
                  <a:pos x="40" y="144"/>
                </a:cxn>
                <a:cxn ang="0">
                  <a:pos x="52" y="144"/>
                </a:cxn>
                <a:cxn ang="0">
                  <a:pos x="78" y="140"/>
                </a:cxn>
                <a:cxn ang="0">
                  <a:pos x="78" y="134"/>
                </a:cxn>
                <a:cxn ang="0">
                  <a:pos x="86" y="118"/>
                </a:cxn>
                <a:cxn ang="0">
                  <a:pos x="98" y="116"/>
                </a:cxn>
                <a:cxn ang="0">
                  <a:pos x="104" y="110"/>
                </a:cxn>
                <a:cxn ang="0">
                  <a:pos x="108" y="110"/>
                </a:cxn>
                <a:cxn ang="0">
                  <a:pos x="114" y="112"/>
                </a:cxn>
                <a:cxn ang="0">
                  <a:pos x="118" y="100"/>
                </a:cxn>
                <a:cxn ang="0">
                  <a:pos x="122" y="88"/>
                </a:cxn>
                <a:cxn ang="0">
                  <a:pos x="132" y="84"/>
                </a:cxn>
                <a:cxn ang="0">
                  <a:pos x="128" y="76"/>
                </a:cxn>
                <a:cxn ang="0">
                  <a:pos x="138" y="74"/>
                </a:cxn>
                <a:cxn ang="0">
                  <a:pos x="144" y="68"/>
                </a:cxn>
                <a:cxn ang="0">
                  <a:pos x="150" y="56"/>
                </a:cxn>
                <a:cxn ang="0">
                  <a:pos x="148" y="44"/>
                </a:cxn>
                <a:cxn ang="0">
                  <a:pos x="146" y="38"/>
                </a:cxn>
                <a:cxn ang="0">
                  <a:pos x="154" y="34"/>
                </a:cxn>
                <a:cxn ang="0">
                  <a:pos x="164" y="28"/>
                </a:cxn>
                <a:cxn ang="0">
                  <a:pos x="184" y="28"/>
                </a:cxn>
                <a:cxn ang="0">
                  <a:pos x="188" y="22"/>
                </a:cxn>
                <a:cxn ang="0">
                  <a:pos x="192" y="18"/>
                </a:cxn>
                <a:cxn ang="0">
                  <a:pos x="180" y="22"/>
                </a:cxn>
                <a:cxn ang="0">
                  <a:pos x="174" y="18"/>
                </a:cxn>
                <a:cxn ang="0">
                  <a:pos x="150" y="30"/>
                </a:cxn>
                <a:cxn ang="0">
                  <a:pos x="148" y="10"/>
                </a:cxn>
                <a:cxn ang="0">
                  <a:pos x="146" y="4"/>
                </a:cxn>
                <a:cxn ang="0">
                  <a:pos x="138" y="0"/>
                </a:cxn>
                <a:cxn ang="0">
                  <a:pos x="132" y="12"/>
                </a:cxn>
                <a:cxn ang="0">
                  <a:pos x="122" y="14"/>
                </a:cxn>
                <a:cxn ang="0">
                  <a:pos x="120" y="22"/>
                </a:cxn>
                <a:cxn ang="0">
                  <a:pos x="114" y="20"/>
                </a:cxn>
                <a:cxn ang="0">
                  <a:pos x="98" y="20"/>
                </a:cxn>
                <a:cxn ang="0">
                  <a:pos x="78" y="18"/>
                </a:cxn>
                <a:cxn ang="0">
                  <a:pos x="70" y="16"/>
                </a:cxn>
                <a:cxn ang="0">
                  <a:pos x="60" y="20"/>
                </a:cxn>
                <a:cxn ang="0">
                  <a:pos x="56" y="36"/>
                </a:cxn>
                <a:cxn ang="0">
                  <a:pos x="36" y="44"/>
                </a:cxn>
                <a:cxn ang="0">
                  <a:pos x="36" y="50"/>
                </a:cxn>
                <a:cxn ang="0">
                  <a:pos x="26" y="54"/>
                </a:cxn>
                <a:cxn ang="0">
                  <a:pos x="14" y="50"/>
                </a:cxn>
                <a:cxn ang="0">
                  <a:pos x="12" y="48"/>
                </a:cxn>
              </a:cxnLst>
              <a:rect l="0" t="0" r="r" b="b"/>
              <a:pathLst>
                <a:path w="192" h="146">
                  <a:moveTo>
                    <a:pt x="12" y="48"/>
                  </a:moveTo>
                  <a:lnTo>
                    <a:pt x="10" y="60"/>
                  </a:lnTo>
                  <a:lnTo>
                    <a:pt x="6" y="64"/>
                  </a:lnTo>
                  <a:lnTo>
                    <a:pt x="6" y="68"/>
                  </a:lnTo>
                  <a:lnTo>
                    <a:pt x="0" y="70"/>
                  </a:lnTo>
                  <a:lnTo>
                    <a:pt x="0" y="74"/>
                  </a:lnTo>
                  <a:lnTo>
                    <a:pt x="0" y="78"/>
                  </a:lnTo>
                  <a:lnTo>
                    <a:pt x="4" y="80"/>
                  </a:lnTo>
                  <a:lnTo>
                    <a:pt x="4" y="82"/>
                  </a:lnTo>
                  <a:lnTo>
                    <a:pt x="2" y="90"/>
                  </a:lnTo>
                  <a:lnTo>
                    <a:pt x="4" y="98"/>
                  </a:lnTo>
                  <a:lnTo>
                    <a:pt x="4" y="110"/>
                  </a:lnTo>
                  <a:lnTo>
                    <a:pt x="6" y="112"/>
                  </a:lnTo>
                  <a:lnTo>
                    <a:pt x="12" y="112"/>
                  </a:lnTo>
                  <a:lnTo>
                    <a:pt x="16" y="120"/>
                  </a:lnTo>
                  <a:lnTo>
                    <a:pt x="16" y="126"/>
                  </a:lnTo>
                  <a:lnTo>
                    <a:pt x="10" y="134"/>
                  </a:lnTo>
                  <a:lnTo>
                    <a:pt x="6" y="140"/>
                  </a:lnTo>
                  <a:lnTo>
                    <a:pt x="28" y="146"/>
                  </a:lnTo>
                  <a:lnTo>
                    <a:pt x="40" y="144"/>
                  </a:lnTo>
                  <a:lnTo>
                    <a:pt x="50" y="146"/>
                  </a:lnTo>
                  <a:lnTo>
                    <a:pt x="52" y="144"/>
                  </a:lnTo>
                  <a:lnTo>
                    <a:pt x="62" y="144"/>
                  </a:lnTo>
                  <a:lnTo>
                    <a:pt x="78" y="140"/>
                  </a:lnTo>
                  <a:lnTo>
                    <a:pt x="80" y="138"/>
                  </a:lnTo>
                  <a:lnTo>
                    <a:pt x="78" y="134"/>
                  </a:lnTo>
                  <a:lnTo>
                    <a:pt x="80" y="124"/>
                  </a:lnTo>
                  <a:lnTo>
                    <a:pt x="86" y="118"/>
                  </a:lnTo>
                  <a:lnTo>
                    <a:pt x="98" y="116"/>
                  </a:lnTo>
                  <a:lnTo>
                    <a:pt x="98" y="116"/>
                  </a:lnTo>
                  <a:lnTo>
                    <a:pt x="96" y="114"/>
                  </a:lnTo>
                  <a:lnTo>
                    <a:pt x="104" y="110"/>
                  </a:lnTo>
                  <a:lnTo>
                    <a:pt x="108" y="110"/>
                  </a:lnTo>
                  <a:lnTo>
                    <a:pt x="108" y="110"/>
                  </a:lnTo>
                  <a:lnTo>
                    <a:pt x="110" y="108"/>
                  </a:lnTo>
                  <a:lnTo>
                    <a:pt x="114" y="112"/>
                  </a:lnTo>
                  <a:lnTo>
                    <a:pt x="118" y="108"/>
                  </a:lnTo>
                  <a:lnTo>
                    <a:pt x="118" y="100"/>
                  </a:lnTo>
                  <a:lnTo>
                    <a:pt x="120" y="96"/>
                  </a:lnTo>
                  <a:lnTo>
                    <a:pt x="122" y="88"/>
                  </a:lnTo>
                  <a:lnTo>
                    <a:pt x="128" y="88"/>
                  </a:lnTo>
                  <a:lnTo>
                    <a:pt x="132" y="84"/>
                  </a:lnTo>
                  <a:lnTo>
                    <a:pt x="130" y="78"/>
                  </a:lnTo>
                  <a:lnTo>
                    <a:pt x="128" y="76"/>
                  </a:lnTo>
                  <a:lnTo>
                    <a:pt x="128" y="74"/>
                  </a:lnTo>
                  <a:lnTo>
                    <a:pt x="138" y="74"/>
                  </a:lnTo>
                  <a:lnTo>
                    <a:pt x="142" y="74"/>
                  </a:lnTo>
                  <a:lnTo>
                    <a:pt x="144" y="68"/>
                  </a:lnTo>
                  <a:lnTo>
                    <a:pt x="142" y="66"/>
                  </a:lnTo>
                  <a:lnTo>
                    <a:pt x="150" y="56"/>
                  </a:lnTo>
                  <a:lnTo>
                    <a:pt x="150" y="50"/>
                  </a:lnTo>
                  <a:lnTo>
                    <a:pt x="148" y="44"/>
                  </a:lnTo>
                  <a:lnTo>
                    <a:pt x="144" y="40"/>
                  </a:lnTo>
                  <a:lnTo>
                    <a:pt x="146" y="38"/>
                  </a:lnTo>
                  <a:lnTo>
                    <a:pt x="150" y="34"/>
                  </a:lnTo>
                  <a:lnTo>
                    <a:pt x="154" y="34"/>
                  </a:lnTo>
                  <a:lnTo>
                    <a:pt x="156" y="30"/>
                  </a:lnTo>
                  <a:lnTo>
                    <a:pt x="164" y="28"/>
                  </a:lnTo>
                  <a:lnTo>
                    <a:pt x="178" y="26"/>
                  </a:lnTo>
                  <a:lnTo>
                    <a:pt x="184" y="28"/>
                  </a:lnTo>
                  <a:lnTo>
                    <a:pt x="190" y="24"/>
                  </a:lnTo>
                  <a:lnTo>
                    <a:pt x="188" y="22"/>
                  </a:lnTo>
                  <a:lnTo>
                    <a:pt x="192" y="20"/>
                  </a:lnTo>
                  <a:lnTo>
                    <a:pt x="192" y="18"/>
                  </a:lnTo>
                  <a:lnTo>
                    <a:pt x="188" y="18"/>
                  </a:lnTo>
                  <a:lnTo>
                    <a:pt x="180" y="22"/>
                  </a:lnTo>
                  <a:lnTo>
                    <a:pt x="178" y="18"/>
                  </a:lnTo>
                  <a:lnTo>
                    <a:pt x="174" y="18"/>
                  </a:lnTo>
                  <a:lnTo>
                    <a:pt x="164" y="24"/>
                  </a:lnTo>
                  <a:lnTo>
                    <a:pt x="150" y="30"/>
                  </a:lnTo>
                  <a:lnTo>
                    <a:pt x="148" y="22"/>
                  </a:lnTo>
                  <a:lnTo>
                    <a:pt x="148" y="10"/>
                  </a:lnTo>
                  <a:lnTo>
                    <a:pt x="146" y="8"/>
                  </a:lnTo>
                  <a:lnTo>
                    <a:pt x="146" y="4"/>
                  </a:lnTo>
                  <a:lnTo>
                    <a:pt x="140" y="0"/>
                  </a:lnTo>
                  <a:lnTo>
                    <a:pt x="138" y="0"/>
                  </a:lnTo>
                  <a:lnTo>
                    <a:pt x="130" y="10"/>
                  </a:lnTo>
                  <a:lnTo>
                    <a:pt x="132" y="12"/>
                  </a:lnTo>
                  <a:lnTo>
                    <a:pt x="130" y="16"/>
                  </a:lnTo>
                  <a:lnTo>
                    <a:pt x="122" y="14"/>
                  </a:lnTo>
                  <a:lnTo>
                    <a:pt x="120" y="18"/>
                  </a:lnTo>
                  <a:lnTo>
                    <a:pt x="120" y="22"/>
                  </a:lnTo>
                  <a:lnTo>
                    <a:pt x="120" y="22"/>
                  </a:lnTo>
                  <a:lnTo>
                    <a:pt x="114" y="20"/>
                  </a:lnTo>
                  <a:lnTo>
                    <a:pt x="102" y="24"/>
                  </a:lnTo>
                  <a:lnTo>
                    <a:pt x="98" y="20"/>
                  </a:lnTo>
                  <a:lnTo>
                    <a:pt x="82" y="18"/>
                  </a:lnTo>
                  <a:lnTo>
                    <a:pt x="78" y="18"/>
                  </a:lnTo>
                  <a:lnTo>
                    <a:pt x="70" y="16"/>
                  </a:lnTo>
                  <a:lnTo>
                    <a:pt x="70" y="16"/>
                  </a:lnTo>
                  <a:lnTo>
                    <a:pt x="68" y="20"/>
                  </a:lnTo>
                  <a:lnTo>
                    <a:pt x="60" y="20"/>
                  </a:lnTo>
                  <a:lnTo>
                    <a:pt x="58" y="24"/>
                  </a:lnTo>
                  <a:lnTo>
                    <a:pt x="56" y="36"/>
                  </a:lnTo>
                  <a:lnTo>
                    <a:pt x="44" y="42"/>
                  </a:lnTo>
                  <a:lnTo>
                    <a:pt x="36" y="44"/>
                  </a:lnTo>
                  <a:lnTo>
                    <a:pt x="38" y="46"/>
                  </a:lnTo>
                  <a:lnTo>
                    <a:pt x="36" y="50"/>
                  </a:lnTo>
                  <a:lnTo>
                    <a:pt x="32" y="54"/>
                  </a:lnTo>
                  <a:lnTo>
                    <a:pt x="26" y="54"/>
                  </a:lnTo>
                  <a:lnTo>
                    <a:pt x="20" y="50"/>
                  </a:lnTo>
                  <a:lnTo>
                    <a:pt x="14" y="50"/>
                  </a:lnTo>
                  <a:lnTo>
                    <a:pt x="12" y="48"/>
                  </a:lnTo>
                  <a:lnTo>
                    <a:pt x="12" y="4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15" name="Freeform 286">
              <a:extLst>
                <a:ext uri="{FF2B5EF4-FFF2-40B4-BE49-F238E27FC236}">
                  <a16:creationId xmlns:a16="http://schemas.microsoft.com/office/drawing/2014/main" id="{D1DC934E-AE30-421F-BD83-BB0AD4A31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0088" y="3513138"/>
              <a:ext cx="161925" cy="120650"/>
            </a:xfrm>
            <a:custGeom>
              <a:avLst/>
              <a:gdLst/>
              <a:ahLst/>
              <a:cxnLst>
                <a:cxn ang="0">
                  <a:pos x="86" y="40"/>
                </a:cxn>
                <a:cxn ang="0">
                  <a:pos x="90" y="46"/>
                </a:cxn>
                <a:cxn ang="0">
                  <a:pos x="100" y="48"/>
                </a:cxn>
                <a:cxn ang="0">
                  <a:pos x="102" y="58"/>
                </a:cxn>
                <a:cxn ang="0">
                  <a:pos x="100" y="66"/>
                </a:cxn>
                <a:cxn ang="0">
                  <a:pos x="96" y="64"/>
                </a:cxn>
                <a:cxn ang="0">
                  <a:pos x="86" y="64"/>
                </a:cxn>
                <a:cxn ang="0">
                  <a:pos x="72" y="70"/>
                </a:cxn>
                <a:cxn ang="0">
                  <a:pos x="56" y="68"/>
                </a:cxn>
                <a:cxn ang="0">
                  <a:pos x="54" y="54"/>
                </a:cxn>
                <a:cxn ang="0">
                  <a:pos x="48" y="46"/>
                </a:cxn>
                <a:cxn ang="0">
                  <a:pos x="38" y="56"/>
                </a:cxn>
                <a:cxn ang="0">
                  <a:pos x="38" y="62"/>
                </a:cxn>
                <a:cxn ang="0">
                  <a:pos x="28" y="64"/>
                </a:cxn>
                <a:cxn ang="0">
                  <a:pos x="28" y="68"/>
                </a:cxn>
                <a:cxn ang="0">
                  <a:pos x="10" y="70"/>
                </a:cxn>
                <a:cxn ang="0">
                  <a:pos x="6" y="64"/>
                </a:cxn>
                <a:cxn ang="0">
                  <a:pos x="8" y="58"/>
                </a:cxn>
                <a:cxn ang="0">
                  <a:pos x="10" y="42"/>
                </a:cxn>
                <a:cxn ang="0">
                  <a:pos x="4" y="34"/>
                </a:cxn>
                <a:cxn ang="0">
                  <a:pos x="2" y="30"/>
                </a:cxn>
                <a:cxn ang="0">
                  <a:pos x="16" y="26"/>
                </a:cxn>
                <a:cxn ang="0">
                  <a:pos x="26" y="16"/>
                </a:cxn>
                <a:cxn ang="0">
                  <a:pos x="28" y="6"/>
                </a:cxn>
                <a:cxn ang="0">
                  <a:pos x="42" y="0"/>
                </a:cxn>
                <a:cxn ang="0">
                  <a:pos x="46" y="6"/>
                </a:cxn>
                <a:cxn ang="0">
                  <a:pos x="42" y="12"/>
                </a:cxn>
                <a:cxn ang="0">
                  <a:pos x="48" y="14"/>
                </a:cxn>
                <a:cxn ang="0">
                  <a:pos x="38" y="16"/>
                </a:cxn>
                <a:cxn ang="0">
                  <a:pos x="26" y="18"/>
                </a:cxn>
                <a:cxn ang="0">
                  <a:pos x="28" y="26"/>
                </a:cxn>
                <a:cxn ang="0">
                  <a:pos x="48" y="28"/>
                </a:cxn>
                <a:cxn ang="0">
                  <a:pos x="58" y="26"/>
                </a:cxn>
                <a:cxn ang="0">
                  <a:pos x="66" y="32"/>
                </a:cxn>
                <a:cxn ang="0">
                  <a:pos x="82" y="30"/>
                </a:cxn>
                <a:cxn ang="0">
                  <a:pos x="88" y="26"/>
                </a:cxn>
              </a:cxnLst>
              <a:rect l="0" t="0" r="r" b="b"/>
              <a:pathLst>
                <a:path w="102" h="76">
                  <a:moveTo>
                    <a:pt x="88" y="26"/>
                  </a:moveTo>
                  <a:lnTo>
                    <a:pt x="86" y="40"/>
                  </a:lnTo>
                  <a:lnTo>
                    <a:pt x="86" y="44"/>
                  </a:lnTo>
                  <a:lnTo>
                    <a:pt x="90" y="46"/>
                  </a:lnTo>
                  <a:lnTo>
                    <a:pt x="98" y="44"/>
                  </a:lnTo>
                  <a:lnTo>
                    <a:pt x="100" y="48"/>
                  </a:lnTo>
                  <a:lnTo>
                    <a:pt x="100" y="52"/>
                  </a:lnTo>
                  <a:lnTo>
                    <a:pt x="102" y="58"/>
                  </a:lnTo>
                  <a:lnTo>
                    <a:pt x="102" y="66"/>
                  </a:lnTo>
                  <a:lnTo>
                    <a:pt x="100" y="66"/>
                  </a:lnTo>
                  <a:lnTo>
                    <a:pt x="100" y="64"/>
                  </a:lnTo>
                  <a:lnTo>
                    <a:pt x="96" y="64"/>
                  </a:lnTo>
                  <a:lnTo>
                    <a:pt x="88" y="68"/>
                  </a:lnTo>
                  <a:lnTo>
                    <a:pt x="86" y="64"/>
                  </a:lnTo>
                  <a:lnTo>
                    <a:pt x="82" y="64"/>
                  </a:lnTo>
                  <a:lnTo>
                    <a:pt x="72" y="70"/>
                  </a:lnTo>
                  <a:lnTo>
                    <a:pt x="58" y="76"/>
                  </a:lnTo>
                  <a:lnTo>
                    <a:pt x="56" y="68"/>
                  </a:lnTo>
                  <a:lnTo>
                    <a:pt x="56" y="56"/>
                  </a:lnTo>
                  <a:lnTo>
                    <a:pt x="54" y="54"/>
                  </a:lnTo>
                  <a:lnTo>
                    <a:pt x="54" y="50"/>
                  </a:lnTo>
                  <a:lnTo>
                    <a:pt x="48" y="46"/>
                  </a:lnTo>
                  <a:lnTo>
                    <a:pt x="46" y="46"/>
                  </a:lnTo>
                  <a:lnTo>
                    <a:pt x="38" y="56"/>
                  </a:lnTo>
                  <a:lnTo>
                    <a:pt x="40" y="58"/>
                  </a:lnTo>
                  <a:lnTo>
                    <a:pt x="38" y="62"/>
                  </a:lnTo>
                  <a:lnTo>
                    <a:pt x="30" y="60"/>
                  </a:lnTo>
                  <a:lnTo>
                    <a:pt x="28" y="64"/>
                  </a:lnTo>
                  <a:lnTo>
                    <a:pt x="28" y="68"/>
                  </a:lnTo>
                  <a:lnTo>
                    <a:pt x="28" y="68"/>
                  </a:lnTo>
                  <a:lnTo>
                    <a:pt x="22" y="66"/>
                  </a:lnTo>
                  <a:lnTo>
                    <a:pt x="10" y="70"/>
                  </a:lnTo>
                  <a:lnTo>
                    <a:pt x="6" y="66"/>
                  </a:lnTo>
                  <a:lnTo>
                    <a:pt x="6" y="64"/>
                  </a:lnTo>
                  <a:lnTo>
                    <a:pt x="6" y="62"/>
                  </a:lnTo>
                  <a:lnTo>
                    <a:pt x="8" y="58"/>
                  </a:lnTo>
                  <a:lnTo>
                    <a:pt x="14" y="50"/>
                  </a:lnTo>
                  <a:lnTo>
                    <a:pt x="10" y="42"/>
                  </a:lnTo>
                  <a:lnTo>
                    <a:pt x="10" y="36"/>
                  </a:lnTo>
                  <a:lnTo>
                    <a:pt x="4" y="34"/>
                  </a:lnTo>
                  <a:lnTo>
                    <a:pt x="0" y="30"/>
                  </a:lnTo>
                  <a:lnTo>
                    <a:pt x="2" y="30"/>
                  </a:lnTo>
                  <a:lnTo>
                    <a:pt x="2" y="26"/>
                  </a:lnTo>
                  <a:lnTo>
                    <a:pt x="16" y="26"/>
                  </a:lnTo>
                  <a:lnTo>
                    <a:pt x="18" y="18"/>
                  </a:lnTo>
                  <a:lnTo>
                    <a:pt x="26" y="16"/>
                  </a:lnTo>
                  <a:lnTo>
                    <a:pt x="26" y="10"/>
                  </a:lnTo>
                  <a:lnTo>
                    <a:pt x="28" y="6"/>
                  </a:lnTo>
                  <a:lnTo>
                    <a:pt x="32" y="6"/>
                  </a:lnTo>
                  <a:lnTo>
                    <a:pt x="42" y="0"/>
                  </a:lnTo>
                  <a:lnTo>
                    <a:pt x="44" y="0"/>
                  </a:lnTo>
                  <a:lnTo>
                    <a:pt x="46" y="6"/>
                  </a:lnTo>
                  <a:lnTo>
                    <a:pt x="42" y="10"/>
                  </a:lnTo>
                  <a:lnTo>
                    <a:pt x="42" y="12"/>
                  </a:lnTo>
                  <a:lnTo>
                    <a:pt x="44" y="14"/>
                  </a:lnTo>
                  <a:lnTo>
                    <a:pt x="48" y="14"/>
                  </a:lnTo>
                  <a:lnTo>
                    <a:pt x="42" y="18"/>
                  </a:lnTo>
                  <a:lnTo>
                    <a:pt x="38" y="16"/>
                  </a:lnTo>
                  <a:lnTo>
                    <a:pt x="32" y="16"/>
                  </a:lnTo>
                  <a:lnTo>
                    <a:pt x="26" y="18"/>
                  </a:lnTo>
                  <a:lnTo>
                    <a:pt x="26" y="24"/>
                  </a:lnTo>
                  <a:lnTo>
                    <a:pt x="28" y="26"/>
                  </a:lnTo>
                  <a:lnTo>
                    <a:pt x="42" y="26"/>
                  </a:lnTo>
                  <a:lnTo>
                    <a:pt x="48" y="28"/>
                  </a:lnTo>
                  <a:lnTo>
                    <a:pt x="56" y="26"/>
                  </a:lnTo>
                  <a:lnTo>
                    <a:pt x="58" y="26"/>
                  </a:lnTo>
                  <a:lnTo>
                    <a:pt x="60" y="30"/>
                  </a:lnTo>
                  <a:lnTo>
                    <a:pt x="66" y="32"/>
                  </a:lnTo>
                  <a:lnTo>
                    <a:pt x="74" y="28"/>
                  </a:lnTo>
                  <a:lnTo>
                    <a:pt x="82" y="30"/>
                  </a:lnTo>
                  <a:lnTo>
                    <a:pt x="82" y="26"/>
                  </a:lnTo>
                  <a:lnTo>
                    <a:pt x="88" y="26"/>
                  </a:lnTo>
                  <a:lnTo>
                    <a:pt x="88" y="2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16" name="Freeform 287">
              <a:extLst>
                <a:ext uri="{FF2B5EF4-FFF2-40B4-BE49-F238E27FC236}">
                  <a16:creationId xmlns:a16="http://schemas.microsoft.com/office/drawing/2014/main" id="{FB45B711-C63F-4322-B282-1B6B6911A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462338"/>
              <a:ext cx="298450" cy="209550"/>
            </a:xfrm>
            <a:custGeom>
              <a:avLst/>
              <a:gdLst/>
              <a:ahLst/>
              <a:cxnLst>
                <a:cxn ang="0">
                  <a:pos x="26" y="94"/>
                </a:cxn>
                <a:cxn ang="0">
                  <a:pos x="50" y="84"/>
                </a:cxn>
                <a:cxn ang="0">
                  <a:pos x="62" y="80"/>
                </a:cxn>
                <a:cxn ang="0">
                  <a:pos x="80" y="90"/>
                </a:cxn>
                <a:cxn ang="0">
                  <a:pos x="94" y="98"/>
                </a:cxn>
                <a:cxn ang="0">
                  <a:pos x="116" y="108"/>
                </a:cxn>
                <a:cxn ang="0">
                  <a:pos x="118" y="126"/>
                </a:cxn>
                <a:cxn ang="0">
                  <a:pos x="126" y="128"/>
                </a:cxn>
                <a:cxn ang="0">
                  <a:pos x="138" y="132"/>
                </a:cxn>
                <a:cxn ang="0">
                  <a:pos x="144" y="124"/>
                </a:cxn>
                <a:cxn ang="0">
                  <a:pos x="150" y="120"/>
                </a:cxn>
                <a:cxn ang="0">
                  <a:pos x="164" y="102"/>
                </a:cxn>
                <a:cxn ang="0">
                  <a:pos x="174" y="98"/>
                </a:cxn>
                <a:cxn ang="0">
                  <a:pos x="176" y="94"/>
                </a:cxn>
                <a:cxn ang="0">
                  <a:pos x="188" y="96"/>
                </a:cxn>
                <a:cxn ang="0">
                  <a:pos x="188" y="86"/>
                </a:cxn>
                <a:cxn ang="0">
                  <a:pos x="178" y="80"/>
                </a:cxn>
                <a:cxn ang="0">
                  <a:pos x="162" y="70"/>
                </a:cxn>
                <a:cxn ang="0">
                  <a:pos x="148" y="60"/>
                </a:cxn>
                <a:cxn ang="0">
                  <a:pos x="132" y="48"/>
                </a:cxn>
                <a:cxn ang="0">
                  <a:pos x="128" y="38"/>
                </a:cxn>
                <a:cxn ang="0">
                  <a:pos x="120" y="26"/>
                </a:cxn>
                <a:cxn ang="0">
                  <a:pos x="102" y="26"/>
                </a:cxn>
                <a:cxn ang="0">
                  <a:pos x="100" y="18"/>
                </a:cxn>
                <a:cxn ang="0">
                  <a:pos x="100" y="16"/>
                </a:cxn>
                <a:cxn ang="0">
                  <a:pos x="90" y="10"/>
                </a:cxn>
                <a:cxn ang="0">
                  <a:pos x="80" y="4"/>
                </a:cxn>
                <a:cxn ang="0">
                  <a:pos x="78" y="8"/>
                </a:cxn>
                <a:cxn ang="0">
                  <a:pos x="72" y="8"/>
                </a:cxn>
                <a:cxn ang="0">
                  <a:pos x="64" y="12"/>
                </a:cxn>
                <a:cxn ang="0">
                  <a:pos x="58" y="18"/>
                </a:cxn>
                <a:cxn ang="0">
                  <a:pos x="60" y="28"/>
                </a:cxn>
                <a:cxn ang="0">
                  <a:pos x="44" y="28"/>
                </a:cxn>
                <a:cxn ang="0">
                  <a:pos x="28" y="12"/>
                </a:cxn>
                <a:cxn ang="0">
                  <a:pos x="6" y="12"/>
                </a:cxn>
                <a:cxn ang="0">
                  <a:pos x="0" y="18"/>
                </a:cxn>
                <a:cxn ang="0">
                  <a:pos x="4" y="30"/>
                </a:cxn>
                <a:cxn ang="0">
                  <a:pos x="6" y="18"/>
                </a:cxn>
                <a:cxn ang="0">
                  <a:pos x="16" y="16"/>
                </a:cxn>
                <a:cxn ang="0">
                  <a:pos x="30" y="32"/>
                </a:cxn>
                <a:cxn ang="0">
                  <a:pos x="24" y="38"/>
                </a:cxn>
                <a:cxn ang="0">
                  <a:pos x="24" y="40"/>
                </a:cxn>
                <a:cxn ang="0">
                  <a:pos x="4" y="32"/>
                </a:cxn>
                <a:cxn ang="0">
                  <a:pos x="2" y="46"/>
                </a:cxn>
                <a:cxn ang="0">
                  <a:pos x="12" y="50"/>
                </a:cxn>
                <a:cxn ang="0">
                  <a:pos x="18" y="54"/>
                </a:cxn>
                <a:cxn ang="0">
                  <a:pos x="12" y="54"/>
                </a:cxn>
                <a:cxn ang="0">
                  <a:pos x="12" y="62"/>
                </a:cxn>
                <a:cxn ang="0">
                  <a:pos x="18" y="78"/>
                </a:cxn>
                <a:cxn ang="0">
                  <a:pos x="18" y="94"/>
                </a:cxn>
              </a:cxnLst>
              <a:rect l="0" t="0" r="r" b="b"/>
              <a:pathLst>
                <a:path w="188" h="132">
                  <a:moveTo>
                    <a:pt x="18" y="94"/>
                  </a:moveTo>
                  <a:lnTo>
                    <a:pt x="26" y="94"/>
                  </a:lnTo>
                  <a:lnTo>
                    <a:pt x="38" y="84"/>
                  </a:lnTo>
                  <a:lnTo>
                    <a:pt x="50" y="84"/>
                  </a:lnTo>
                  <a:lnTo>
                    <a:pt x="52" y="80"/>
                  </a:lnTo>
                  <a:lnTo>
                    <a:pt x="62" y="80"/>
                  </a:lnTo>
                  <a:lnTo>
                    <a:pt x="66" y="86"/>
                  </a:lnTo>
                  <a:lnTo>
                    <a:pt x="80" y="90"/>
                  </a:lnTo>
                  <a:lnTo>
                    <a:pt x="90" y="92"/>
                  </a:lnTo>
                  <a:lnTo>
                    <a:pt x="94" y="98"/>
                  </a:lnTo>
                  <a:lnTo>
                    <a:pt x="110" y="108"/>
                  </a:lnTo>
                  <a:lnTo>
                    <a:pt x="116" y="108"/>
                  </a:lnTo>
                  <a:lnTo>
                    <a:pt x="118" y="122"/>
                  </a:lnTo>
                  <a:lnTo>
                    <a:pt x="118" y="126"/>
                  </a:lnTo>
                  <a:lnTo>
                    <a:pt x="120" y="128"/>
                  </a:lnTo>
                  <a:lnTo>
                    <a:pt x="126" y="128"/>
                  </a:lnTo>
                  <a:lnTo>
                    <a:pt x="132" y="132"/>
                  </a:lnTo>
                  <a:lnTo>
                    <a:pt x="138" y="132"/>
                  </a:lnTo>
                  <a:lnTo>
                    <a:pt x="142" y="128"/>
                  </a:lnTo>
                  <a:lnTo>
                    <a:pt x="144" y="124"/>
                  </a:lnTo>
                  <a:lnTo>
                    <a:pt x="142" y="122"/>
                  </a:lnTo>
                  <a:lnTo>
                    <a:pt x="150" y="120"/>
                  </a:lnTo>
                  <a:lnTo>
                    <a:pt x="162" y="114"/>
                  </a:lnTo>
                  <a:lnTo>
                    <a:pt x="164" y="102"/>
                  </a:lnTo>
                  <a:lnTo>
                    <a:pt x="166" y="98"/>
                  </a:lnTo>
                  <a:lnTo>
                    <a:pt x="174" y="98"/>
                  </a:lnTo>
                  <a:lnTo>
                    <a:pt x="176" y="94"/>
                  </a:lnTo>
                  <a:lnTo>
                    <a:pt x="176" y="94"/>
                  </a:lnTo>
                  <a:lnTo>
                    <a:pt x="184" y="96"/>
                  </a:lnTo>
                  <a:lnTo>
                    <a:pt x="188" y="96"/>
                  </a:lnTo>
                  <a:lnTo>
                    <a:pt x="188" y="88"/>
                  </a:lnTo>
                  <a:lnTo>
                    <a:pt x="188" y="86"/>
                  </a:lnTo>
                  <a:lnTo>
                    <a:pt x="188" y="84"/>
                  </a:lnTo>
                  <a:lnTo>
                    <a:pt x="178" y="80"/>
                  </a:lnTo>
                  <a:lnTo>
                    <a:pt x="174" y="80"/>
                  </a:lnTo>
                  <a:lnTo>
                    <a:pt x="162" y="70"/>
                  </a:lnTo>
                  <a:lnTo>
                    <a:pt x="154" y="68"/>
                  </a:lnTo>
                  <a:lnTo>
                    <a:pt x="148" y="60"/>
                  </a:lnTo>
                  <a:lnTo>
                    <a:pt x="136" y="54"/>
                  </a:lnTo>
                  <a:lnTo>
                    <a:pt x="132" y="48"/>
                  </a:lnTo>
                  <a:lnTo>
                    <a:pt x="132" y="42"/>
                  </a:lnTo>
                  <a:lnTo>
                    <a:pt x="128" y="38"/>
                  </a:lnTo>
                  <a:lnTo>
                    <a:pt x="126" y="30"/>
                  </a:lnTo>
                  <a:lnTo>
                    <a:pt x="120" y="26"/>
                  </a:lnTo>
                  <a:lnTo>
                    <a:pt x="118" y="30"/>
                  </a:lnTo>
                  <a:lnTo>
                    <a:pt x="102" y="26"/>
                  </a:lnTo>
                  <a:lnTo>
                    <a:pt x="100" y="24"/>
                  </a:lnTo>
                  <a:lnTo>
                    <a:pt x="100" y="18"/>
                  </a:lnTo>
                  <a:lnTo>
                    <a:pt x="102" y="18"/>
                  </a:lnTo>
                  <a:lnTo>
                    <a:pt x="100" y="16"/>
                  </a:lnTo>
                  <a:lnTo>
                    <a:pt x="98" y="10"/>
                  </a:lnTo>
                  <a:lnTo>
                    <a:pt x="90" y="10"/>
                  </a:lnTo>
                  <a:lnTo>
                    <a:pt x="82" y="0"/>
                  </a:lnTo>
                  <a:lnTo>
                    <a:pt x="80" y="4"/>
                  </a:lnTo>
                  <a:lnTo>
                    <a:pt x="76" y="4"/>
                  </a:lnTo>
                  <a:lnTo>
                    <a:pt x="78" y="8"/>
                  </a:lnTo>
                  <a:lnTo>
                    <a:pt x="74" y="6"/>
                  </a:lnTo>
                  <a:lnTo>
                    <a:pt x="72" y="8"/>
                  </a:lnTo>
                  <a:lnTo>
                    <a:pt x="72" y="10"/>
                  </a:lnTo>
                  <a:lnTo>
                    <a:pt x="64" y="12"/>
                  </a:lnTo>
                  <a:lnTo>
                    <a:pt x="60" y="16"/>
                  </a:lnTo>
                  <a:lnTo>
                    <a:pt x="58" y="18"/>
                  </a:lnTo>
                  <a:lnTo>
                    <a:pt x="62" y="28"/>
                  </a:lnTo>
                  <a:lnTo>
                    <a:pt x="60" y="28"/>
                  </a:lnTo>
                  <a:lnTo>
                    <a:pt x="46" y="26"/>
                  </a:lnTo>
                  <a:lnTo>
                    <a:pt x="44" y="28"/>
                  </a:lnTo>
                  <a:lnTo>
                    <a:pt x="36" y="26"/>
                  </a:lnTo>
                  <a:lnTo>
                    <a:pt x="28" y="12"/>
                  </a:lnTo>
                  <a:lnTo>
                    <a:pt x="22" y="8"/>
                  </a:lnTo>
                  <a:lnTo>
                    <a:pt x="6" y="1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24"/>
                  </a:lnTo>
                  <a:lnTo>
                    <a:pt x="4" y="30"/>
                  </a:lnTo>
                  <a:lnTo>
                    <a:pt x="2" y="22"/>
                  </a:lnTo>
                  <a:lnTo>
                    <a:pt x="6" y="18"/>
                  </a:lnTo>
                  <a:lnTo>
                    <a:pt x="14" y="14"/>
                  </a:lnTo>
                  <a:lnTo>
                    <a:pt x="16" y="16"/>
                  </a:lnTo>
                  <a:lnTo>
                    <a:pt x="20" y="24"/>
                  </a:lnTo>
                  <a:lnTo>
                    <a:pt x="30" y="32"/>
                  </a:lnTo>
                  <a:lnTo>
                    <a:pt x="26" y="36"/>
                  </a:lnTo>
                  <a:lnTo>
                    <a:pt x="24" y="38"/>
                  </a:lnTo>
                  <a:lnTo>
                    <a:pt x="26" y="40"/>
                  </a:lnTo>
                  <a:lnTo>
                    <a:pt x="24" y="40"/>
                  </a:lnTo>
                  <a:lnTo>
                    <a:pt x="8" y="38"/>
                  </a:lnTo>
                  <a:lnTo>
                    <a:pt x="4" y="32"/>
                  </a:lnTo>
                  <a:lnTo>
                    <a:pt x="6" y="40"/>
                  </a:lnTo>
                  <a:lnTo>
                    <a:pt x="2" y="46"/>
                  </a:lnTo>
                  <a:lnTo>
                    <a:pt x="4" y="52"/>
                  </a:lnTo>
                  <a:lnTo>
                    <a:pt x="12" y="50"/>
                  </a:lnTo>
                  <a:lnTo>
                    <a:pt x="16" y="52"/>
                  </a:lnTo>
                  <a:lnTo>
                    <a:pt x="18" y="54"/>
                  </a:lnTo>
                  <a:lnTo>
                    <a:pt x="14" y="52"/>
                  </a:lnTo>
                  <a:lnTo>
                    <a:pt x="12" y="54"/>
                  </a:lnTo>
                  <a:lnTo>
                    <a:pt x="18" y="58"/>
                  </a:lnTo>
                  <a:lnTo>
                    <a:pt x="12" y="62"/>
                  </a:lnTo>
                  <a:lnTo>
                    <a:pt x="20" y="68"/>
                  </a:lnTo>
                  <a:lnTo>
                    <a:pt x="18" y="78"/>
                  </a:lnTo>
                  <a:lnTo>
                    <a:pt x="18" y="94"/>
                  </a:lnTo>
                  <a:lnTo>
                    <a:pt x="18" y="9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17" name="Freeform 288">
              <a:extLst>
                <a:ext uri="{FF2B5EF4-FFF2-40B4-BE49-F238E27FC236}">
                  <a16:creationId xmlns:a16="http://schemas.microsoft.com/office/drawing/2014/main" id="{6AD90123-63B2-4A8B-A937-B9D305CE8D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3563" y="3624263"/>
              <a:ext cx="355600" cy="327025"/>
            </a:xfrm>
            <a:custGeom>
              <a:avLst/>
              <a:gdLst/>
              <a:ahLst/>
              <a:cxnLst>
                <a:cxn ang="0">
                  <a:pos x="34" y="120"/>
                </a:cxn>
                <a:cxn ang="0">
                  <a:pos x="56" y="120"/>
                </a:cxn>
                <a:cxn ang="0">
                  <a:pos x="72" y="110"/>
                </a:cxn>
                <a:cxn ang="0">
                  <a:pos x="92" y="92"/>
                </a:cxn>
                <a:cxn ang="0">
                  <a:pos x="98" y="86"/>
                </a:cxn>
                <a:cxn ang="0">
                  <a:pos x="104" y="84"/>
                </a:cxn>
                <a:cxn ang="0">
                  <a:pos x="112" y="76"/>
                </a:cxn>
                <a:cxn ang="0">
                  <a:pos x="122" y="64"/>
                </a:cxn>
                <a:cxn ang="0">
                  <a:pos x="122" y="52"/>
                </a:cxn>
                <a:cxn ang="0">
                  <a:pos x="136" y="50"/>
                </a:cxn>
                <a:cxn ang="0">
                  <a:pos x="144" y="32"/>
                </a:cxn>
                <a:cxn ang="0">
                  <a:pos x="138" y="16"/>
                </a:cxn>
                <a:cxn ang="0">
                  <a:pos x="148" y="10"/>
                </a:cxn>
                <a:cxn ang="0">
                  <a:pos x="172" y="2"/>
                </a:cxn>
                <a:cxn ang="0">
                  <a:pos x="194" y="2"/>
                </a:cxn>
                <a:cxn ang="0">
                  <a:pos x="200" y="6"/>
                </a:cxn>
                <a:cxn ang="0">
                  <a:pos x="202" y="16"/>
                </a:cxn>
                <a:cxn ang="0">
                  <a:pos x="210" y="22"/>
                </a:cxn>
                <a:cxn ang="0">
                  <a:pos x="216" y="32"/>
                </a:cxn>
                <a:cxn ang="0">
                  <a:pos x="206" y="40"/>
                </a:cxn>
                <a:cxn ang="0">
                  <a:pos x="180" y="36"/>
                </a:cxn>
                <a:cxn ang="0">
                  <a:pos x="176" y="46"/>
                </a:cxn>
                <a:cxn ang="0">
                  <a:pos x="176" y="54"/>
                </a:cxn>
                <a:cxn ang="0">
                  <a:pos x="180" y="66"/>
                </a:cxn>
                <a:cxn ang="0">
                  <a:pos x="186" y="74"/>
                </a:cxn>
                <a:cxn ang="0">
                  <a:pos x="192" y="82"/>
                </a:cxn>
                <a:cxn ang="0">
                  <a:pos x="186" y="92"/>
                </a:cxn>
                <a:cxn ang="0">
                  <a:pos x="184" y="98"/>
                </a:cxn>
                <a:cxn ang="0">
                  <a:pos x="172" y="112"/>
                </a:cxn>
                <a:cxn ang="0">
                  <a:pos x="154" y="134"/>
                </a:cxn>
                <a:cxn ang="0">
                  <a:pos x="134" y="148"/>
                </a:cxn>
                <a:cxn ang="0">
                  <a:pos x="116" y="164"/>
                </a:cxn>
                <a:cxn ang="0">
                  <a:pos x="126" y="178"/>
                </a:cxn>
                <a:cxn ang="0">
                  <a:pos x="136" y="192"/>
                </a:cxn>
                <a:cxn ang="0">
                  <a:pos x="132" y="200"/>
                </a:cxn>
                <a:cxn ang="0">
                  <a:pos x="118" y="200"/>
                </a:cxn>
                <a:cxn ang="0">
                  <a:pos x="106" y="198"/>
                </a:cxn>
                <a:cxn ang="0">
                  <a:pos x="96" y="206"/>
                </a:cxn>
                <a:cxn ang="0">
                  <a:pos x="88" y="202"/>
                </a:cxn>
                <a:cxn ang="0">
                  <a:pos x="78" y="186"/>
                </a:cxn>
                <a:cxn ang="0">
                  <a:pos x="56" y="184"/>
                </a:cxn>
                <a:cxn ang="0">
                  <a:pos x="44" y="182"/>
                </a:cxn>
                <a:cxn ang="0">
                  <a:pos x="22" y="184"/>
                </a:cxn>
                <a:cxn ang="0">
                  <a:pos x="12" y="188"/>
                </a:cxn>
                <a:cxn ang="0">
                  <a:pos x="18" y="166"/>
                </a:cxn>
                <a:cxn ang="0">
                  <a:pos x="32" y="156"/>
                </a:cxn>
                <a:cxn ang="0">
                  <a:pos x="10" y="132"/>
                </a:cxn>
                <a:cxn ang="0">
                  <a:pos x="0" y="116"/>
                </a:cxn>
              </a:cxnLst>
              <a:rect l="0" t="0" r="r" b="b"/>
              <a:pathLst>
                <a:path w="224" h="206">
                  <a:moveTo>
                    <a:pt x="0" y="116"/>
                  </a:moveTo>
                  <a:lnTo>
                    <a:pt x="22" y="122"/>
                  </a:lnTo>
                  <a:lnTo>
                    <a:pt x="34" y="120"/>
                  </a:lnTo>
                  <a:lnTo>
                    <a:pt x="44" y="122"/>
                  </a:lnTo>
                  <a:lnTo>
                    <a:pt x="46" y="120"/>
                  </a:lnTo>
                  <a:lnTo>
                    <a:pt x="56" y="120"/>
                  </a:lnTo>
                  <a:lnTo>
                    <a:pt x="72" y="116"/>
                  </a:lnTo>
                  <a:lnTo>
                    <a:pt x="74" y="114"/>
                  </a:lnTo>
                  <a:lnTo>
                    <a:pt x="72" y="110"/>
                  </a:lnTo>
                  <a:lnTo>
                    <a:pt x="74" y="100"/>
                  </a:lnTo>
                  <a:lnTo>
                    <a:pt x="80" y="94"/>
                  </a:lnTo>
                  <a:lnTo>
                    <a:pt x="92" y="92"/>
                  </a:lnTo>
                  <a:lnTo>
                    <a:pt x="92" y="92"/>
                  </a:lnTo>
                  <a:lnTo>
                    <a:pt x="90" y="90"/>
                  </a:lnTo>
                  <a:lnTo>
                    <a:pt x="98" y="86"/>
                  </a:lnTo>
                  <a:lnTo>
                    <a:pt x="102" y="86"/>
                  </a:lnTo>
                  <a:lnTo>
                    <a:pt x="102" y="86"/>
                  </a:lnTo>
                  <a:lnTo>
                    <a:pt x="104" y="84"/>
                  </a:lnTo>
                  <a:lnTo>
                    <a:pt x="108" y="88"/>
                  </a:lnTo>
                  <a:lnTo>
                    <a:pt x="112" y="84"/>
                  </a:lnTo>
                  <a:lnTo>
                    <a:pt x="112" y="76"/>
                  </a:lnTo>
                  <a:lnTo>
                    <a:pt x="114" y="72"/>
                  </a:lnTo>
                  <a:lnTo>
                    <a:pt x="116" y="64"/>
                  </a:lnTo>
                  <a:lnTo>
                    <a:pt x="122" y="64"/>
                  </a:lnTo>
                  <a:lnTo>
                    <a:pt x="126" y="60"/>
                  </a:lnTo>
                  <a:lnTo>
                    <a:pt x="124" y="54"/>
                  </a:lnTo>
                  <a:lnTo>
                    <a:pt x="122" y="52"/>
                  </a:lnTo>
                  <a:lnTo>
                    <a:pt x="122" y="50"/>
                  </a:lnTo>
                  <a:lnTo>
                    <a:pt x="132" y="50"/>
                  </a:lnTo>
                  <a:lnTo>
                    <a:pt x="136" y="50"/>
                  </a:lnTo>
                  <a:lnTo>
                    <a:pt x="138" y="44"/>
                  </a:lnTo>
                  <a:lnTo>
                    <a:pt x="136" y="42"/>
                  </a:lnTo>
                  <a:lnTo>
                    <a:pt x="144" y="32"/>
                  </a:lnTo>
                  <a:lnTo>
                    <a:pt x="144" y="26"/>
                  </a:lnTo>
                  <a:lnTo>
                    <a:pt x="142" y="20"/>
                  </a:lnTo>
                  <a:lnTo>
                    <a:pt x="138" y="16"/>
                  </a:lnTo>
                  <a:lnTo>
                    <a:pt x="140" y="14"/>
                  </a:lnTo>
                  <a:lnTo>
                    <a:pt x="144" y="10"/>
                  </a:lnTo>
                  <a:lnTo>
                    <a:pt x="148" y="10"/>
                  </a:lnTo>
                  <a:lnTo>
                    <a:pt x="150" y="6"/>
                  </a:lnTo>
                  <a:lnTo>
                    <a:pt x="158" y="4"/>
                  </a:lnTo>
                  <a:lnTo>
                    <a:pt x="172" y="2"/>
                  </a:lnTo>
                  <a:lnTo>
                    <a:pt x="178" y="4"/>
                  </a:lnTo>
                  <a:lnTo>
                    <a:pt x="184" y="0"/>
                  </a:lnTo>
                  <a:lnTo>
                    <a:pt x="194" y="2"/>
                  </a:lnTo>
                  <a:lnTo>
                    <a:pt x="194" y="6"/>
                  </a:lnTo>
                  <a:lnTo>
                    <a:pt x="198" y="4"/>
                  </a:lnTo>
                  <a:lnTo>
                    <a:pt x="200" y="6"/>
                  </a:lnTo>
                  <a:lnTo>
                    <a:pt x="202" y="10"/>
                  </a:lnTo>
                  <a:lnTo>
                    <a:pt x="202" y="14"/>
                  </a:lnTo>
                  <a:lnTo>
                    <a:pt x="202" y="16"/>
                  </a:lnTo>
                  <a:lnTo>
                    <a:pt x="206" y="20"/>
                  </a:lnTo>
                  <a:lnTo>
                    <a:pt x="210" y="18"/>
                  </a:lnTo>
                  <a:lnTo>
                    <a:pt x="210" y="22"/>
                  </a:lnTo>
                  <a:lnTo>
                    <a:pt x="212" y="22"/>
                  </a:lnTo>
                  <a:lnTo>
                    <a:pt x="224" y="26"/>
                  </a:lnTo>
                  <a:lnTo>
                    <a:pt x="216" y="32"/>
                  </a:lnTo>
                  <a:lnTo>
                    <a:pt x="214" y="38"/>
                  </a:lnTo>
                  <a:lnTo>
                    <a:pt x="208" y="38"/>
                  </a:lnTo>
                  <a:lnTo>
                    <a:pt x="206" y="40"/>
                  </a:lnTo>
                  <a:lnTo>
                    <a:pt x="202" y="38"/>
                  </a:lnTo>
                  <a:lnTo>
                    <a:pt x="196" y="42"/>
                  </a:lnTo>
                  <a:lnTo>
                    <a:pt x="180" y="36"/>
                  </a:lnTo>
                  <a:lnTo>
                    <a:pt x="174" y="38"/>
                  </a:lnTo>
                  <a:lnTo>
                    <a:pt x="172" y="44"/>
                  </a:lnTo>
                  <a:lnTo>
                    <a:pt x="176" y="46"/>
                  </a:lnTo>
                  <a:lnTo>
                    <a:pt x="174" y="48"/>
                  </a:lnTo>
                  <a:lnTo>
                    <a:pt x="178" y="50"/>
                  </a:lnTo>
                  <a:lnTo>
                    <a:pt x="176" y="54"/>
                  </a:lnTo>
                  <a:lnTo>
                    <a:pt x="178" y="58"/>
                  </a:lnTo>
                  <a:lnTo>
                    <a:pt x="174" y="62"/>
                  </a:lnTo>
                  <a:lnTo>
                    <a:pt x="180" y="66"/>
                  </a:lnTo>
                  <a:lnTo>
                    <a:pt x="180" y="68"/>
                  </a:lnTo>
                  <a:lnTo>
                    <a:pt x="184" y="70"/>
                  </a:lnTo>
                  <a:lnTo>
                    <a:pt x="186" y="74"/>
                  </a:lnTo>
                  <a:lnTo>
                    <a:pt x="192" y="76"/>
                  </a:lnTo>
                  <a:lnTo>
                    <a:pt x="194" y="80"/>
                  </a:lnTo>
                  <a:lnTo>
                    <a:pt x="192" y="82"/>
                  </a:lnTo>
                  <a:lnTo>
                    <a:pt x="184" y="84"/>
                  </a:lnTo>
                  <a:lnTo>
                    <a:pt x="184" y="88"/>
                  </a:lnTo>
                  <a:lnTo>
                    <a:pt x="186" y="92"/>
                  </a:lnTo>
                  <a:lnTo>
                    <a:pt x="184" y="94"/>
                  </a:lnTo>
                  <a:lnTo>
                    <a:pt x="186" y="98"/>
                  </a:lnTo>
                  <a:lnTo>
                    <a:pt x="184" y="98"/>
                  </a:lnTo>
                  <a:lnTo>
                    <a:pt x="180" y="100"/>
                  </a:lnTo>
                  <a:lnTo>
                    <a:pt x="174" y="108"/>
                  </a:lnTo>
                  <a:lnTo>
                    <a:pt x="172" y="112"/>
                  </a:lnTo>
                  <a:lnTo>
                    <a:pt x="168" y="116"/>
                  </a:lnTo>
                  <a:lnTo>
                    <a:pt x="160" y="128"/>
                  </a:lnTo>
                  <a:lnTo>
                    <a:pt x="154" y="134"/>
                  </a:lnTo>
                  <a:lnTo>
                    <a:pt x="146" y="144"/>
                  </a:lnTo>
                  <a:lnTo>
                    <a:pt x="138" y="146"/>
                  </a:lnTo>
                  <a:lnTo>
                    <a:pt x="134" y="148"/>
                  </a:lnTo>
                  <a:lnTo>
                    <a:pt x="128" y="144"/>
                  </a:lnTo>
                  <a:lnTo>
                    <a:pt x="116" y="158"/>
                  </a:lnTo>
                  <a:lnTo>
                    <a:pt x="116" y="164"/>
                  </a:lnTo>
                  <a:lnTo>
                    <a:pt x="124" y="166"/>
                  </a:lnTo>
                  <a:lnTo>
                    <a:pt x="124" y="176"/>
                  </a:lnTo>
                  <a:lnTo>
                    <a:pt x="126" y="178"/>
                  </a:lnTo>
                  <a:lnTo>
                    <a:pt x="130" y="178"/>
                  </a:lnTo>
                  <a:lnTo>
                    <a:pt x="132" y="184"/>
                  </a:lnTo>
                  <a:lnTo>
                    <a:pt x="136" y="192"/>
                  </a:lnTo>
                  <a:lnTo>
                    <a:pt x="136" y="196"/>
                  </a:lnTo>
                  <a:lnTo>
                    <a:pt x="136" y="198"/>
                  </a:lnTo>
                  <a:lnTo>
                    <a:pt x="132" y="200"/>
                  </a:lnTo>
                  <a:lnTo>
                    <a:pt x="128" y="196"/>
                  </a:lnTo>
                  <a:lnTo>
                    <a:pt x="122" y="200"/>
                  </a:lnTo>
                  <a:lnTo>
                    <a:pt x="118" y="200"/>
                  </a:lnTo>
                  <a:lnTo>
                    <a:pt x="116" y="198"/>
                  </a:lnTo>
                  <a:lnTo>
                    <a:pt x="108" y="198"/>
                  </a:lnTo>
                  <a:lnTo>
                    <a:pt x="106" y="198"/>
                  </a:lnTo>
                  <a:lnTo>
                    <a:pt x="106" y="202"/>
                  </a:lnTo>
                  <a:lnTo>
                    <a:pt x="98" y="202"/>
                  </a:lnTo>
                  <a:lnTo>
                    <a:pt x="96" y="206"/>
                  </a:lnTo>
                  <a:lnTo>
                    <a:pt x="96" y="206"/>
                  </a:lnTo>
                  <a:lnTo>
                    <a:pt x="88" y="204"/>
                  </a:lnTo>
                  <a:lnTo>
                    <a:pt x="88" y="202"/>
                  </a:lnTo>
                  <a:lnTo>
                    <a:pt x="84" y="192"/>
                  </a:lnTo>
                  <a:lnTo>
                    <a:pt x="78" y="190"/>
                  </a:lnTo>
                  <a:lnTo>
                    <a:pt x="78" y="186"/>
                  </a:lnTo>
                  <a:lnTo>
                    <a:pt x="76" y="184"/>
                  </a:lnTo>
                  <a:lnTo>
                    <a:pt x="72" y="182"/>
                  </a:lnTo>
                  <a:lnTo>
                    <a:pt x="56" y="184"/>
                  </a:lnTo>
                  <a:lnTo>
                    <a:pt x="52" y="184"/>
                  </a:lnTo>
                  <a:lnTo>
                    <a:pt x="50" y="186"/>
                  </a:lnTo>
                  <a:lnTo>
                    <a:pt x="44" y="182"/>
                  </a:lnTo>
                  <a:lnTo>
                    <a:pt x="36" y="182"/>
                  </a:lnTo>
                  <a:lnTo>
                    <a:pt x="32" y="186"/>
                  </a:lnTo>
                  <a:lnTo>
                    <a:pt x="22" y="184"/>
                  </a:lnTo>
                  <a:lnTo>
                    <a:pt x="18" y="186"/>
                  </a:lnTo>
                  <a:lnTo>
                    <a:pt x="16" y="186"/>
                  </a:lnTo>
                  <a:lnTo>
                    <a:pt x="12" y="188"/>
                  </a:lnTo>
                  <a:lnTo>
                    <a:pt x="10" y="186"/>
                  </a:lnTo>
                  <a:lnTo>
                    <a:pt x="14" y="172"/>
                  </a:lnTo>
                  <a:lnTo>
                    <a:pt x="18" y="166"/>
                  </a:lnTo>
                  <a:lnTo>
                    <a:pt x="28" y="164"/>
                  </a:lnTo>
                  <a:lnTo>
                    <a:pt x="32" y="160"/>
                  </a:lnTo>
                  <a:lnTo>
                    <a:pt x="32" y="156"/>
                  </a:lnTo>
                  <a:lnTo>
                    <a:pt x="26" y="154"/>
                  </a:lnTo>
                  <a:lnTo>
                    <a:pt x="26" y="140"/>
                  </a:lnTo>
                  <a:lnTo>
                    <a:pt x="10" y="132"/>
                  </a:lnTo>
                  <a:lnTo>
                    <a:pt x="4" y="122"/>
                  </a:lnTo>
                  <a:lnTo>
                    <a:pt x="0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18" name="Freeform 289">
              <a:extLst>
                <a:ext uri="{FF2B5EF4-FFF2-40B4-BE49-F238E27FC236}">
                  <a16:creationId xmlns:a16="http://schemas.microsoft.com/office/drawing/2014/main" id="{67BE8C0C-0DCC-49DF-BB62-2D22C9911D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7963" y="3548063"/>
              <a:ext cx="406400" cy="371475"/>
            </a:xfrm>
            <a:custGeom>
              <a:avLst/>
              <a:gdLst/>
              <a:ahLst/>
              <a:cxnLst>
                <a:cxn ang="0">
                  <a:pos x="238" y="220"/>
                </a:cxn>
                <a:cxn ang="0">
                  <a:pos x="252" y="212"/>
                </a:cxn>
                <a:cxn ang="0">
                  <a:pos x="256" y="204"/>
                </a:cxn>
                <a:cxn ang="0">
                  <a:pos x="250" y="188"/>
                </a:cxn>
                <a:cxn ang="0">
                  <a:pos x="228" y="170"/>
                </a:cxn>
                <a:cxn ang="0">
                  <a:pos x="224" y="164"/>
                </a:cxn>
                <a:cxn ang="0">
                  <a:pos x="234" y="150"/>
                </a:cxn>
                <a:cxn ang="0">
                  <a:pos x="230" y="136"/>
                </a:cxn>
                <a:cxn ang="0">
                  <a:pos x="222" y="134"/>
                </a:cxn>
                <a:cxn ang="0">
                  <a:pos x="220" y="114"/>
                </a:cxn>
                <a:cxn ang="0">
                  <a:pos x="222" y="104"/>
                </a:cxn>
                <a:cxn ang="0">
                  <a:pos x="218" y="98"/>
                </a:cxn>
                <a:cxn ang="0">
                  <a:pos x="224" y="92"/>
                </a:cxn>
                <a:cxn ang="0">
                  <a:pos x="228" y="84"/>
                </a:cxn>
                <a:cxn ang="0">
                  <a:pos x="230" y="68"/>
                </a:cxn>
                <a:cxn ang="0">
                  <a:pos x="222" y="54"/>
                </a:cxn>
                <a:cxn ang="0">
                  <a:pos x="202" y="38"/>
                </a:cxn>
                <a:cxn ang="0">
                  <a:pos x="178" y="32"/>
                </a:cxn>
                <a:cxn ang="0">
                  <a:pos x="164" y="26"/>
                </a:cxn>
                <a:cxn ang="0">
                  <a:pos x="150" y="30"/>
                </a:cxn>
                <a:cxn ang="0">
                  <a:pos x="130" y="40"/>
                </a:cxn>
                <a:cxn ang="0">
                  <a:pos x="122" y="50"/>
                </a:cxn>
                <a:cxn ang="0">
                  <a:pos x="88" y="50"/>
                </a:cxn>
                <a:cxn ang="0">
                  <a:pos x="74" y="42"/>
                </a:cxn>
                <a:cxn ang="0">
                  <a:pos x="64" y="22"/>
                </a:cxn>
                <a:cxn ang="0">
                  <a:pos x="52" y="18"/>
                </a:cxn>
                <a:cxn ang="0">
                  <a:pos x="54" y="6"/>
                </a:cxn>
                <a:cxn ang="0">
                  <a:pos x="40" y="6"/>
                </a:cxn>
                <a:cxn ang="0">
                  <a:pos x="30" y="16"/>
                </a:cxn>
                <a:cxn ang="0">
                  <a:pos x="24" y="16"/>
                </a:cxn>
                <a:cxn ang="0">
                  <a:pos x="8" y="2"/>
                </a:cxn>
                <a:cxn ang="0">
                  <a:pos x="4" y="6"/>
                </a:cxn>
                <a:cxn ang="0">
                  <a:pos x="2" y="14"/>
                </a:cxn>
                <a:cxn ang="0">
                  <a:pos x="8" y="40"/>
                </a:cxn>
                <a:cxn ang="0">
                  <a:pos x="10" y="52"/>
                </a:cxn>
                <a:cxn ang="0">
                  <a:pos x="18" y="64"/>
                </a:cxn>
                <a:cxn ang="0">
                  <a:pos x="28" y="68"/>
                </a:cxn>
                <a:cxn ang="0">
                  <a:pos x="28" y="78"/>
                </a:cxn>
                <a:cxn ang="0">
                  <a:pos x="22" y="88"/>
                </a:cxn>
                <a:cxn ang="0">
                  <a:pos x="16" y="98"/>
                </a:cxn>
                <a:cxn ang="0">
                  <a:pos x="20" y="102"/>
                </a:cxn>
                <a:cxn ang="0">
                  <a:pos x="24" y="112"/>
                </a:cxn>
                <a:cxn ang="0">
                  <a:pos x="48" y="134"/>
                </a:cxn>
                <a:cxn ang="0">
                  <a:pos x="50" y="146"/>
                </a:cxn>
                <a:cxn ang="0">
                  <a:pos x="60" y="160"/>
                </a:cxn>
                <a:cxn ang="0">
                  <a:pos x="62" y="158"/>
                </a:cxn>
                <a:cxn ang="0">
                  <a:pos x="62" y="152"/>
                </a:cxn>
                <a:cxn ang="0">
                  <a:pos x="68" y="158"/>
                </a:cxn>
                <a:cxn ang="0">
                  <a:pos x="76" y="158"/>
                </a:cxn>
                <a:cxn ang="0">
                  <a:pos x="82" y="166"/>
                </a:cxn>
                <a:cxn ang="0">
                  <a:pos x="86" y="174"/>
                </a:cxn>
                <a:cxn ang="0">
                  <a:pos x="98" y="194"/>
                </a:cxn>
                <a:cxn ang="0">
                  <a:pos x="116" y="204"/>
                </a:cxn>
                <a:cxn ang="0">
                  <a:pos x="124" y="210"/>
                </a:cxn>
                <a:cxn ang="0">
                  <a:pos x="132" y="212"/>
                </a:cxn>
                <a:cxn ang="0">
                  <a:pos x="150" y="212"/>
                </a:cxn>
                <a:cxn ang="0">
                  <a:pos x="164" y="204"/>
                </a:cxn>
                <a:cxn ang="0">
                  <a:pos x="178" y="226"/>
                </a:cxn>
                <a:cxn ang="0">
                  <a:pos x="200" y="230"/>
                </a:cxn>
                <a:cxn ang="0">
                  <a:pos x="208" y="232"/>
                </a:cxn>
                <a:cxn ang="0">
                  <a:pos x="218" y="230"/>
                </a:cxn>
                <a:cxn ang="0">
                  <a:pos x="234" y="234"/>
                </a:cxn>
              </a:cxnLst>
              <a:rect l="0" t="0" r="r" b="b"/>
              <a:pathLst>
                <a:path w="256" h="234">
                  <a:moveTo>
                    <a:pt x="234" y="234"/>
                  </a:moveTo>
                  <a:lnTo>
                    <a:pt x="238" y="220"/>
                  </a:lnTo>
                  <a:lnTo>
                    <a:pt x="242" y="214"/>
                  </a:lnTo>
                  <a:lnTo>
                    <a:pt x="252" y="212"/>
                  </a:lnTo>
                  <a:lnTo>
                    <a:pt x="256" y="208"/>
                  </a:lnTo>
                  <a:lnTo>
                    <a:pt x="256" y="204"/>
                  </a:lnTo>
                  <a:lnTo>
                    <a:pt x="250" y="202"/>
                  </a:lnTo>
                  <a:lnTo>
                    <a:pt x="250" y="188"/>
                  </a:lnTo>
                  <a:lnTo>
                    <a:pt x="234" y="180"/>
                  </a:lnTo>
                  <a:lnTo>
                    <a:pt x="228" y="170"/>
                  </a:lnTo>
                  <a:lnTo>
                    <a:pt x="224" y="164"/>
                  </a:lnTo>
                  <a:lnTo>
                    <a:pt x="224" y="164"/>
                  </a:lnTo>
                  <a:lnTo>
                    <a:pt x="228" y="158"/>
                  </a:lnTo>
                  <a:lnTo>
                    <a:pt x="234" y="150"/>
                  </a:lnTo>
                  <a:lnTo>
                    <a:pt x="234" y="144"/>
                  </a:lnTo>
                  <a:lnTo>
                    <a:pt x="230" y="136"/>
                  </a:lnTo>
                  <a:lnTo>
                    <a:pt x="224" y="136"/>
                  </a:lnTo>
                  <a:lnTo>
                    <a:pt x="222" y="134"/>
                  </a:lnTo>
                  <a:lnTo>
                    <a:pt x="222" y="122"/>
                  </a:lnTo>
                  <a:lnTo>
                    <a:pt x="220" y="114"/>
                  </a:lnTo>
                  <a:lnTo>
                    <a:pt x="222" y="106"/>
                  </a:lnTo>
                  <a:lnTo>
                    <a:pt x="222" y="104"/>
                  </a:lnTo>
                  <a:lnTo>
                    <a:pt x="218" y="102"/>
                  </a:lnTo>
                  <a:lnTo>
                    <a:pt x="218" y="98"/>
                  </a:lnTo>
                  <a:lnTo>
                    <a:pt x="218" y="94"/>
                  </a:lnTo>
                  <a:lnTo>
                    <a:pt x="224" y="92"/>
                  </a:lnTo>
                  <a:lnTo>
                    <a:pt x="224" y="88"/>
                  </a:lnTo>
                  <a:lnTo>
                    <a:pt x="228" y="84"/>
                  </a:lnTo>
                  <a:lnTo>
                    <a:pt x="230" y="72"/>
                  </a:lnTo>
                  <a:lnTo>
                    <a:pt x="230" y="68"/>
                  </a:lnTo>
                  <a:lnTo>
                    <a:pt x="228" y="54"/>
                  </a:lnTo>
                  <a:lnTo>
                    <a:pt x="222" y="54"/>
                  </a:lnTo>
                  <a:lnTo>
                    <a:pt x="206" y="44"/>
                  </a:lnTo>
                  <a:lnTo>
                    <a:pt x="202" y="38"/>
                  </a:lnTo>
                  <a:lnTo>
                    <a:pt x="192" y="36"/>
                  </a:lnTo>
                  <a:lnTo>
                    <a:pt x="178" y="32"/>
                  </a:lnTo>
                  <a:lnTo>
                    <a:pt x="174" y="26"/>
                  </a:lnTo>
                  <a:lnTo>
                    <a:pt x="164" y="26"/>
                  </a:lnTo>
                  <a:lnTo>
                    <a:pt x="162" y="30"/>
                  </a:lnTo>
                  <a:lnTo>
                    <a:pt x="150" y="30"/>
                  </a:lnTo>
                  <a:lnTo>
                    <a:pt x="138" y="40"/>
                  </a:lnTo>
                  <a:lnTo>
                    <a:pt x="130" y="40"/>
                  </a:lnTo>
                  <a:lnTo>
                    <a:pt x="132" y="50"/>
                  </a:lnTo>
                  <a:lnTo>
                    <a:pt x="122" y="50"/>
                  </a:lnTo>
                  <a:lnTo>
                    <a:pt x="100" y="54"/>
                  </a:lnTo>
                  <a:lnTo>
                    <a:pt x="88" y="50"/>
                  </a:lnTo>
                  <a:lnTo>
                    <a:pt x="80" y="42"/>
                  </a:lnTo>
                  <a:lnTo>
                    <a:pt x="74" y="42"/>
                  </a:lnTo>
                  <a:lnTo>
                    <a:pt x="66" y="38"/>
                  </a:lnTo>
                  <a:lnTo>
                    <a:pt x="64" y="22"/>
                  </a:lnTo>
                  <a:lnTo>
                    <a:pt x="58" y="22"/>
                  </a:lnTo>
                  <a:lnTo>
                    <a:pt x="52" y="18"/>
                  </a:lnTo>
                  <a:lnTo>
                    <a:pt x="56" y="14"/>
                  </a:lnTo>
                  <a:lnTo>
                    <a:pt x="54" y="6"/>
                  </a:lnTo>
                  <a:lnTo>
                    <a:pt x="50" y="2"/>
                  </a:lnTo>
                  <a:lnTo>
                    <a:pt x="40" y="6"/>
                  </a:lnTo>
                  <a:lnTo>
                    <a:pt x="34" y="16"/>
                  </a:lnTo>
                  <a:lnTo>
                    <a:pt x="30" y="16"/>
                  </a:lnTo>
                  <a:lnTo>
                    <a:pt x="26" y="16"/>
                  </a:lnTo>
                  <a:lnTo>
                    <a:pt x="24" y="16"/>
                  </a:lnTo>
                  <a:lnTo>
                    <a:pt x="18" y="14"/>
                  </a:lnTo>
                  <a:lnTo>
                    <a:pt x="8" y="2"/>
                  </a:lnTo>
                  <a:lnTo>
                    <a:pt x="6" y="0"/>
                  </a:lnTo>
                  <a:lnTo>
                    <a:pt x="4" y="6"/>
                  </a:lnTo>
                  <a:lnTo>
                    <a:pt x="0" y="8"/>
                  </a:lnTo>
                  <a:lnTo>
                    <a:pt x="2" y="14"/>
                  </a:lnTo>
                  <a:lnTo>
                    <a:pt x="2" y="34"/>
                  </a:lnTo>
                  <a:lnTo>
                    <a:pt x="8" y="40"/>
                  </a:lnTo>
                  <a:lnTo>
                    <a:pt x="10" y="44"/>
                  </a:lnTo>
                  <a:lnTo>
                    <a:pt x="10" y="52"/>
                  </a:lnTo>
                  <a:lnTo>
                    <a:pt x="16" y="58"/>
                  </a:lnTo>
                  <a:lnTo>
                    <a:pt x="18" y="64"/>
                  </a:lnTo>
                  <a:lnTo>
                    <a:pt x="20" y="66"/>
                  </a:lnTo>
                  <a:lnTo>
                    <a:pt x="28" y="68"/>
                  </a:lnTo>
                  <a:lnTo>
                    <a:pt x="26" y="72"/>
                  </a:lnTo>
                  <a:lnTo>
                    <a:pt x="28" y="78"/>
                  </a:lnTo>
                  <a:lnTo>
                    <a:pt x="22" y="86"/>
                  </a:lnTo>
                  <a:lnTo>
                    <a:pt x="22" y="88"/>
                  </a:lnTo>
                  <a:lnTo>
                    <a:pt x="18" y="90"/>
                  </a:lnTo>
                  <a:lnTo>
                    <a:pt x="16" y="98"/>
                  </a:lnTo>
                  <a:lnTo>
                    <a:pt x="16" y="102"/>
                  </a:lnTo>
                  <a:lnTo>
                    <a:pt x="20" y="102"/>
                  </a:lnTo>
                  <a:lnTo>
                    <a:pt x="24" y="110"/>
                  </a:lnTo>
                  <a:lnTo>
                    <a:pt x="24" y="112"/>
                  </a:lnTo>
                  <a:lnTo>
                    <a:pt x="42" y="124"/>
                  </a:lnTo>
                  <a:lnTo>
                    <a:pt x="48" y="134"/>
                  </a:lnTo>
                  <a:lnTo>
                    <a:pt x="46" y="146"/>
                  </a:lnTo>
                  <a:lnTo>
                    <a:pt x="50" y="146"/>
                  </a:lnTo>
                  <a:lnTo>
                    <a:pt x="52" y="154"/>
                  </a:lnTo>
                  <a:lnTo>
                    <a:pt x="60" y="160"/>
                  </a:lnTo>
                  <a:lnTo>
                    <a:pt x="60" y="158"/>
                  </a:lnTo>
                  <a:lnTo>
                    <a:pt x="62" y="158"/>
                  </a:lnTo>
                  <a:lnTo>
                    <a:pt x="62" y="154"/>
                  </a:lnTo>
                  <a:lnTo>
                    <a:pt x="62" y="152"/>
                  </a:lnTo>
                  <a:lnTo>
                    <a:pt x="66" y="154"/>
                  </a:lnTo>
                  <a:lnTo>
                    <a:pt x="68" y="158"/>
                  </a:lnTo>
                  <a:lnTo>
                    <a:pt x="72" y="162"/>
                  </a:lnTo>
                  <a:lnTo>
                    <a:pt x="76" y="158"/>
                  </a:lnTo>
                  <a:lnTo>
                    <a:pt x="78" y="160"/>
                  </a:lnTo>
                  <a:lnTo>
                    <a:pt x="82" y="166"/>
                  </a:lnTo>
                  <a:lnTo>
                    <a:pt x="84" y="168"/>
                  </a:lnTo>
                  <a:lnTo>
                    <a:pt x="86" y="174"/>
                  </a:lnTo>
                  <a:lnTo>
                    <a:pt x="90" y="178"/>
                  </a:lnTo>
                  <a:lnTo>
                    <a:pt x="98" y="194"/>
                  </a:lnTo>
                  <a:lnTo>
                    <a:pt x="110" y="198"/>
                  </a:lnTo>
                  <a:lnTo>
                    <a:pt x="116" y="204"/>
                  </a:lnTo>
                  <a:lnTo>
                    <a:pt x="124" y="208"/>
                  </a:lnTo>
                  <a:lnTo>
                    <a:pt x="124" y="210"/>
                  </a:lnTo>
                  <a:lnTo>
                    <a:pt x="126" y="212"/>
                  </a:lnTo>
                  <a:lnTo>
                    <a:pt x="132" y="212"/>
                  </a:lnTo>
                  <a:lnTo>
                    <a:pt x="140" y="214"/>
                  </a:lnTo>
                  <a:lnTo>
                    <a:pt x="150" y="212"/>
                  </a:lnTo>
                  <a:lnTo>
                    <a:pt x="152" y="208"/>
                  </a:lnTo>
                  <a:lnTo>
                    <a:pt x="164" y="204"/>
                  </a:lnTo>
                  <a:lnTo>
                    <a:pt x="170" y="208"/>
                  </a:lnTo>
                  <a:lnTo>
                    <a:pt x="178" y="226"/>
                  </a:lnTo>
                  <a:lnTo>
                    <a:pt x="194" y="228"/>
                  </a:lnTo>
                  <a:lnTo>
                    <a:pt x="200" y="230"/>
                  </a:lnTo>
                  <a:lnTo>
                    <a:pt x="202" y="230"/>
                  </a:lnTo>
                  <a:lnTo>
                    <a:pt x="208" y="232"/>
                  </a:lnTo>
                  <a:lnTo>
                    <a:pt x="218" y="232"/>
                  </a:lnTo>
                  <a:lnTo>
                    <a:pt x="218" y="230"/>
                  </a:lnTo>
                  <a:lnTo>
                    <a:pt x="224" y="234"/>
                  </a:lnTo>
                  <a:lnTo>
                    <a:pt x="234" y="234"/>
                  </a:lnTo>
                  <a:lnTo>
                    <a:pt x="234" y="23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19" name="Freeform 290">
              <a:extLst>
                <a:ext uri="{FF2B5EF4-FFF2-40B4-BE49-F238E27FC236}">
                  <a16:creationId xmlns:a16="http://schemas.microsoft.com/office/drawing/2014/main" id="{0A3CFB7D-F092-4DB6-92EA-25610829B0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2088" y="3506788"/>
              <a:ext cx="63500" cy="66675"/>
            </a:xfrm>
            <a:custGeom>
              <a:avLst/>
              <a:gdLst/>
              <a:ahLst/>
              <a:cxnLst>
                <a:cxn ang="0">
                  <a:pos x="18" y="28"/>
                </a:cxn>
                <a:cxn ang="0">
                  <a:pos x="20" y="28"/>
                </a:cxn>
                <a:cxn ang="0">
                  <a:pos x="26" y="30"/>
                </a:cxn>
                <a:cxn ang="0">
                  <a:pos x="30" y="30"/>
                </a:cxn>
                <a:cxn ang="0">
                  <a:pos x="34" y="36"/>
                </a:cxn>
                <a:cxn ang="0">
                  <a:pos x="34" y="42"/>
                </a:cxn>
                <a:cxn ang="0">
                  <a:pos x="36" y="42"/>
                </a:cxn>
                <a:cxn ang="0">
                  <a:pos x="40" y="42"/>
                </a:cxn>
                <a:cxn ang="0">
                  <a:pos x="38" y="36"/>
                </a:cxn>
                <a:cxn ang="0">
                  <a:pos x="40" y="36"/>
                </a:cxn>
                <a:cxn ang="0">
                  <a:pos x="40" y="34"/>
                </a:cxn>
                <a:cxn ang="0">
                  <a:pos x="40" y="34"/>
                </a:cxn>
                <a:cxn ang="0">
                  <a:pos x="40" y="30"/>
                </a:cxn>
                <a:cxn ang="0">
                  <a:pos x="36" y="28"/>
                </a:cxn>
                <a:cxn ang="0">
                  <a:pos x="30" y="24"/>
                </a:cxn>
                <a:cxn ang="0">
                  <a:pos x="30" y="22"/>
                </a:cxn>
                <a:cxn ang="0">
                  <a:pos x="32" y="22"/>
                </a:cxn>
                <a:cxn ang="0">
                  <a:pos x="32" y="18"/>
                </a:cxn>
                <a:cxn ang="0">
                  <a:pos x="26" y="12"/>
                </a:cxn>
                <a:cxn ang="0">
                  <a:pos x="26" y="6"/>
                </a:cxn>
                <a:cxn ang="0">
                  <a:pos x="24" y="4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8"/>
                </a:cxn>
                <a:cxn ang="0">
                  <a:pos x="4" y="16"/>
                </a:cxn>
                <a:cxn ang="0">
                  <a:pos x="6" y="18"/>
                </a:cxn>
                <a:cxn ang="0">
                  <a:pos x="16" y="26"/>
                </a:cxn>
                <a:cxn ang="0">
                  <a:pos x="18" y="28"/>
                </a:cxn>
                <a:cxn ang="0">
                  <a:pos x="18" y="28"/>
                </a:cxn>
              </a:cxnLst>
              <a:rect l="0" t="0" r="r" b="b"/>
              <a:pathLst>
                <a:path w="40" h="42">
                  <a:moveTo>
                    <a:pt x="18" y="28"/>
                  </a:moveTo>
                  <a:lnTo>
                    <a:pt x="20" y="28"/>
                  </a:lnTo>
                  <a:lnTo>
                    <a:pt x="26" y="30"/>
                  </a:lnTo>
                  <a:lnTo>
                    <a:pt x="30" y="30"/>
                  </a:lnTo>
                  <a:lnTo>
                    <a:pt x="34" y="36"/>
                  </a:lnTo>
                  <a:lnTo>
                    <a:pt x="34" y="42"/>
                  </a:lnTo>
                  <a:lnTo>
                    <a:pt x="36" y="42"/>
                  </a:lnTo>
                  <a:lnTo>
                    <a:pt x="40" y="42"/>
                  </a:lnTo>
                  <a:lnTo>
                    <a:pt x="38" y="36"/>
                  </a:lnTo>
                  <a:lnTo>
                    <a:pt x="40" y="36"/>
                  </a:lnTo>
                  <a:lnTo>
                    <a:pt x="40" y="34"/>
                  </a:lnTo>
                  <a:lnTo>
                    <a:pt x="40" y="34"/>
                  </a:lnTo>
                  <a:lnTo>
                    <a:pt x="40" y="30"/>
                  </a:lnTo>
                  <a:lnTo>
                    <a:pt x="36" y="28"/>
                  </a:lnTo>
                  <a:lnTo>
                    <a:pt x="30" y="24"/>
                  </a:lnTo>
                  <a:lnTo>
                    <a:pt x="30" y="22"/>
                  </a:lnTo>
                  <a:lnTo>
                    <a:pt x="32" y="22"/>
                  </a:lnTo>
                  <a:lnTo>
                    <a:pt x="32" y="18"/>
                  </a:lnTo>
                  <a:lnTo>
                    <a:pt x="26" y="12"/>
                  </a:lnTo>
                  <a:lnTo>
                    <a:pt x="26" y="6"/>
                  </a:lnTo>
                  <a:lnTo>
                    <a:pt x="24" y="4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8"/>
                  </a:lnTo>
                  <a:lnTo>
                    <a:pt x="4" y="16"/>
                  </a:lnTo>
                  <a:lnTo>
                    <a:pt x="6" y="18"/>
                  </a:lnTo>
                  <a:lnTo>
                    <a:pt x="16" y="26"/>
                  </a:lnTo>
                  <a:lnTo>
                    <a:pt x="18" y="28"/>
                  </a:lnTo>
                  <a:lnTo>
                    <a:pt x="18" y="2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20" name="Freeform 291">
              <a:extLst>
                <a:ext uri="{FF2B5EF4-FFF2-40B4-BE49-F238E27FC236}">
                  <a16:creationId xmlns:a16="http://schemas.microsoft.com/office/drawing/2014/main" id="{F84512CB-013B-4CD5-B61A-6A20B0E784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0663" y="3551238"/>
              <a:ext cx="25400" cy="222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8" y="2"/>
                </a:cxn>
                <a:cxn ang="0">
                  <a:pos x="12" y="2"/>
                </a:cxn>
                <a:cxn ang="0">
                  <a:pos x="16" y="8"/>
                </a:cxn>
                <a:cxn ang="0">
                  <a:pos x="16" y="14"/>
                </a:cxn>
                <a:cxn ang="0">
                  <a:pos x="10" y="1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6" h="14">
                  <a:moveTo>
                    <a:pt x="0" y="0"/>
                  </a:moveTo>
                  <a:lnTo>
                    <a:pt x="2" y="0"/>
                  </a:lnTo>
                  <a:lnTo>
                    <a:pt x="8" y="2"/>
                  </a:lnTo>
                  <a:lnTo>
                    <a:pt x="12" y="2"/>
                  </a:lnTo>
                  <a:lnTo>
                    <a:pt x="16" y="8"/>
                  </a:lnTo>
                  <a:lnTo>
                    <a:pt x="16" y="14"/>
                  </a:lnTo>
                  <a:lnTo>
                    <a:pt x="10" y="1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21" name="Freeform 292">
              <a:extLst>
                <a:ext uri="{FF2B5EF4-FFF2-40B4-BE49-F238E27FC236}">
                  <a16:creationId xmlns:a16="http://schemas.microsoft.com/office/drawing/2014/main" id="{7BC18EB8-45F6-4B42-9B9A-79C2F6029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0488" y="3611563"/>
              <a:ext cx="212725" cy="212725"/>
            </a:xfrm>
            <a:custGeom>
              <a:avLst/>
              <a:gdLst/>
              <a:ahLst/>
              <a:cxnLst>
                <a:cxn ang="0">
                  <a:pos x="106" y="134"/>
                </a:cxn>
                <a:cxn ang="0">
                  <a:pos x="110" y="130"/>
                </a:cxn>
                <a:cxn ang="0">
                  <a:pos x="116" y="122"/>
                </a:cxn>
                <a:cxn ang="0">
                  <a:pos x="120" y="120"/>
                </a:cxn>
                <a:cxn ang="0">
                  <a:pos x="126" y="120"/>
                </a:cxn>
                <a:cxn ang="0">
                  <a:pos x="126" y="120"/>
                </a:cxn>
                <a:cxn ang="0">
                  <a:pos x="132" y="122"/>
                </a:cxn>
                <a:cxn ang="0">
                  <a:pos x="134" y="120"/>
                </a:cxn>
                <a:cxn ang="0">
                  <a:pos x="126" y="114"/>
                </a:cxn>
                <a:cxn ang="0">
                  <a:pos x="124" y="106"/>
                </a:cxn>
                <a:cxn ang="0">
                  <a:pos x="120" y="106"/>
                </a:cxn>
                <a:cxn ang="0">
                  <a:pos x="122" y="94"/>
                </a:cxn>
                <a:cxn ang="0">
                  <a:pos x="116" y="84"/>
                </a:cxn>
                <a:cxn ang="0">
                  <a:pos x="98" y="72"/>
                </a:cxn>
                <a:cxn ang="0">
                  <a:pos x="98" y="70"/>
                </a:cxn>
                <a:cxn ang="0">
                  <a:pos x="94" y="62"/>
                </a:cxn>
                <a:cxn ang="0">
                  <a:pos x="90" y="62"/>
                </a:cxn>
                <a:cxn ang="0">
                  <a:pos x="90" y="58"/>
                </a:cxn>
                <a:cxn ang="0">
                  <a:pos x="92" y="50"/>
                </a:cxn>
                <a:cxn ang="0">
                  <a:pos x="96" y="48"/>
                </a:cxn>
                <a:cxn ang="0">
                  <a:pos x="96" y="46"/>
                </a:cxn>
                <a:cxn ang="0">
                  <a:pos x="102" y="38"/>
                </a:cxn>
                <a:cxn ang="0">
                  <a:pos x="100" y="32"/>
                </a:cxn>
                <a:cxn ang="0">
                  <a:pos x="102" y="28"/>
                </a:cxn>
                <a:cxn ang="0">
                  <a:pos x="94" y="26"/>
                </a:cxn>
                <a:cxn ang="0">
                  <a:pos x="92" y="24"/>
                </a:cxn>
                <a:cxn ang="0">
                  <a:pos x="90" y="18"/>
                </a:cxn>
                <a:cxn ang="0">
                  <a:pos x="84" y="12"/>
                </a:cxn>
                <a:cxn ang="0">
                  <a:pos x="84" y="4"/>
                </a:cxn>
                <a:cxn ang="0">
                  <a:pos x="82" y="6"/>
                </a:cxn>
                <a:cxn ang="0">
                  <a:pos x="78" y="6"/>
                </a:cxn>
                <a:cxn ang="0">
                  <a:pos x="76" y="2"/>
                </a:cxn>
                <a:cxn ang="0">
                  <a:pos x="64" y="2"/>
                </a:cxn>
                <a:cxn ang="0">
                  <a:pos x="58" y="0"/>
                </a:cxn>
                <a:cxn ang="0">
                  <a:pos x="50" y="8"/>
                </a:cxn>
                <a:cxn ang="0">
                  <a:pos x="48" y="8"/>
                </a:cxn>
                <a:cxn ang="0">
                  <a:pos x="44" y="16"/>
                </a:cxn>
                <a:cxn ang="0">
                  <a:pos x="36" y="18"/>
                </a:cxn>
                <a:cxn ang="0">
                  <a:pos x="34" y="44"/>
                </a:cxn>
                <a:cxn ang="0">
                  <a:pos x="32" y="50"/>
                </a:cxn>
                <a:cxn ang="0">
                  <a:pos x="0" y="70"/>
                </a:cxn>
                <a:cxn ang="0">
                  <a:pos x="6" y="86"/>
                </a:cxn>
                <a:cxn ang="0">
                  <a:pos x="26" y="92"/>
                </a:cxn>
                <a:cxn ang="0">
                  <a:pos x="42" y="104"/>
                </a:cxn>
                <a:cxn ang="0">
                  <a:pos x="56" y="108"/>
                </a:cxn>
                <a:cxn ang="0">
                  <a:pos x="60" y="114"/>
                </a:cxn>
                <a:cxn ang="0">
                  <a:pos x="66" y="116"/>
                </a:cxn>
                <a:cxn ang="0">
                  <a:pos x="68" y="126"/>
                </a:cxn>
                <a:cxn ang="0">
                  <a:pos x="82" y="132"/>
                </a:cxn>
                <a:cxn ang="0">
                  <a:pos x="106" y="134"/>
                </a:cxn>
                <a:cxn ang="0">
                  <a:pos x="106" y="134"/>
                </a:cxn>
              </a:cxnLst>
              <a:rect l="0" t="0" r="r" b="b"/>
              <a:pathLst>
                <a:path w="134" h="134">
                  <a:moveTo>
                    <a:pt x="106" y="134"/>
                  </a:moveTo>
                  <a:lnTo>
                    <a:pt x="110" y="130"/>
                  </a:lnTo>
                  <a:lnTo>
                    <a:pt x="116" y="122"/>
                  </a:lnTo>
                  <a:lnTo>
                    <a:pt x="120" y="120"/>
                  </a:lnTo>
                  <a:lnTo>
                    <a:pt x="126" y="120"/>
                  </a:lnTo>
                  <a:lnTo>
                    <a:pt x="126" y="120"/>
                  </a:lnTo>
                  <a:lnTo>
                    <a:pt x="132" y="122"/>
                  </a:lnTo>
                  <a:lnTo>
                    <a:pt x="134" y="120"/>
                  </a:lnTo>
                  <a:lnTo>
                    <a:pt x="126" y="114"/>
                  </a:lnTo>
                  <a:lnTo>
                    <a:pt x="124" y="106"/>
                  </a:lnTo>
                  <a:lnTo>
                    <a:pt x="120" y="106"/>
                  </a:lnTo>
                  <a:lnTo>
                    <a:pt x="122" y="94"/>
                  </a:lnTo>
                  <a:lnTo>
                    <a:pt x="116" y="84"/>
                  </a:lnTo>
                  <a:lnTo>
                    <a:pt x="98" y="72"/>
                  </a:lnTo>
                  <a:lnTo>
                    <a:pt x="98" y="70"/>
                  </a:lnTo>
                  <a:lnTo>
                    <a:pt x="94" y="62"/>
                  </a:lnTo>
                  <a:lnTo>
                    <a:pt x="90" y="62"/>
                  </a:lnTo>
                  <a:lnTo>
                    <a:pt x="90" y="58"/>
                  </a:lnTo>
                  <a:lnTo>
                    <a:pt x="92" y="50"/>
                  </a:lnTo>
                  <a:lnTo>
                    <a:pt x="96" y="48"/>
                  </a:lnTo>
                  <a:lnTo>
                    <a:pt x="96" y="46"/>
                  </a:lnTo>
                  <a:lnTo>
                    <a:pt x="102" y="38"/>
                  </a:lnTo>
                  <a:lnTo>
                    <a:pt x="100" y="32"/>
                  </a:lnTo>
                  <a:lnTo>
                    <a:pt x="102" y="28"/>
                  </a:lnTo>
                  <a:lnTo>
                    <a:pt x="94" y="26"/>
                  </a:lnTo>
                  <a:lnTo>
                    <a:pt x="92" y="24"/>
                  </a:lnTo>
                  <a:lnTo>
                    <a:pt x="90" y="18"/>
                  </a:lnTo>
                  <a:lnTo>
                    <a:pt x="84" y="12"/>
                  </a:lnTo>
                  <a:lnTo>
                    <a:pt x="84" y="4"/>
                  </a:lnTo>
                  <a:lnTo>
                    <a:pt x="82" y="6"/>
                  </a:lnTo>
                  <a:lnTo>
                    <a:pt x="78" y="6"/>
                  </a:lnTo>
                  <a:lnTo>
                    <a:pt x="76" y="2"/>
                  </a:lnTo>
                  <a:lnTo>
                    <a:pt x="64" y="2"/>
                  </a:lnTo>
                  <a:lnTo>
                    <a:pt x="58" y="0"/>
                  </a:lnTo>
                  <a:lnTo>
                    <a:pt x="50" y="8"/>
                  </a:lnTo>
                  <a:lnTo>
                    <a:pt x="48" y="8"/>
                  </a:lnTo>
                  <a:lnTo>
                    <a:pt x="44" y="16"/>
                  </a:lnTo>
                  <a:lnTo>
                    <a:pt x="36" y="18"/>
                  </a:lnTo>
                  <a:lnTo>
                    <a:pt x="34" y="44"/>
                  </a:lnTo>
                  <a:lnTo>
                    <a:pt x="32" y="50"/>
                  </a:lnTo>
                  <a:lnTo>
                    <a:pt x="0" y="70"/>
                  </a:lnTo>
                  <a:lnTo>
                    <a:pt x="6" y="86"/>
                  </a:lnTo>
                  <a:lnTo>
                    <a:pt x="26" y="92"/>
                  </a:lnTo>
                  <a:lnTo>
                    <a:pt x="42" y="104"/>
                  </a:lnTo>
                  <a:lnTo>
                    <a:pt x="56" y="108"/>
                  </a:lnTo>
                  <a:lnTo>
                    <a:pt x="60" y="114"/>
                  </a:lnTo>
                  <a:lnTo>
                    <a:pt x="66" y="116"/>
                  </a:lnTo>
                  <a:lnTo>
                    <a:pt x="68" y="126"/>
                  </a:lnTo>
                  <a:lnTo>
                    <a:pt x="82" y="132"/>
                  </a:lnTo>
                  <a:lnTo>
                    <a:pt x="106" y="134"/>
                  </a:lnTo>
                  <a:lnTo>
                    <a:pt x="106" y="13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22" name="Freeform 293">
              <a:extLst>
                <a:ext uri="{FF2B5EF4-FFF2-40B4-BE49-F238E27FC236}">
                  <a16:creationId xmlns:a16="http://schemas.microsoft.com/office/drawing/2014/main" id="{C933C515-1E25-495B-9F93-607CA150C9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8763" y="3802063"/>
              <a:ext cx="38100" cy="38100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20" y="12"/>
                </a:cxn>
                <a:cxn ang="0">
                  <a:pos x="16" y="12"/>
                </a:cxn>
                <a:cxn ang="0">
                  <a:pos x="24" y="6"/>
                </a:cxn>
                <a:cxn ang="0">
                  <a:pos x="20" y="0"/>
                </a:cxn>
                <a:cxn ang="0">
                  <a:pos x="14" y="0"/>
                </a:cxn>
                <a:cxn ang="0">
                  <a:pos x="10" y="2"/>
                </a:cxn>
                <a:cxn ang="0">
                  <a:pos x="4" y="10"/>
                </a:cxn>
                <a:cxn ang="0">
                  <a:pos x="0" y="14"/>
                </a:cxn>
                <a:cxn ang="0">
                  <a:pos x="12" y="18"/>
                </a:cxn>
                <a:cxn ang="0">
                  <a:pos x="16" y="22"/>
                </a:cxn>
                <a:cxn ang="0">
                  <a:pos x="24" y="24"/>
                </a:cxn>
                <a:cxn ang="0">
                  <a:pos x="24" y="24"/>
                </a:cxn>
              </a:cxnLst>
              <a:rect l="0" t="0" r="r" b="b"/>
              <a:pathLst>
                <a:path w="24" h="24">
                  <a:moveTo>
                    <a:pt x="24" y="24"/>
                  </a:moveTo>
                  <a:lnTo>
                    <a:pt x="20" y="12"/>
                  </a:lnTo>
                  <a:lnTo>
                    <a:pt x="16" y="12"/>
                  </a:lnTo>
                  <a:lnTo>
                    <a:pt x="24" y="6"/>
                  </a:lnTo>
                  <a:lnTo>
                    <a:pt x="20" y="0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4" y="10"/>
                  </a:lnTo>
                  <a:lnTo>
                    <a:pt x="0" y="14"/>
                  </a:lnTo>
                  <a:lnTo>
                    <a:pt x="12" y="18"/>
                  </a:lnTo>
                  <a:lnTo>
                    <a:pt x="16" y="22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23" name="Freeform 294">
              <a:extLst>
                <a:ext uri="{FF2B5EF4-FFF2-40B4-BE49-F238E27FC236}">
                  <a16:creationId xmlns:a16="http://schemas.microsoft.com/office/drawing/2014/main" id="{742E91E6-7B72-46B0-8F85-B7C057CE6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8788" y="3894138"/>
              <a:ext cx="9525" cy="12700"/>
            </a:xfrm>
            <a:custGeom>
              <a:avLst/>
              <a:gdLst/>
              <a:ahLst/>
              <a:cxnLst>
                <a:cxn ang="0">
                  <a:pos x="4" y="8"/>
                </a:cxn>
                <a:cxn ang="0">
                  <a:pos x="2" y="8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6" y="0"/>
                </a:cxn>
                <a:cxn ang="0">
                  <a:pos x="4" y="8"/>
                </a:cxn>
                <a:cxn ang="0">
                  <a:pos x="4" y="8"/>
                </a:cxn>
              </a:cxnLst>
              <a:rect l="0" t="0" r="r" b="b"/>
              <a:pathLst>
                <a:path w="6" h="8">
                  <a:moveTo>
                    <a:pt x="4" y="8"/>
                  </a:moveTo>
                  <a:lnTo>
                    <a:pt x="2" y="8"/>
                  </a:lnTo>
                  <a:lnTo>
                    <a:pt x="0" y="2"/>
                  </a:lnTo>
                  <a:lnTo>
                    <a:pt x="2" y="0"/>
                  </a:lnTo>
                  <a:lnTo>
                    <a:pt x="6" y="0"/>
                  </a:lnTo>
                  <a:lnTo>
                    <a:pt x="4" y="8"/>
                  </a:lnTo>
                  <a:lnTo>
                    <a:pt x="4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24" name="Freeform 295">
              <a:extLst>
                <a:ext uri="{FF2B5EF4-FFF2-40B4-BE49-F238E27FC236}">
                  <a16:creationId xmlns:a16="http://schemas.microsoft.com/office/drawing/2014/main" id="{EF4A4D7E-1C4C-4F45-AFD5-7D85778B1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7663" y="3894138"/>
              <a:ext cx="19050" cy="41275"/>
            </a:xfrm>
            <a:custGeom>
              <a:avLst/>
              <a:gdLst/>
              <a:ahLst/>
              <a:cxnLst>
                <a:cxn ang="0">
                  <a:pos x="4" y="26"/>
                </a:cxn>
                <a:cxn ang="0">
                  <a:pos x="8" y="22"/>
                </a:cxn>
                <a:cxn ang="0">
                  <a:pos x="12" y="18"/>
                </a:cxn>
                <a:cxn ang="0">
                  <a:pos x="10" y="12"/>
                </a:cxn>
                <a:cxn ang="0">
                  <a:pos x="12" y="4"/>
                </a:cxn>
                <a:cxn ang="0">
                  <a:pos x="6" y="0"/>
                </a:cxn>
                <a:cxn ang="0">
                  <a:pos x="0" y="12"/>
                </a:cxn>
                <a:cxn ang="0">
                  <a:pos x="0" y="22"/>
                </a:cxn>
                <a:cxn ang="0">
                  <a:pos x="4" y="26"/>
                </a:cxn>
                <a:cxn ang="0">
                  <a:pos x="4" y="26"/>
                </a:cxn>
              </a:cxnLst>
              <a:rect l="0" t="0" r="r" b="b"/>
              <a:pathLst>
                <a:path w="12" h="26">
                  <a:moveTo>
                    <a:pt x="4" y="26"/>
                  </a:moveTo>
                  <a:lnTo>
                    <a:pt x="8" y="22"/>
                  </a:lnTo>
                  <a:lnTo>
                    <a:pt x="12" y="18"/>
                  </a:lnTo>
                  <a:lnTo>
                    <a:pt x="10" y="12"/>
                  </a:lnTo>
                  <a:lnTo>
                    <a:pt x="12" y="4"/>
                  </a:lnTo>
                  <a:lnTo>
                    <a:pt x="6" y="0"/>
                  </a:lnTo>
                  <a:lnTo>
                    <a:pt x="0" y="12"/>
                  </a:lnTo>
                  <a:lnTo>
                    <a:pt x="0" y="22"/>
                  </a:lnTo>
                  <a:lnTo>
                    <a:pt x="4" y="26"/>
                  </a:lnTo>
                  <a:lnTo>
                    <a:pt x="4" y="2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25" name="Freeform 296">
              <a:extLst>
                <a:ext uri="{FF2B5EF4-FFF2-40B4-BE49-F238E27FC236}">
                  <a16:creationId xmlns:a16="http://schemas.microsoft.com/office/drawing/2014/main" id="{C57F6258-CBA4-416E-B2B8-120429E7F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7938" y="3722688"/>
              <a:ext cx="92075" cy="101600"/>
            </a:xfrm>
            <a:custGeom>
              <a:avLst/>
              <a:gdLst/>
              <a:ahLst/>
              <a:cxnLst>
                <a:cxn ang="0">
                  <a:pos x="2" y="60"/>
                </a:cxn>
                <a:cxn ang="0">
                  <a:pos x="2" y="62"/>
                </a:cxn>
                <a:cxn ang="0">
                  <a:pos x="18" y="64"/>
                </a:cxn>
                <a:cxn ang="0">
                  <a:pos x="22" y="60"/>
                </a:cxn>
                <a:cxn ang="0">
                  <a:pos x="26" y="52"/>
                </a:cxn>
                <a:cxn ang="0">
                  <a:pos x="36" y="52"/>
                </a:cxn>
                <a:cxn ang="0">
                  <a:pos x="38" y="44"/>
                </a:cxn>
                <a:cxn ang="0">
                  <a:pos x="44" y="42"/>
                </a:cxn>
                <a:cxn ang="0">
                  <a:pos x="28" y="26"/>
                </a:cxn>
                <a:cxn ang="0">
                  <a:pos x="54" y="22"/>
                </a:cxn>
                <a:cxn ang="0">
                  <a:pos x="58" y="16"/>
                </a:cxn>
                <a:cxn ang="0">
                  <a:pos x="52" y="0"/>
                </a:cxn>
                <a:cxn ang="0">
                  <a:pos x="52" y="0"/>
                </a:cxn>
                <a:cxn ang="0">
                  <a:pos x="24" y="16"/>
                </a:cxn>
                <a:cxn ang="0">
                  <a:pos x="20" y="14"/>
                </a:cxn>
                <a:cxn ang="0">
                  <a:pos x="14" y="8"/>
                </a:cxn>
                <a:cxn ang="0">
                  <a:pos x="10" y="8"/>
                </a:cxn>
                <a:cxn ang="0">
                  <a:pos x="10" y="14"/>
                </a:cxn>
                <a:cxn ang="0">
                  <a:pos x="8" y="12"/>
                </a:cxn>
                <a:cxn ang="0">
                  <a:pos x="4" y="12"/>
                </a:cxn>
                <a:cxn ang="0">
                  <a:pos x="2" y="16"/>
                </a:cxn>
                <a:cxn ang="0">
                  <a:pos x="2" y="22"/>
                </a:cxn>
                <a:cxn ang="0">
                  <a:pos x="6" y="24"/>
                </a:cxn>
                <a:cxn ang="0">
                  <a:pos x="2" y="24"/>
                </a:cxn>
                <a:cxn ang="0">
                  <a:pos x="0" y="30"/>
                </a:cxn>
                <a:cxn ang="0">
                  <a:pos x="2" y="30"/>
                </a:cxn>
                <a:cxn ang="0">
                  <a:pos x="8" y="28"/>
                </a:cxn>
                <a:cxn ang="0">
                  <a:pos x="8" y="28"/>
                </a:cxn>
                <a:cxn ang="0">
                  <a:pos x="8" y="34"/>
                </a:cxn>
                <a:cxn ang="0">
                  <a:pos x="4" y="42"/>
                </a:cxn>
                <a:cxn ang="0">
                  <a:pos x="2" y="60"/>
                </a:cxn>
                <a:cxn ang="0">
                  <a:pos x="2" y="60"/>
                </a:cxn>
                <a:cxn ang="0">
                  <a:pos x="2" y="60"/>
                </a:cxn>
              </a:cxnLst>
              <a:rect l="0" t="0" r="r" b="b"/>
              <a:pathLst>
                <a:path w="58" h="64">
                  <a:moveTo>
                    <a:pt x="2" y="60"/>
                  </a:moveTo>
                  <a:lnTo>
                    <a:pt x="2" y="62"/>
                  </a:lnTo>
                  <a:lnTo>
                    <a:pt x="18" y="64"/>
                  </a:lnTo>
                  <a:lnTo>
                    <a:pt x="22" y="60"/>
                  </a:lnTo>
                  <a:lnTo>
                    <a:pt x="26" y="52"/>
                  </a:lnTo>
                  <a:lnTo>
                    <a:pt x="36" y="52"/>
                  </a:lnTo>
                  <a:lnTo>
                    <a:pt x="38" y="44"/>
                  </a:lnTo>
                  <a:lnTo>
                    <a:pt x="44" y="42"/>
                  </a:lnTo>
                  <a:lnTo>
                    <a:pt x="28" y="26"/>
                  </a:lnTo>
                  <a:lnTo>
                    <a:pt x="54" y="22"/>
                  </a:lnTo>
                  <a:lnTo>
                    <a:pt x="58" y="16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24" y="16"/>
                  </a:lnTo>
                  <a:lnTo>
                    <a:pt x="20" y="14"/>
                  </a:lnTo>
                  <a:lnTo>
                    <a:pt x="14" y="8"/>
                  </a:lnTo>
                  <a:lnTo>
                    <a:pt x="10" y="8"/>
                  </a:lnTo>
                  <a:lnTo>
                    <a:pt x="10" y="14"/>
                  </a:lnTo>
                  <a:lnTo>
                    <a:pt x="8" y="12"/>
                  </a:lnTo>
                  <a:lnTo>
                    <a:pt x="4" y="12"/>
                  </a:lnTo>
                  <a:lnTo>
                    <a:pt x="2" y="16"/>
                  </a:lnTo>
                  <a:lnTo>
                    <a:pt x="2" y="22"/>
                  </a:lnTo>
                  <a:lnTo>
                    <a:pt x="6" y="24"/>
                  </a:lnTo>
                  <a:lnTo>
                    <a:pt x="2" y="24"/>
                  </a:lnTo>
                  <a:lnTo>
                    <a:pt x="0" y="30"/>
                  </a:lnTo>
                  <a:lnTo>
                    <a:pt x="2" y="30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8" y="34"/>
                  </a:lnTo>
                  <a:lnTo>
                    <a:pt x="4" y="42"/>
                  </a:lnTo>
                  <a:lnTo>
                    <a:pt x="2" y="60"/>
                  </a:lnTo>
                  <a:lnTo>
                    <a:pt x="2" y="60"/>
                  </a:lnTo>
                  <a:lnTo>
                    <a:pt x="2" y="6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26" name="Freeform 297">
              <a:extLst>
                <a:ext uri="{FF2B5EF4-FFF2-40B4-BE49-F238E27FC236}">
                  <a16:creationId xmlns:a16="http://schemas.microsoft.com/office/drawing/2014/main" id="{292D295E-3DC0-4C19-8C3A-4045198847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6963" y="3484563"/>
              <a:ext cx="396875" cy="174625"/>
            </a:xfrm>
            <a:custGeom>
              <a:avLst/>
              <a:gdLst/>
              <a:ahLst/>
              <a:cxnLst>
                <a:cxn ang="0">
                  <a:pos x="236" y="32"/>
                </a:cxn>
                <a:cxn ang="0">
                  <a:pos x="234" y="22"/>
                </a:cxn>
                <a:cxn ang="0">
                  <a:pos x="230" y="16"/>
                </a:cxn>
                <a:cxn ang="0">
                  <a:pos x="216" y="12"/>
                </a:cxn>
                <a:cxn ang="0">
                  <a:pos x="204" y="8"/>
                </a:cxn>
                <a:cxn ang="0">
                  <a:pos x="176" y="18"/>
                </a:cxn>
                <a:cxn ang="0">
                  <a:pos x="154" y="18"/>
                </a:cxn>
                <a:cxn ang="0">
                  <a:pos x="142" y="16"/>
                </a:cxn>
                <a:cxn ang="0">
                  <a:pos x="132" y="6"/>
                </a:cxn>
                <a:cxn ang="0">
                  <a:pos x="126" y="8"/>
                </a:cxn>
                <a:cxn ang="0">
                  <a:pos x="120" y="0"/>
                </a:cxn>
                <a:cxn ang="0">
                  <a:pos x="96" y="2"/>
                </a:cxn>
                <a:cxn ang="0">
                  <a:pos x="66" y="20"/>
                </a:cxn>
                <a:cxn ang="0">
                  <a:pos x="38" y="20"/>
                </a:cxn>
                <a:cxn ang="0">
                  <a:pos x="50" y="26"/>
                </a:cxn>
                <a:cxn ang="0">
                  <a:pos x="36" y="26"/>
                </a:cxn>
                <a:cxn ang="0">
                  <a:pos x="36" y="30"/>
                </a:cxn>
                <a:cxn ang="0">
                  <a:pos x="24" y="30"/>
                </a:cxn>
                <a:cxn ang="0">
                  <a:pos x="22" y="32"/>
                </a:cxn>
                <a:cxn ang="0">
                  <a:pos x="8" y="30"/>
                </a:cxn>
                <a:cxn ang="0">
                  <a:pos x="0" y="40"/>
                </a:cxn>
                <a:cxn ang="0">
                  <a:pos x="10" y="44"/>
                </a:cxn>
                <a:cxn ang="0">
                  <a:pos x="10" y="58"/>
                </a:cxn>
                <a:cxn ang="0">
                  <a:pos x="12" y="64"/>
                </a:cxn>
                <a:cxn ang="0">
                  <a:pos x="4" y="60"/>
                </a:cxn>
                <a:cxn ang="0">
                  <a:pos x="2" y="66"/>
                </a:cxn>
                <a:cxn ang="0">
                  <a:pos x="14" y="74"/>
                </a:cxn>
                <a:cxn ang="0">
                  <a:pos x="14" y="78"/>
                </a:cxn>
                <a:cxn ang="0">
                  <a:pos x="14" y="82"/>
                </a:cxn>
                <a:cxn ang="0">
                  <a:pos x="16" y="88"/>
                </a:cxn>
                <a:cxn ang="0">
                  <a:pos x="28" y="86"/>
                </a:cxn>
                <a:cxn ang="0">
                  <a:pos x="18" y="92"/>
                </a:cxn>
                <a:cxn ang="0">
                  <a:pos x="26" y="92"/>
                </a:cxn>
                <a:cxn ang="0">
                  <a:pos x="28" y="92"/>
                </a:cxn>
                <a:cxn ang="0">
                  <a:pos x="36" y="94"/>
                </a:cxn>
                <a:cxn ang="0">
                  <a:pos x="40" y="94"/>
                </a:cxn>
                <a:cxn ang="0">
                  <a:pos x="42" y="100"/>
                </a:cxn>
                <a:cxn ang="0">
                  <a:pos x="58" y="100"/>
                </a:cxn>
                <a:cxn ang="0">
                  <a:pos x="64" y="90"/>
                </a:cxn>
                <a:cxn ang="0">
                  <a:pos x="84" y="104"/>
                </a:cxn>
                <a:cxn ang="0">
                  <a:pos x="106" y="100"/>
                </a:cxn>
                <a:cxn ang="0">
                  <a:pos x="114" y="92"/>
                </a:cxn>
                <a:cxn ang="0">
                  <a:pos x="128" y="96"/>
                </a:cxn>
                <a:cxn ang="0">
                  <a:pos x="132" y="92"/>
                </a:cxn>
                <a:cxn ang="0">
                  <a:pos x="130" y="96"/>
                </a:cxn>
                <a:cxn ang="0">
                  <a:pos x="132" y="110"/>
                </a:cxn>
                <a:cxn ang="0">
                  <a:pos x="136" y="104"/>
                </a:cxn>
                <a:cxn ang="0">
                  <a:pos x="140" y="100"/>
                </a:cxn>
                <a:cxn ang="0">
                  <a:pos x="140" y="90"/>
                </a:cxn>
                <a:cxn ang="0">
                  <a:pos x="146" y="94"/>
                </a:cxn>
                <a:cxn ang="0">
                  <a:pos x="164" y="90"/>
                </a:cxn>
                <a:cxn ang="0">
                  <a:pos x="174" y="94"/>
                </a:cxn>
                <a:cxn ang="0">
                  <a:pos x="208" y="86"/>
                </a:cxn>
                <a:cxn ang="0">
                  <a:pos x="216" y="86"/>
                </a:cxn>
                <a:cxn ang="0">
                  <a:pos x="224" y="80"/>
                </a:cxn>
                <a:cxn ang="0">
                  <a:pos x="242" y="82"/>
                </a:cxn>
                <a:cxn ang="0">
                  <a:pos x="248" y="86"/>
                </a:cxn>
                <a:cxn ang="0">
                  <a:pos x="248" y="80"/>
                </a:cxn>
                <a:cxn ang="0">
                  <a:pos x="242" y="54"/>
                </a:cxn>
                <a:cxn ang="0">
                  <a:pos x="244" y="46"/>
                </a:cxn>
                <a:cxn ang="0">
                  <a:pos x="246" y="40"/>
                </a:cxn>
              </a:cxnLst>
              <a:rect l="0" t="0" r="r" b="b"/>
              <a:pathLst>
                <a:path w="250" h="110">
                  <a:moveTo>
                    <a:pt x="246" y="40"/>
                  </a:moveTo>
                  <a:lnTo>
                    <a:pt x="236" y="32"/>
                  </a:lnTo>
                  <a:lnTo>
                    <a:pt x="234" y="30"/>
                  </a:lnTo>
                  <a:lnTo>
                    <a:pt x="234" y="22"/>
                  </a:lnTo>
                  <a:lnTo>
                    <a:pt x="232" y="18"/>
                  </a:lnTo>
                  <a:lnTo>
                    <a:pt x="230" y="16"/>
                  </a:lnTo>
                  <a:lnTo>
                    <a:pt x="222" y="10"/>
                  </a:lnTo>
                  <a:lnTo>
                    <a:pt x="216" y="12"/>
                  </a:lnTo>
                  <a:lnTo>
                    <a:pt x="206" y="10"/>
                  </a:lnTo>
                  <a:lnTo>
                    <a:pt x="204" y="8"/>
                  </a:lnTo>
                  <a:lnTo>
                    <a:pt x="190" y="20"/>
                  </a:lnTo>
                  <a:lnTo>
                    <a:pt x="176" y="18"/>
                  </a:lnTo>
                  <a:lnTo>
                    <a:pt x="160" y="22"/>
                  </a:lnTo>
                  <a:lnTo>
                    <a:pt x="154" y="18"/>
                  </a:lnTo>
                  <a:lnTo>
                    <a:pt x="152" y="20"/>
                  </a:lnTo>
                  <a:lnTo>
                    <a:pt x="142" y="16"/>
                  </a:lnTo>
                  <a:lnTo>
                    <a:pt x="136" y="14"/>
                  </a:lnTo>
                  <a:lnTo>
                    <a:pt x="132" y="6"/>
                  </a:lnTo>
                  <a:lnTo>
                    <a:pt x="130" y="8"/>
                  </a:lnTo>
                  <a:lnTo>
                    <a:pt x="126" y="8"/>
                  </a:lnTo>
                  <a:lnTo>
                    <a:pt x="122" y="6"/>
                  </a:lnTo>
                  <a:lnTo>
                    <a:pt x="120" y="0"/>
                  </a:lnTo>
                  <a:lnTo>
                    <a:pt x="114" y="2"/>
                  </a:lnTo>
                  <a:lnTo>
                    <a:pt x="96" y="2"/>
                  </a:lnTo>
                  <a:lnTo>
                    <a:pt x="82" y="8"/>
                  </a:lnTo>
                  <a:lnTo>
                    <a:pt x="66" y="20"/>
                  </a:lnTo>
                  <a:lnTo>
                    <a:pt x="40" y="16"/>
                  </a:lnTo>
                  <a:lnTo>
                    <a:pt x="38" y="20"/>
                  </a:lnTo>
                  <a:lnTo>
                    <a:pt x="40" y="22"/>
                  </a:lnTo>
                  <a:lnTo>
                    <a:pt x="50" y="26"/>
                  </a:lnTo>
                  <a:lnTo>
                    <a:pt x="38" y="26"/>
                  </a:lnTo>
                  <a:lnTo>
                    <a:pt x="36" y="26"/>
                  </a:lnTo>
                  <a:lnTo>
                    <a:pt x="38" y="30"/>
                  </a:lnTo>
                  <a:lnTo>
                    <a:pt x="36" y="30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20" y="28"/>
                  </a:lnTo>
                  <a:lnTo>
                    <a:pt x="22" y="32"/>
                  </a:lnTo>
                  <a:lnTo>
                    <a:pt x="14" y="30"/>
                  </a:lnTo>
                  <a:lnTo>
                    <a:pt x="8" y="30"/>
                  </a:lnTo>
                  <a:lnTo>
                    <a:pt x="2" y="36"/>
                  </a:lnTo>
                  <a:lnTo>
                    <a:pt x="0" y="40"/>
                  </a:lnTo>
                  <a:lnTo>
                    <a:pt x="0" y="46"/>
                  </a:lnTo>
                  <a:lnTo>
                    <a:pt x="10" y="44"/>
                  </a:lnTo>
                  <a:lnTo>
                    <a:pt x="8" y="50"/>
                  </a:lnTo>
                  <a:lnTo>
                    <a:pt x="10" y="58"/>
                  </a:lnTo>
                  <a:lnTo>
                    <a:pt x="8" y="60"/>
                  </a:lnTo>
                  <a:lnTo>
                    <a:pt x="12" y="64"/>
                  </a:lnTo>
                  <a:lnTo>
                    <a:pt x="6" y="64"/>
                  </a:lnTo>
                  <a:lnTo>
                    <a:pt x="4" y="60"/>
                  </a:lnTo>
                  <a:lnTo>
                    <a:pt x="4" y="66"/>
                  </a:lnTo>
                  <a:lnTo>
                    <a:pt x="2" y="66"/>
                  </a:lnTo>
                  <a:lnTo>
                    <a:pt x="12" y="72"/>
                  </a:lnTo>
                  <a:lnTo>
                    <a:pt x="14" y="74"/>
                  </a:lnTo>
                  <a:lnTo>
                    <a:pt x="12" y="76"/>
                  </a:lnTo>
                  <a:lnTo>
                    <a:pt x="14" y="78"/>
                  </a:lnTo>
                  <a:lnTo>
                    <a:pt x="16" y="78"/>
                  </a:lnTo>
                  <a:lnTo>
                    <a:pt x="14" y="82"/>
                  </a:lnTo>
                  <a:lnTo>
                    <a:pt x="18" y="84"/>
                  </a:lnTo>
                  <a:lnTo>
                    <a:pt x="16" y="88"/>
                  </a:lnTo>
                  <a:lnTo>
                    <a:pt x="16" y="88"/>
                  </a:lnTo>
                  <a:lnTo>
                    <a:pt x="28" y="86"/>
                  </a:lnTo>
                  <a:lnTo>
                    <a:pt x="28" y="88"/>
                  </a:lnTo>
                  <a:lnTo>
                    <a:pt x="18" y="92"/>
                  </a:lnTo>
                  <a:lnTo>
                    <a:pt x="18" y="94"/>
                  </a:lnTo>
                  <a:lnTo>
                    <a:pt x="26" y="92"/>
                  </a:lnTo>
                  <a:lnTo>
                    <a:pt x="26" y="94"/>
                  </a:lnTo>
                  <a:lnTo>
                    <a:pt x="28" y="92"/>
                  </a:lnTo>
                  <a:lnTo>
                    <a:pt x="32" y="92"/>
                  </a:lnTo>
                  <a:lnTo>
                    <a:pt x="36" y="94"/>
                  </a:lnTo>
                  <a:lnTo>
                    <a:pt x="38" y="92"/>
                  </a:lnTo>
                  <a:lnTo>
                    <a:pt x="40" y="94"/>
                  </a:lnTo>
                  <a:lnTo>
                    <a:pt x="40" y="98"/>
                  </a:lnTo>
                  <a:lnTo>
                    <a:pt x="42" y="100"/>
                  </a:lnTo>
                  <a:lnTo>
                    <a:pt x="50" y="102"/>
                  </a:lnTo>
                  <a:lnTo>
                    <a:pt x="58" y="100"/>
                  </a:lnTo>
                  <a:lnTo>
                    <a:pt x="60" y="90"/>
                  </a:lnTo>
                  <a:lnTo>
                    <a:pt x="64" y="90"/>
                  </a:lnTo>
                  <a:lnTo>
                    <a:pt x="78" y="96"/>
                  </a:lnTo>
                  <a:lnTo>
                    <a:pt x="84" y="104"/>
                  </a:lnTo>
                  <a:lnTo>
                    <a:pt x="90" y="104"/>
                  </a:lnTo>
                  <a:lnTo>
                    <a:pt x="106" y="100"/>
                  </a:lnTo>
                  <a:lnTo>
                    <a:pt x="112" y="94"/>
                  </a:lnTo>
                  <a:lnTo>
                    <a:pt x="114" y="92"/>
                  </a:lnTo>
                  <a:lnTo>
                    <a:pt x="126" y="96"/>
                  </a:lnTo>
                  <a:lnTo>
                    <a:pt x="128" y="96"/>
                  </a:lnTo>
                  <a:lnTo>
                    <a:pt x="128" y="92"/>
                  </a:lnTo>
                  <a:lnTo>
                    <a:pt x="132" y="92"/>
                  </a:lnTo>
                  <a:lnTo>
                    <a:pt x="134" y="94"/>
                  </a:lnTo>
                  <a:lnTo>
                    <a:pt x="130" y="96"/>
                  </a:lnTo>
                  <a:lnTo>
                    <a:pt x="130" y="108"/>
                  </a:lnTo>
                  <a:lnTo>
                    <a:pt x="132" y="110"/>
                  </a:lnTo>
                  <a:lnTo>
                    <a:pt x="134" y="108"/>
                  </a:lnTo>
                  <a:lnTo>
                    <a:pt x="136" y="104"/>
                  </a:lnTo>
                  <a:lnTo>
                    <a:pt x="136" y="102"/>
                  </a:lnTo>
                  <a:lnTo>
                    <a:pt x="140" y="100"/>
                  </a:lnTo>
                  <a:lnTo>
                    <a:pt x="138" y="98"/>
                  </a:lnTo>
                  <a:lnTo>
                    <a:pt x="140" y="90"/>
                  </a:lnTo>
                  <a:lnTo>
                    <a:pt x="146" y="92"/>
                  </a:lnTo>
                  <a:lnTo>
                    <a:pt x="146" y="94"/>
                  </a:lnTo>
                  <a:lnTo>
                    <a:pt x="152" y="94"/>
                  </a:lnTo>
                  <a:lnTo>
                    <a:pt x="164" y="90"/>
                  </a:lnTo>
                  <a:lnTo>
                    <a:pt x="168" y="92"/>
                  </a:lnTo>
                  <a:lnTo>
                    <a:pt x="174" y="94"/>
                  </a:lnTo>
                  <a:lnTo>
                    <a:pt x="196" y="86"/>
                  </a:lnTo>
                  <a:lnTo>
                    <a:pt x="208" y="86"/>
                  </a:lnTo>
                  <a:lnTo>
                    <a:pt x="214" y="82"/>
                  </a:lnTo>
                  <a:lnTo>
                    <a:pt x="216" y="86"/>
                  </a:lnTo>
                  <a:lnTo>
                    <a:pt x="216" y="88"/>
                  </a:lnTo>
                  <a:lnTo>
                    <a:pt x="224" y="80"/>
                  </a:lnTo>
                  <a:lnTo>
                    <a:pt x="230" y="82"/>
                  </a:lnTo>
                  <a:lnTo>
                    <a:pt x="242" y="82"/>
                  </a:lnTo>
                  <a:lnTo>
                    <a:pt x="244" y="86"/>
                  </a:lnTo>
                  <a:lnTo>
                    <a:pt x="248" y="86"/>
                  </a:lnTo>
                  <a:lnTo>
                    <a:pt x="250" y="84"/>
                  </a:lnTo>
                  <a:lnTo>
                    <a:pt x="248" y="80"/>
                  </a:lnTo>
                  <a:lnTo>
                    <a:pt x="242" y="74"/>
                  </a:lnTo>
                  <a:lnTo>
                    <a:pt x="242" y="54"/>
                  </a:lnTo>
                  <a:lnTo>
                    <a:pt x="240" y="48"/>
                  </a:lnTo>
                  <a:lnTo>
                    <a:pt x="244" y="46"/>
                  </a:lnTo>
                  <a:lnTo>
                    <a:pt x="246" y="40"/>
                  </a:lnTo>
                  <a:lnTo>
                    <a:pt x="246" y="4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27" name="Freeform 298">
              <a:extLst>
                <a:ext uri="{FF2B5EF4-FFF2-40B4-BE49-F238E27FC236}">
                  <a16:creationId xmlns:a16="http://schemas.microsoft.com/office/drawing/2014/main" id="{3FBA9CC8-1D4D-4091-9751-EA85FB1B2E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3813" y="3614738"/>
              <a:ext cx="146050" cy="133350"/>
            </a:xfrm>
            <a:custGeom>
              <a:avLst/>
              <a:gdLst/>
              <a:ahLst/>
              <a:cxnLst>
                <a:cxn ang="0">
                  <a:pos x="92" y="6"/>
                </a:cxn>
                <a:cxn ang="0">
                  <a:pos x="92" y="4"/>
                </a:cxn>
                <a:cxn ang="0">
                  <a:pos x="90" y="0"/>
                </a:cxn>
                <a:cxn ang="0">
                  <a:pos x="84" y="4"/>
                </a:cxn>
                <a:cxn ang="0">
                  <a:pos x="72" y="4"/>
                </a:cxn>
                <a:cxn ang="0">
                  <a:pos x="50" y="12"/>
                </a:cxn>
                <a:cxn ang="0">
                  <a:pos x="44" y="10"/>
                </a:cxn>
                <a:cxn ang="0">
                  <a:pos x="40" y="8"/>
                </a:cxn>
                <a:cxn ang="0">
                  <a:pos x="28" y="12"/>
                </a:cxn>
                <a:cxn ang="0">
                  <a:pos x="22" y="12"/>
                </a:cxn>
                <a:cxn ang="0">
                  <a:pos x="22" y="10"/>
                </a:cxn>
                <a:cxn ang="0">
                  <a:pos x="16" y="8"/>
                </a:cxn>
                <a:cxn ang="0">
                  <a:pos x="14" y="16"/>
                </a:cxn>
                <a:cxn ang="0">
                  <a:pos x="16" y="18"/>
                </a:cxn>
                <a:cxn ang="0">
                  <a:pos x="12" y="20"/>
                </a:cxn>
                <a:cxn ang="0">
                  <a:pos x="12" y="22"/>
                </a:cxn>
                <a:cxn ang="0">
                  <a:pos x="10" y="26"/>
                </a:cxn>
                <a:cxn ang="0">
                  <a:pos x="8" y="28"/>
                </a:cxn>
                <a:cxn ang="0">
                  <a:pos x="6" y="26"/>
                </a:cxn>
                <a:cxn ang="0">
                  <a:pos x="4" y="30"/>
                </a:cxn>
                <a:cxn ang="0">
                  <a:pos x="6" y="34"/>
                </a:cxn>
                <a:cxn ang="0">
                  <a:pos x="6" y="44"/>
                </a:cxn>
                <a:cxn ang="0">
                  <a:pos x="14" y="44"/>
                </a:cxn>
                <a:cxn ang="0">
                  <a:pos x="12" y="46"/>
                </a:cxn>
                <a:cxn ang="0">
                  <a:pos x="16" y="48"/>
                </a:cxn>
                <a:cxn ang="0">
                  <a:pos x="16" y="52"/>
                </a:cxn>
                <a:cxn ang="0">
                  <a:pos x="12" y="56"/>
                </a:cxn>
                <a:cxn ang="0">
                  <a:pos x="12" y="58"/>
                </a:cxn>
                <a:cxn ang="0">
                  <a:pos x="8" y="58"/>
                </a:cxn>
                <a:cxn ang="0">
                  <a:pos x="6" y="62"/>
                </a:cxn>
                <a:cxn ang="0">
                  <a:pos x="8" y="64"/>
                </a:cxn>
                <a:cxn ang="0">
                  <a:pos x="2" y="68"/>
                </a:cxn>
                <a:cxn ang="0">
                  <a:pos x="0" y="76"/>
                </a:cxn>
                <a:cxn ang="0">
                  <a:pos x="4" y="76"/>
                </a:cxn>
                <a:cxn ang="0">
                  <a:pos x="10" y="82"/>
                </a:cxn>
                <a:cxn ang="0">
                  <a:pos x="14" y="84"/>
                </a:cxn>
                <a:cxn ang="0">
                  <a:pos x="42" y="68"/>
                </a:cxn>
                <a:cxn ang="0">
                  <a:pos x="74" y="48"/>
                </a:cxn>
                <a:cxn ang="0">
                  <a:pos x="76" y="42"/>
                </a:cxn>
                <a:cxn ang="0">
                  <a:pos x="78" y="16"/>
                </a:cxn>
                <a:cxn ang="0">
                  <a:pos x="86" y="14"/>
                </a:cxn>
                <a:cxn ang="0">
                  <a:pos x="90" y="6"/>
                </a:cxn>
                <a:cxn ang="0">
                  <a:pos x="92" y="6"/>
                </a:cxn>
                <a:cxn ang="0">
                  <a:pos x="92" y="6"/>
                </a:cxn>
              </a:cxnLst>
              <a:rect l="0" t="0" r="r" b="b"/>
              <a:pathLst>
                <a:path w="92" h="84">
                  <a:moveTo>
                    <a:pt x="92" y="6"/>
                  </a:moveTo>
                  <a:lnTo>
                    <a:pt x="92" y="4"/>
                  </a:lnTo>
                  <a:lnTo>
                    <a:pt x="90" y="0"/>
                  </a:lnTo>
                  <a:lnTo>
                    <a:pt x="84" y="4"/>
                  </a:lnTo>
                  <a:lnTo>
                    <a:pt x="72" y="4"/>
                  </a:lnTo>
                  <a:lnTo>
                    <a:pt x="50" y="12"/>
                  </a:lnTo>
                  <a:lnTo>
                    <a:pt x="44" y="10"/>
                  </a:lnTo>
                  <a:lnTo>
                    <a:pt x="40" y="8"/>
                  </a:lnTo>
                  <a:lnTo>
                    <a:pt x="28" y="12"/>
                  </a:lnTo>
                  <a:lnTo>
                    <a:pt x="22" y="12"/>
                  </a:lnTo>
                  <a:lnTo>
                    <a:pt x="22" y="10"/>
                  </a:lnTo>
                  <a:lnTo>
                    <a:pt x="16" y="8"/>
                  </a:lnTo>
                  <a:lnTo>
                    <a:pt x="14" y="16"/>
                  </a:lnTo>
                  <a:lnTo>
                    <a:pt x="16" y="18"/>
                  </a:lnTo>
                  <a:lnTo>
                    <a:pt x="12" y="20"/>
                  </a:lnTo>
                  <a:lnTo>
                    <a:pt x="12" y="22"/>
                  </a:lnTo>
                  <a:lnTo>
                    <a:pt x="10" y="26"/>
                  </a:lnTo>
                  <a:lnTo>
                    <a:pt x="8" y="28"/>
                  </a:lnTo>
                  <a:lnTo>
                    <a:pt x="6" y="26"/>
                  </a:lnTo>
                  <a:lnTo>
                    <a:pt x="4" y="30"/>
                  </a:lnTo>
                  <a:lnTo>
                    <a:pt x="6" y="34"/>
                  </a:lnTo>
                  <a:lnTo>
                    <a:pt x="6" y="44"/>
                  </a:lnTo>
                  <a:lnTo>
                    <a:pt x="14" y="44"/>
                  </a:lnTo>
                  <a:lnTo>
                    <a:pt x="12" y="46"/>
                  </a:lnTo>
                  <a:lnTo>
                    <a:pt x="16" y="48"/>
                  </a:lnTo>
                  <a:lnTo>
                    <a:pt x="16" y="52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8" y="58"/>
                  </a:lnTo>
                  <a:lnTo>
                    <a:pt x="6" y="62"/>
                  </a:lnTo>
                  <a:lnTo>
                    <a:pt x="8" y="64"/>
                  </a:lnTo>
                  <a:lnTo>
                    <a:pt x="2" y="68"/>
                  </a:lnTo>
                  <a:lnTo>
                    <a:pt x="0" y="76"/>
                  </a:lnTo>
                  <a:lnTo>
                    <a:pt x="4" y="76"/>
                  </a:lnTo>
                  <a:lnTo>
                    <a:pt x="10" y="82"/>
                  </a:lnTo>
                  <a:lnTo>
                    <a:pt x="14" y="84"/>
                  </a:lnTo>
                  <a:lnTo>
                    <a:pt x="42" y="68"/>
                  </a:lnTo>
                  <a:lnTo>
                    <a:pt x="74" y="48"/>
                  </a:lnTo>
                  <a:lnTo>
                    <a:pt x="76" y="42"/>
                  </a:lnTo>
                  <a:lnTo>
                    <a:pt x="78" y="16"/>
                  </a:lnTo>
                  <a:lnTo>
                    <a:pt x="86" y="14"/>
                  </a:lnTo>
                  <a:lnTo>
                    <a:pt x="90" y="6"/>
                  </a:lnTo>
                  <a:lnTo>
                    <a:pt x="92" y="6"/>
                  </a:lnTo>
                  <a:lnTo>
                    <a:pt x="92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28" name="Freeform 299">
              <a:extLst>
                <a:ext uri="{FF2B5EF4-FFF2-40B4-BE49-F238E27FC236}">
                  <a16:creationId xmlns:a16="http://schemas.microsoft.com/office/drawing/2014/main" id="{F224FD28-0ADC-4883-A20C-806D13DB55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4288" y="3684588"/>
              <a:ext cx="34925" cy="44450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10" y="6"/>
                </a:cxn>
                <a:cxn ang="0">
                  <a:pos x="14" y="2"/>
                </a:cxn>
                <a:cxn ang="0">
                  <a:pos x="12" y="0"/>
                </a:cxn>
                <a:cxn ang="0">
                  <a:pos x="20" y="0"/>
                </a:cxn>
                <a:cxn ang="0">
                  <a:pos x="18" y="2"/>
                </a:cxn>
                <a:cxn ang="0">
                  <a:pos x="22" y="4"/>
                </a:cxn>
                <a:cxn ang="0">
                  <a:pos x="22" y="8"/>
                </a:cxn>
                <a:cxn ang="0">
                  <a:pos x="18" y="12"/>
                </a:cxn>
                <a:cxn ang="0">
                  <a:pos x="18" y="14"/>
                </a:cxn>
                <a:cxn ang="0">
                  <a:pos x="14" y="14"/>
                </a:cxn>
                <a:cxn ang="0">
                  <a:pos x="12" y="18"/>
                </a:cxn>
                <a:cxn ang="0">
                  <a:pos x="14" y="20"/>
                </a:cxn>
                <a:cxn ang="0">
                  <a:pos x="8" y="24"/>
                </a:cxn>
                <a:cxn ang="0">
                  <a:pos x="6" y="24"/>
                </a:cxn>
                <a:cxn ang="0">
                  <a:pos x="6" y="28"/>
                </a:cxn>
                <a:cxn ang="0">
                  <a:pos x="0" y="26"/>
                </a:cxn>
                <a:cxn ang="0">
                  <a:pos x="0" y="26"/>
                </a:cxn>
              </a:cxnLst>
              <a:rect l="0" t="0" r="r" b="b"/>
              <a:pathLst>
                <a:path w="22" h="28">
                  <a:moveTo>
                    <a:pt x="0" y="26"/>
                  </a:moveTo>
                  <a:lnTo>
                    <a:pt x="10" y="6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20" y="0"/>
                  </a:lnTo>
                  <a:lnTo>
                    <a:pt x="18" y="2"/>
                  </a:lnTo>
                  <a:lnTo>
                    <a:pt x="22" y="4"/>
                  </a:lnTo>
                  <a:lnTo>
                    <a:pt x="22" y="8"/>
                  </a:lnTo>
                  <a:lnTo>
                    <a:pt x="18" y="12"/>
                  </a:lnTo>
                  <a:lnTo>
                    <a:pt x="18" y="14"/>
                  </a:lnTo>
                  <a:lnTo>
                    <a:pt x="14" y="14"/>
                  </a:lnTo>
                  <a:lnTo>
                    <a:pt x="12" y="18"/>
                  </a:lnTo>
                  <a:lnTo>
                    <a:pt x="14" y="20"/>
                  </a:lnTo>
                  <a:lnTo>
                    <a:pt x="8" y="24"/>
                  </a:lnTo>
                  <a:lnTo>
                    <a:pt x="6" y="24"/>
                  </a:lnTo>
                  <a:lnTo>
                    <a:pt x="6" y="28"/>
                  </a:lnTo>
                  <a:lnTo>
                    <a:pt x="0" y="26"/>
                  </a:lnTo>
                  <a:lnTo>
                    <a:pt x="0" y="2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29" name="Freeform 300">
              <a:extLst>
                <a:ext uri="{FF2B5EF4-FFF2-40B4-BE49-F238E27FC236}">
                  <a16:creationId xmlns:a16="http://schemas.microsoft.com/office/drawing/2014/main" id="{190891CB-2A9A-44BF-AAAA-CC8BD6FA3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5888" y="3440113"/>
              <a:ext cx="142875" cy="698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0" y="0"/>
                </a:cxn>
                <a:cxn ang="0">
                  <a:pos x="24" y="6"/>
                </a:cxn>
                <a:cxn ang="0">
                  <a:pos x="40" y="8"/>
                </a:cxn>
                <a:cxn ang="0">
                  <a:pos x="56" y="18"/>
                </a:cxn>
                <a:cxn ang="0">
                  <a:pos x="72" y="16"/>
                </a:cxn>
                <a:cxn ang="0">
                  <a:pos x="78" y="20"/>
                </a:cxn>
                <a:cxn ang="0">
                  <a:pos x="78" y="26"/>
                </a:cxn>
                <a:cxn ang="0">
                  <a:pos x="88" y="30"/>
                </a:cxn>
                <a:cxn ang="0">
                  <a:pos x="84" y="36"/>
                </a:cxn>
                <a:cxn ang="0">
                  <a:pos x="90" y="40"/>
                </a:cxn>
                <a:cxn ang="0">
                  <a:pos x="90" y="42"/>
                </a:cxn>
                <a:cxn ang="0">
                  <a:pos x="90" y="44"/>
                </a:cxn>
                <a:cxn ang="0">
                  <a:pos x="82" y="42"/>
                </a:cxn>
                <a:cxn ang="0">
                  <a:pos x="74" y="38"/>
                </a:cxn>
                <a:cxn ang="0">
                  <a:pos x="68" y="42"/>
                </a:cxn>
                <a:cxn ang="0">
                  <a:pos x="48" y="44"/>
                </a:cxn>
                <a:cxn ang="0">
                  <a:pos x="40" y="38"/>
                </a:cxn>
                <a:cxn ang="0">
                  <a:pos x="34" y="40"/>
                </a:cxn>
                <a:cxn ang="0">
                  <a:pos x="24" y="38"/>
                </a:cxn>
                <a:cxn ang="0">
                  <a:pos x="22" y="36"/>
                </a:cxn>
                <a:cxn ang="0">
                  <a:pos x="26" y="34"/>
                </a:cxn>
                <a:cxn ang="0">
                  <a:pos x="26" y="28"/>
                </a:cxn>
                <a:cxn ang="0">
                  <a:pos x="20" y="14"/>
                </a:cxn>
                <a:cxn ang="0">
                  <a:pos x="14" y="10"/>
                </a:cxn>
                <a:cxn ang="0">
                  <a:pos x="6" y="8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90" h="44">
                  <a:moveTo>
                    <a:pt x="0" y="2"/>
                  </a:moveTo>
                  <a:lnTo>
                    <a:pt x="10" y="0"/>
                  </a:lnTo>
                  <a:lnTo>
                    <a:pt x="24" y="6"/>
                  </a:lnTo>
                  <a:lnTo>
                    <a:pt x="40" y="8"/>
                  </a:lnTo>
                  <a:lnTo>
                    <a:pt x="56" y="18"/>
                  </a:lnTo>
                  <a:lnTo>
                    <a:pt x="72" y="16"/>
                  </a:lnTo>
                  <a:lnTo>
                    <a:pt x="78" y="20"/>
                  </a:lnTo>
                  <a:lnTo>
                    <a:pt x="78" y="26"/>
                  </a:lnTo>
                  <a:lnTo>
                    <a:pt x="88" y="30"/>
                  </a:lnTo>
                  <a:lnTo>
                    <a:pt x="84" y="36"/>
                  </a:lnTo>
                  <a:lnTo>
                    <a:pt x="90" y="40"/>
                  </a:lnTo>
                  <a:lnTo>
                    <a:pt x="90" y="42"/>
                  </a:lnTo>
                  <a:lnTo>
                    <a:pt x="90" y="44"/>
                  </a:lnTo>
                  <a:lnTo>
                    <a:pt x="82" y="42"/>
                  </a:lnTo>
                  <a:lnTo>
                    <a:pt x="74" y="38"/>
                  </a:lnTo>
                  <a:lnTo>
                    <a:pt x="68" y="42"/>
                  </a:lnTo>
                  <a:lnTo>
                    <a:pt x="48" y="44"/>
                  </a:lnTo>
                  <a:lnTo>
                    <a:pt x="40" y="38"/>
                  </a:lnTo>
                  <a:lnTo>
                    <a:pt x="34" y="40"/>
                  </a:lnTo>
                  <a:lnTo>
                    <a:pt x="24" y="38"/>
                  </a:lnTo>
                  <a:lnTo>
                    <a:pt x="22" y="36"/>
                  </a:lnTo>
                  <a:lnTo>
                    <a:pt x="26" y="34"/>
                  </a:lnTo>
                  <a:lnTo>
                    <a:pt x="26" y="28"/>
                  </a:lnTo>
                  <a:lnTo>
                    <a:pt x="20" y="14"/>
                  </a:lnTo>
                  <a:lnTo>
                    <a:pt x="14" y="10"/>
                  </a:lnTo>
                  <a:lnTo>
                    <a:pt x="6" y="8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0" name="Freeform 301">
              <a:extLst>
                <a:ext uri="{FF2B5EF4-FFF2-40B4-BE49-F238E27FC236}">
                  <a16:creationId xmlns:a16="http://schemas.microsoft.com/office/drawing/2014/main" id="{BAF7B735-7A85-4CE4-BBEB-A05579665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3788" y="3487738"/>
              <a:ext cx="63500" cy="53975"/>
            </a:xfrm>
            <a:custGeom>
              <a:avLst/>
              <a:gdLst/>
              <a:ahLst/>
              <a:cxnLst>
                <a:cxn ang="0">
                  <a:pos x="26" y="2"/>
                </a:cxn>
                <a:cxn ang="0">
                  <a:pos x="18" y="2"/>
                </a:cxn>
                <a:cxn ang="0">
                  <a:pos x="14" y="0"/>
                </a:cxn>
                <a:cxn ang="0">
                  <a:pos x="4" y="4"/>
                </a:cxn>
                <a:cxn ang="0">
                  <a:pos x="6" y="8"/>
                </a:cxn>
                <a:cxn ang="0">
                  <a:pos x="6" y="10"/>
                </a:cxn>
                <a:cxn ang="0">
                  <a:pos x="4" y="12"/>
                </a:cxn>
                <a:cxn ang="0">
                  <a:pos x="2" y="20"/>
                </a:cxn>
                <a:cxn ang="0">
                  <a:pos x="0" y="24"/>
                </a:cxn>
                <a:cxn ang="0">
                  <a:pos x="2" y="26"/>
                </a:cxn>
                <a:cxn ang="0">
                  <a:pos x="10" y="24"/>
                </a:cxn>
                <a:cxn ang="0">
                  <a:pos x="2" y="28"/>
                </a:cxn>
                <a:cxn ang="0">
                  <a:pos x="2" y="34"/>
                </a:cxn>
                <a:cxn ang="0">
                  <a:pos x="20" y="18"/>
                </a:cxn>
                <a:cxn ang="0">
                  <a:pos x="38" y="18"/>
                </a:cxn>
                <a:cxn ang="0">
                  <a:pos x="40" y="14"/>
                </a:cxn>
                <a:cxn ang="0">
                  <a:pos x="28" y="8"/>
                </a:cxn>
                <a:cxn ang="0">
                  <a:pos x="26" y="6"/>
                </a:cxn>
                <a:cxn ang="0">
                  <a:pos x="26" y="2"/>
                </a:cxn>
                <a:cxn ang="0">
                  <a:pos x="26" y="2"/>
                </a:cxn>
              </a:cxnLst>
              <a:rect l="0" t="0" r="r" b="b"/>
              <a:pathLst>
                <a:path w="40" h="34">
                  <a:moveTo>
                    <a:pt x="26" y="2"/>
                  </a:moveTo>
                  <a:lnTo>
                    <a:pt x="18" y="2"/>
                  </a:lnTo>
                  <a:lnTo>
                    <a:pt x="14" y="0"/>
                  </a:lnTo>
                  <a:lnTo>
                    <a:pt x="4" y="4"/>
                  </a:lnTo>
                  <a:lnTo>
                    <a:pt x="6" y="8"/>
                  </a:lnTo>
                  <a:lnTo>
                    <a:pt x="6" y="10"/>
                  </a:lnTo>
                  <a:lnTo>
                    <a:pt x="4" y="12"/>
                  </a:lnTo>
                  <a:lnTo>
                    <a:pt x="2" y="20"/>
                  </a:lnTo>
                  <a:lnTo>
                    <a:pt x="0" y="24"/>
                  </a:lnTo>
                  <a:lnTo>
                    <a:pt x="2" y="26"/>
                  </a:lnTo>
                  <a:lnTo>
                    <a:pt x="10" y="24"/>
                  </a:lnTo>
                  <a:lnTo>
                    <a:pt x="2" y="28"/>
                  </a:lnTo>
                  <a:lnTo>
                    <a:pt x="2" y="34"/>
                  </a:lnTo>
                  <a:lnTo>
                    <a:pt x="20" y="18"/>
                  </a:lnTo>
                  <a:lnTo>
                    <a:pt x="38" y="18"/>
                  </a:lnTo>
                  <a:lnTo>
                    <a:pt x="40" y="14"/>
                  </a:lnTo>
                  <a:lnTo>
                    <a:pt x="28" y="8"/>
                  </a:lnTo>
                  <a:lnTo>
                    <a:pt x="26" y="6"/>
                  </a:lnTo>
                  <a:lnTo>
                    <a:pt x="26" y="2"/>
                  </a:lnTo>
                  <a:lnTo>
                    <a:pt x="26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1" name="Freeform 302">
              <a:extLst>
                <a:ext uri="{FF2B5EF4-FFF2-40B4-BE49-F238E27FC236}">
                  <a16:creationId xmlns:a16="http://schemas.microsoft.com/office/drawing/2014/main" id="{8CC37EA6-10A9-4F83-A96E-352B44870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6788" y="3494088"/>
              <a:ext cx="136525" cy="114300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12" y="22"/>
                </a:cxn>
                <a:cxn ang="0">
                  <a:pos x="12" y="16"/>
                </a:cxn>
                <a:cxn ang="0">
                  <a:pos x="20" y="16"/>
                </a:cxn>
                <a:cxn ang="0">
                  <a:pos x="28" y="12"/>
                </a:cxn>
                <a:cxn ang="0">
                  <a:pos x="32" y="12"/>
                </a:cxn>
                <a:cxn ang="0">
                  <a:pos x="38" y="8"/>
                </a:cxn>
                <a:cxn ang="0">
                  <a:pos x="58" y="4"/>
                </a:cxn>
                <a:cxn ang="0">
                  <a:pos x="72" y="10"/>
                </a:cxn>
                <a:cxn ang="0">
                  <a:pos x="78" y="8"/>
                </a:cxn>
                <a:cxn ang="0">
                  <a:pos x="80" y="6"/>
                </a:cxn>
                <a:cxn ang="0">
                  <a:pos x="80" y="0"/>
                </a:cxn>
                <a:cxn ang="0">
                  <a:pos x="84" y="0"/>
                </a:cxn>
                <a:cxn ang="0">
                  <a:pos x="86" y="4"/>
                </a:cxn>
                <a:cxn ang="0">
                  <a:pos x="86" y="6"/>
                </a:cxn>
                <a:cxn ang="0">
                  <a:pos x="84" y="8"/>
                </a:cxn>
                <a:cxn ang="0">
                  <a:pos x="82" y="16"/>
                </a:cxn>
                <a:cxn ang="0">
                  <a:pos x="80" y="20"/>
                </a:cxn>
                <a:cxn ang="0">
                  <a:pos x="66" y="14"/>
                </a:cxn>
                <a:cxn ang="0">
                  <a:pos x="62" y="16"/>
                </a:cxn>
                <a:cxn ang="0">
                  <a:pos x="58" y="16"/>
                </a:cxn>
                <a:cxn ang="0">
                  <a:pos x="48" y="22"/>
                </a:cxn>
                <a:cxn ang="0">
                  <a:pos x="54" y="24"/>
                </a:cxn>
                <a:cxn ang="0">
                  <a:pos x="56" y="28"/>
                </a:cxn>
                <a:cxn ang="0">
                  <a:pos x="50" y="26"/>
                </a:cxn>
                <a:cxn ang="0">
                  <a:pos x="48" y="28"/>
                </a:cxn>
                <a:cxn ang="0">
                  <a:pos x="52" y="30"/>
                </a:cxn>
                <a:cxn ang="0">
                  <a:pos x="52" y="32"/>
                </a:cxn>
                <a:cxn ang="0">
                  <a:pos x="48" y="28"/>
                </a:cxn>
                <a:cxn ang="0">
                  <a:pos x="44" y="28"/>
                </a:cxn>
                <a:cxn ang="0">
                  <a:pos x="48" y="32"/>
                </a:cxn>
                <a:cxn ang="0">
                  <a:pos x="46" y="34"/>
                </a:cxn>
                <a:cxn ang="0">
                  <a:pos x="42" y="28"/>
                </a:cxn>
                <a:cxn ang="0">
                  <a:pos x="36" y="24"/>
                </a:cxn>
                <a:cxn ang="0">
                  <a:pos x="38" y="22"/>
                </a:cxn>
                <a:cxn ang="0">
                  <a:pos x="34" y="22"/>
                </a:cxn>
                <a:cxn ang="0">
                  <a:pos x="34" y="32"/>
                </a:cxn>
                <a:cxn ang="0">
                  <a:pos x="42" y="46"/>
                </a:cxn>
                <a:cxn ang="0">
                  <a:pos x="40" y="46"/>
                </a:cxn>
                <a:cxn ang="0">
                  <a:pos x="40" y="44"/>
                </a:cxn>
                <a:cxn ang="0">
                  <a:pos x="38" y="44"/>
                </a:cxn>
                <a:cxn ang="0">
                  <a:pos x="38" y="48"/>
                </a:cxn>
                <a:cxn ang="0">
                  <a:pos x="32" y="50"/>
                </a:cxn>
                <a:cxn ang="0">
                  <a:pos x="42" y="54"/>
                </a:cxn>
                <a:cxn ang="0">
                  <a:pos x="44" y="58"/>
                </a:cxn>
                <a:cxn ang="0">
                  <a:pos x="52" y="62"/>
                </a:cxn>
                <a:cxn ang="0">
                  <a:pos x="52" y="72"/>
                </a:cxn>
                <a:cxn ang="0">
                  <a:pos x="46" y="66"/>
                </a:cxn>
                <a:cxn ang="0">
                  <a:pos x="40" y="68"/>
                </a:cxn>
                <a:cxn ang="0">
                  <a:pos x="38" y="66"/>
                </a:cxn>
                <a:cxn ang="0">
                  <a:pos x="40" y="66"/>
                </a:cxn>
                <a:cxn ang="0">
                  <a:pos x="40" y="64"/>
                </a:cxn>
                <a:cxn ang="0">
                  <a:pos x="34" y="60"/>
                </a:cxn>
                <a:cxn ang="0">
                  <a:pos x="34" y="60"/>
                </a:cxn>
                <a:cxn ang="0">
                  <a:pos x="16" y="60"/>
                </a:cxn>
                <a:cxn ang="0">
                  <a:pos x="14" y="60"/>
                </a:cxn>
                <a:cxn ang="0">
                  <a:pos x="8" y="52"/>
                </a:cxn>
                <a:cxn ang="0">
                  <a:pos x="14" y="52"/>
                </a:cxn>
                <a:cxn ang="0">
                  <a:pos x="12" y="48"/>
                </a:cxn>
                <a:cxn ang="0">
                  <a:pos x="10" y="48"/>
                </a:cxn>
                <a:cxn ang="0">
                  <a:pos x="8" y="50"/>
                </a:cxn>
                <a:cxn ang="0">
                  <a:pos x="0" y="38"/>
                </a:cxn>
                <a:cxn ang="0">
                  <a:pos x="0" y="38"/>
                </a:cxn>
              </a:cxnLst>
              <a:rect l="0" t="0" r="r" b="b"/>
              <a:pathLst>
                <a:path w="86" h="72">
                  <a:moveTo>
                    <a:pt x="0" y="38"/>
                  </a:moveTo>
                  <a:lnTo>
                    <a:pt x="12" y="22"/>
                  </a:lnTo>
                  <a:lnTo>
                    <a:pt x="12" y="16"/>
                  </a:lnTo>
                  <a:lnTo>
                    <a:pt x="20" y="16"/>
                  </a:lnTo>
                  <a:lnTo>
                    <a:pt x="28" y="12"/>
                  </a:lnTo>
                  <a:lnTo>
                    <a:pt x="32" y="12"/>
                  </a:lnTo>
                  <a:lnTo>
                    <a:pt x="38" y="8"/>
                  </a:lnTo>
                  <a:lnTo>
                    <a:pt x="58" y="4"/>
                  </a:lnTo>
                  <a:lnTo>
                    <a:pt x="72" y="10"/>
                  </a:lnTo>
                  <a:lnTo>
                    <a:pt x="78" y="8"/>
                  </a:lnTo>
                  <a:lnTo>
                    <a:pt x="80" y="6"/>
                  </a:lnTo>
                  <a:lnTo>
                    <a:pt x="80" y="0"/>
                  </a:lnTo>
                  <a:lnTo>
                    <a:pt x="84" y="0"/>
                  </a:lnTo>
                  <a:lnTo>
                    <a:pt x="86" y="4"/>
                  </a:lnTo>
                  <a:lnTo>
                    <a:pt x="86" y="6"/>
                  </a:lnTo>
                  <a:lnTo>
                    <a:pt x="84" y="8"/>
                  </a:lnTo>
                  <a:lnTo>
                    <a:pt x="82" y="16"/>
                  </a:lnTo>
                  <a:lnTo>
                    <a:pt x="80" y="20"/>
                  </a:lnTo>
                  <a:lnTo>
                    <a:pt x="66" y="14"/>
                  </a:lnTo>
                  <a:lnTo>
                    <a:pt x="62" y="16"/>
                  </a:lnTo>
                  <a:lnTo>
                    <a:pt x="58" y="16"/>
                  </a:lnTo>
                  <a:lnTo>
                    <a:pt x="48" y="22"/>
                  </a:lnTo>
                  <a:lnTo>
                    <a:pt x="54" y="24"/>
                  </a:lnTo>
                  <a:lnTo>
                    <a:pt x="56" y="28"/>
                  </a:lnTo>
                  <a:lnTo>
                    <a:pt x="50" y="26"/>
                  </a:lnTo>
                  <a:lnTo>
                    <a:pt x="48" y="28"/>
                  </a:lnTo>
                  <a:lnTo>
                    <a:pt x="52" y="30"/>
                  </a:lnTo>
                  <a:lnTo>
                    <a:pt x="52" y="32"/>
                  </a:lnTo>
                  <a:lnTo>
                    <a:pt x="48" y="28"/>
                  </a:lnTo>
                  <a:lnTo>
                    <a:pt x="44" y="28"/>
                  </a:lnTo>
                  <a:lnTo>
                    <a:pt x="48" y="32"/>
                  </a:lnTo>
                  <a:lnTo>
                    <a:pt x="46" y="34"/>
                  </a:lnTo>
                  <a:lnTo>
                    <a:pt x="42" y="28"/>
                  </a:lnTo>
                  <a:lnTo>
                    <a:pt x="36" y="24"/>
                  </a:lnTo>
                  <a:lnTo>
                    <a:pt x="38" y="22"/>
                  </a:lnTo>
                  <a:lnTo>
                    <a:pt x="34" y="22"/>
                  </a:lnTo>
                  <a:lnTo>
                    <a:pt x="34" y="32"/>
                  </a:lnTo>
                  <a:lnTo>
                    <a:pt x="42" y="46"/>
                  </a:lnTo>
                  <a:lnTo>
                    <a:pt x="40" y="46"/>
                  </a:lnTo>
                  <a:lnTo>
                    <a:pt x="40" y="44"/>
                  </a:lnTo>
                  <a:lnTo>
                    <a:pt x="38" y="44"/>
                  </a:lnTo>
                  <a:lnTo>
                    <a:pt x="38" y="48"/>
                  </a:lnTo>
                  <a:lnTo>
                    <a:pt x="32" y="50"/>
                  </a:lnTo>
                  <a:lnTo>
                    <a:pt x="42" y="54"/>
                  </a:lnTo>
                  <a:lnTo>
                    <a:pt x="44" y="58"/>
                  </a:lnTo>
                  <a:lnTo>
                    <a:pt x="52" y="62"/>
                  </a:lnTo>
                  <a:lnTo>
                    <a:pt x="52" y="72"/>
                  </a:lnTo>
                  <a:lnTo>
                    <a:pt x="46" y="66"/>
                  </a:lnTo>
                  <a:lnTo>
                    <a:pt x="40" y="68"/>
                  </a:lnTo>
                  <a:lnTo>
                    <a:pt x="38" y="66"/>
                  </a:lnTo>
                  <a:lnTo>
                    <a:pt x="40" y="66"/>
                  </a:lnTo>
                  <a:lnTo>
                    <a:pt x="40" y="64"/>
                  </a:lnTo>
                  <a:lnTo>
                    <a:pt x="34" y="60"/>
                  </a:lnTo>
                  <a:lnTo>
                    <a:pt x="34" y="60"/>
                  </a:lnTo>
                  <a:lnTo>
                    <a:pt x="16" y="60"/>
                  </a:lnTo>
                  <a:lnTo>
                    <a:pt x="14" y="60"/>
                  </a:lnTo>
                  <a:lnTo>
                    <a:pt x="8" y="52"/>
                  </a:lnTo>
                  <a:lnTo>
                    <a:pt x="14" y="52"/>
                  </a:lnTo>
                  <a:lnTo>
                    <a:pt x="12" y="48"/>
                  </a:lnTo>
                  <a:lnTo>
                    <a:pt x="10" y="48"/>
                  </a:lnTo>
                  <a:lnTo>
                    <a:pt x="8" y="50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2" name="Freeform 303">
              <a:extLst>
                <a:ext uri="{FF2B5EF4-FFF2-40B4-BE49-F238E27FC236}">
                  <a16:creationId xmlns:a16="http://schemas.microsoft.com/office/drawing/2014/main" id="{163D141E-769B-436C-B5E0-71E443125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4413" y="3424238"/>
              <a:ext cx="133350" cy="85725"/>
            </a:xfrm>
            <a:custGeom>
              <a:avLst/>
              <a:gdLst/>
              <a:ahLst/>
              <a:cxnLst>
                <a:cxn ang="0">
                  <a:pos x="8" y="52"/>
                </a:cxn>
                <a:cxn ang="0">
                  <a:pos x="6" y="40"/>
                </a:cxn>
                <a:cxn ang="0">
                  <a:pos x="0" y="36"/>
                </a:cxn>
                <a:cxn ang="0">
                  <a:pos x="0" y="30"/>
                </a:cxn>
                <a:cxn ang="0">
                  <a:pos x="6" y="20"/>
                </a:cxn>
                <a:cxn ang="0">
                  <a:pos x="0" y="12"/>
                </a:cxn>
                <a:cxn ang="0">
                  <a:pos x="0" y="8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8" y="2"/>
                </a:cxn>
                <a:cxn ang="0">
                  <a:pos x="6" y="6"/>
                </a:cxn>
                <a:cxn ang="0">
                  <a:pos x="10" y="8"/>
                </a:cxn>
                <a:cxn ang="0">
                  <a:pos x="42" y="10"/>
                </a:cxn>
                <a:cxn ang="0">
                  <a:pos x="62" y="2"/>
                </a:cxn>
                <a:cxn ang="0">
                  <a:pos x="66" y="2"/>
                </a:cxn>
                <a:cxn ang="0">
                  <a:pos x="76" y="4"/>
                </a:cxn>
                <a:cxn ang="0">
                  <a:pos x="80" y="8"/>
                </a:cxn>
                <a:cxn ang="0">
                  <a:pos x="84" y="8"/>
                </a:cxn>
                <a:cxn ang="0">
                  <a:pos x="82" y="14"/>
                </a:cxn>
                <a:cxn ang="0">
                  <a:pos x="78" y="16"/>
                </a:cxn>
                <a:cxn ang="0">
                  <a:pos x="76" y="20"/>
                </a:cxn>
                <a:cxn ang="0">
                  <a:pos x="76" y="26"/>
                </a:cxn>
                <a:cxn ang="0">
                  <a:pos x="70" y="32"/>
                </a:cxn>
                <a:cxn ang="0">
                  <a:pos x="76" y="42"/>
                </a:cxn>
                <a:cxn ang="0">
                  <a:pos x="68" y="42"/>
                </a:cxn>
                <a:cxn ang="0">
                  <a:pos x="64" y="40"/>
                </a:cxn>
                <a:cxn ang="0">
                  <a:pos x="54" y="44"/>
                </a:cxn>
                <a:cxn ang="0">
                  <a:pos x="50" y="44"/>
                </a:cxn>
                <a:cxn ang="0">
                  <a:pos x="50" y="50"/>
                </a:cxn>
                <a:cxn ang="0">
                  <a:pos x="48" y="52"/>
                </a:cxn>
                <a:cxn ang="0">
                  <a:pos x="42" y="54"/>
                </a:cxn>
                <a:cxn ang="0">
                  <a:pos x="28" y="48"/>
                </a:cxn>
                <a:cxn ang="0">
                  <a:pos x="8" y="52"/>
                </a:cxn>
                <a:cxn ang="0">
                  <a:pos x="8" y="52"/>
                </a:cxn>
              </a:cxnLst>
              <a:rect l="0" t="0" r="r" b="b"/>
              <a:pathLst>
                <a:path w="84" h="54">
                  <a:moveTo>
                    <a:pt x="8" y="52"/>
                  </a:moveTo>
                  <a:lnTo>
                    <a:pt x="6" y="40"/>
                  </a:lnTo>
                  <a:lnTo>
                    <a:pt x="0" y="36"/>
                  </a:lnTo>
                  <a:lnTo>
                    <a:pt x="0" y="30"/>
                  </a:lnTo>
                  <a:lnTo>
                    <a:pt x="6" y="20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2"/>
                  </a:lnTo>
                  <a:lnTo>
                    <a:pt x="6" y="0"/>
                  </a:lnTo>
                  <a:lnTo>
                    <a:pt x="8" y="2"/>
                  </a:lnTo>
                  <a:lnTo>
                    <a:pt x="6" y="6"/>
                  </a:lnTo>
                  <a:lnTo>
                    <a:pt x="10" y="8"/>
                  </a:lnTo>
                  <a:lnTo>
                    <a:pt x="42" y="10"/>
                  </a:lnTo>
                  <a:lnTo>
                    <a:pt x="62" y="2"/>
                  </a:lnTo>
                  <a:lnTo>
                    <a:pt x="66" y="2"/>
                  </a:lnTo>
                  <a:lnTo>
                    <a:pt x="76" y="4"/>
                  </a:lnTo>
                  <a:lnTo>
                    <a:pt x="80" y="8"/>
                  </a:lnTo>
                  <a:lnTo>
                    <a:pt x="84" y="8"/>
                  </a:lnTo>
                  <a:lnTo>
                    <a:pt x="82" y="14"/>
                  </a:lnTo>
                  <a:lnTo>
                    <a:pt x="78" y="16"/>
                  </a:lnTo>
                  <a:lnTo>
                    <a:pt x="76" y="20"/>
                  </a:lnTo>
                  <a:lnTo>
                    <a:pt x="76" y="26"/>
                  </a:lnTo>
                  <a:lnTo>
                    <a:pt x="70" y="32"/>
                  </a:lnTo>
                  <a:lnTo>
                    <a:pt x="76" y="42"/>
                  </a:lnTo>
                  <a:lnTo>
                    <a:pt x="68" y="42"/>
                  </a:lnTo>
                  <a:lnTo>
                    <a:pt x="64" y="40"/>
                  </a:lnTo>
                  <a:lnTo>
                    <a:pt x="54" y="44"/>
                  </a:lnTo>
                  <a:lnTo>
                    <a:pt x="50" y="44"/>
                  </a:lnTo>
                  <a:lnTo>
                    <a:pt x="50" y="50"/>
                  </a:lnTo>
                  <a:lnTo>
                    <a:pt x="48" y="52"/>
                  </a:lnTo>
                  <a:lnTo>
                    <a:pt x="42" y="54"/>
                  </a:lnTo>
                  <a:lnTo>
                    <a:pt x="28" y="48"/>
                  </a:lnTo>
                  <a:lnTo>
                    <a:pt x="8" y="52"/>
                  </a:lnTo>
                  <a:lnTo>
                    <a:pt x="8" y="5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3" name="Freeform 304">
              <a:extLst>
                <a:ext uri="{FF2B5EF4-FFF2-40B4-BE49-F238E27FC236}">
                  <a16:creationId xmlns:a16="http://schemas.microsoft.com/office/drawing/2014/main" id="{751A6966-59FB-46FA-963E-404A03CEB0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1063" y="3290888"/>
              <a:ext cx="142875" cy="85725"/>
            </a:xfrm>
            <a:custGeom>
              <a:avLst/>
              <a:gdLst/>
              <a:ahLst/>
              <a:cxnLst>
                <a:cxn ang="0">
                  <a:pos x="90" y="12"/>
                </a:cxn>
                <a:cxn ang="0">
                  <a:pos x="86" y="6"/>
                </a:cxn>
                <a:cxn ang="0">
                  <a:pos x="80" y="2"/>
                </a:cxn>
                <a:cxn ang="0">
                  <a:pos x="62" y="0"/>
                </a:cxn>
                <a:cxn ang="0">
                  <a:pos x="58" y="2"/>
                </a:cxn>
                <a:cxn ang="0">
                  <a:pos x="56" y="6"/>
                </a:cxn>
                <a:cxn ang="0">
                  <a:pos x="52" y="8"/>
                </a:cxn>
                <a:cxn ang="0">
                  <a:pos x="48" y="6"/>
                </a:cxn>
                <a:cxn ang="0">
                  <a:pos x="36" y="10"/>
                </a:cxn>
                <a:cxn ang="0">
                  <a:pos x="30" y="16"/>
                </a:cxn>
                <a:cxn ang="0">
                  <a:pos x="22" y="16"/>
                </a:cxn>
                <a:cxn ang="0">
                  <a:pos x="14" y="10"/>
                </a:cxn>
                <a:cxn ang="0">
                  <a:pos x="12" y="16"/>
                </a:cxn>
                <a:cxn ang="0">
                  <a:pos x="6" y="16"/>
                </a:cxn>
                <a:cxn ang="0">
                  <a:pos x="6" y="18"/>
                </a:cxn>
                <a:cxn ang="0">
                  <a:pos x="6" y="20"/>
                </a:cxn>
                <a:cxn ang="0">
                  <a:pos x="4" y="24"/>
                </a:cxn>
                <a:cxn ang="0">
                  <a:pos x="4" y="30"/>
                </a:cxn>
                <a:cxn ang="0">
                  <a:pos x="0" y="32"/>
                </a:cxn>
                <a:cxn ang="0">
                  <a:pos x="4" y="34"/>
                </a:cxn>
                <a:cxn ang="0">
                  <a:pos x="6" y="40"/>
                </a:cxn>
                <a:cxn ang="0">
                  <a:pos x="18" y="50"/>
                </a:cxn>
                <a:cxn ang="0">
                  <a:pos x="24" y="54"/>
                </a:cxn>
                <a:cxn ang="0">
                  <a:pos x="36" y="52"/>
                </a:cxn>
                <a:cxn ang="0">
                  <a:pos x="48" y="46"/>
                </a:cxn>
                <a:cxn ang="0">
                  <a:pos x="54" y="46"/>
                </a:cxn>
                <a:cxn ang="0">
                  <a:pos x="56" y="48"/>
                </a:cxn>
                <a:cxn ang="0">
                  <a:pos x="68" y="44"/>
                </a:cxn>
                <a:cxn ang="0">
                  <a:pos x="76" y="26"/>
                </a:cxn>
                <a:cxn ang="0">
                  <a:pos x="80" y="20"/>
                </a:cxn>
                <a:cxn ang="0">
                  <a:pos x="90" y="12"/>
                </a:cxn>
                <a:cxn ang="0">
                  <a:pos x="90" y="12"/>
                </a:cxn>
              </a:cxnLst>
              <a:rect l="0" t="0" r="r" b="b"/>
              <a:pathLst>
                <a:path w="90" h="54">
                  <a:moveTo>
                    <a:pt x="90" y="12"/>
                  </a:moveTo>
                  <a:lnTo>
                    <a:pt x="86" y="6"/>
                  </a:lnTo>
                  <a:lnTo>
                    <a:pt x="80" y="2"/>
                  </a:lnTo>
                  <a:lnTo>
                    <a:pt x="62" y="0"/>
                  </a:lnTo>
                  <a:lnTo>
                    <a:pt x="58" y="2"/>
                  </a:lnTo>
                  <a:lnTo>
                    <a:pt x="56" y="6"/>
                  </a:lnTo>
                  <a:lnTo>
                    <a:pt x="52" y="8"/>
                  </a:lnTo>
                  <a:lnTo>
                    <a:pt x="48" y="6"/>
                  </a:lnTo>
                  <a:lnTo>
                    <a:pt x="36" y="10"/>
                  </a:lnTo>
                  <a:lnTo>
                    <a:pt x="30" y="16"/>
                  </a:lnTo>
                  <a:lnTo>
                    <a:pt x="22" y="16"/>
                  </a:lnTo>
                  <a:lnTo>
                    <a:pt x="14" y="10"/>
                  </a:lnTo>
                  <a:lnTo>
                    <a:pt x="12" y="16"/>
                  </a:lnTo>
                  <a:lnTo>
                    <a:pt x="6" y="16"/>
                  </a:lnTo>
                  <a:lnTo>
                    <a:pt x="6" y="18"/>
                  </a:lnTo>
                  <a:lnTo>
                    <a:pt x="6" y="20"/>
                  </a:lnTo>
                  <a:lnTo>
                    <a:pt x="4" y="24"/>
                  </a:lnTo>
                  <a:lnTo>
                    <a:pt x="4" y="30"/>
                  </a:lnTo>
                  <a:lnTo>
                    <a:pt x="0" y="32"/>
                  </a:lnTo>
                  <a:lnTo>
                    <a:pt x="4" y="34"/>
                  </a:lnTo>
                  <a:lnTo>
                    <a:pt x="6" y="40"/>
                  </a:lnTo>
                  <a:lnTo>
                    <a:pt x="18" y="50"/>
                  </a:lnTo>
                  <a:lnTo>
                    <a:pt x="24" y="54"/>
                  </a:lnTo>
                  <a:lnTo>
                    <a:pt x="36" y="52"/>
                  </a:lnTo>
                  <a:lnTo>
                    <a:pt x="48" y="46"/>
                  </a:lnTo>
                  <a:lnTo>
                    <a:pt x="54" y="46"/>
                  </a:lnTo>
                  <a:lnTo>
                    <a:pt x="56" y="48"/>
                  </a:lnTo>
                  <a:lnTo>
                    <a:pt x="68" y="44"/>
                  </a:lnTo>
                  <a:lnTo>
                    <a:pt x="76" y="26"/>
                  </a:lnTo>
                  <a:lnTo>
                    <a:pt x="80" y="20"/>
                  </a:lnTo>
                  <a:lnTo>
                    <a:pt x="90" y="12"/>
                  </a:lnTo>
                  <a:lnTo>
                    <a:pt x="90" y="1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4" name="Freeform 305">
              <a:extLst>
                <a:ext uri="{FF2B5EF4-FFF2-40B4-BE49-F238E27FC236}">
                  <a16:creationId xmlns:a16="http://schemas.microsoft.com/office/drawing/2014/main" id="{DADA92E7-26D3-48E6-98C9-CA82EF12D7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3913" y="3341688"/>
              <a:ext cx="66675" cy="47625"/>
            </a:xfrm>
            <a:custGeom>
              <a:avLst/>
              <a:gdLst/>
              <a:ahLst/>
              <a:cxnLst>
                <a:cxn ang="0">
                  <a:pos x="2" y="28"/>
                </a:cxn>
                <a:cxn ang="0">
                  <a:pos x="12" y="30"/>
                </a:cxn>
                <a:cxn ang="0">
                  <a:pos x="16" y="26"/>
                </a:cxn>
                <a:cxn ang="0">
                  <a:pos x="18" y="30"/>
                </a:cxn>
                <a:cxn ang="0">
                  <a:pos x="20" y="28"/>
                </a:cxn>
                <a:cxn ang="0">
                  <a:pos x="24" y="30"/>
                </a:cxn>
                <a:cxn ang="0">
                  <a:pos x="24" y="30"/>
                </a:cxn>
                <a:cxn ang="0">
                  <a:pos x="24" y="24"/>
                </a:cxn>
                <a:cxn ang="0">
                  <a:pos x="30" y="20"/>
                </a:cxn>
                <a:cxn ang="0">
                  <a:pos x="30" y="18"/>
                </a:cxn>
                <a:cxn ang="0">
                  <a:pos x="28" y="16"/>
                </a:cxn>
                <a:cxn ang="0">
                  <a:pos x="30" y="14"/>
                </a:cxn>
                <a:cxn ang="0">
                  <a:pos x="38" y="10"/>
                </a:cxn>
                <a:cxn ang="0">
                  <a:pos x="38" y="6"/>
                </a:cxn>
                <a:cxn ang="0">
                  <a:pos x="42" y="8"/>
                </a:cxn>
                <a:cxn ang="0">
                  <a:pos x="42" y="8"/>
                </a:cxn>
                <a:cxn ang="0">
                  <a:pos x="40" y="2"/>
                </a:cxn>
                <a:cxn ang="0">
                  <a:pos x="36" y="0"/>
                </a:cxn>
                <a:cxn ang="0">
                  <a:pos x="34" y="4"/>
                </a:cxn>
                <a:cxn ang="0">
                  <a:pos x="18" y="6"/>
                </a:cxn>
                <a:cxn ang="0">
                  <a:pos x="14" y="10"/>
                </a:cxn>
                <a:cxn ang="0">
                  <a:pos x="4" y="8"/>
                </a:cxn>
                <a:cxn ang="0">
                  <a:pos x="0" y="14"/>
                </a:cxn>
                <a:cxn ang="0">
                  <a:pos x="2" y="14"/>
                </a:cxn>
                <a:cxn ang="0">
                  <a:pos x="2" y="18"/>
                </a:cxn>
                <a:cxn ang="0">
                  <a:pos x="2" y="20"/>
                </a:cxn>
                <a:cxn ang="0">
                  <a:pos x="8" y="26"/>
                </a:cxn>
                <a:cxn ang="0">
                  <a:pos x="4" y="26"/>
                </a:cxn>
                <a:cxn ang="0">
                  <a:pos x="2" y="28"/>
                </a:cxn>
                <a:cxn ang="0">
                  <a:pos x="2" y="28"/>
                </a:cxn>
              </a:cxnLst>
              <a:rect l="0" t="0" r="r" b="b"/>
              <a:pathLst>
                <a:path w="42" h="30">
                  <a:moveTo>
                    <a:pt x="2" y="28"/>
                  </a:moveTo>
                  <a:lnTo>
                    <a:pt x="12" y="30"/>
                  </a:lnTo>
                  <a:lnTo>
                    <a:pt x="16" y="26"/>
                  </a:lnTo>
                  <a:lnTo>
                    <a:pt x="18" y="30"/>
                  </a:lnTo>
                  <a:lnTo>
                    <a:pt x="20" y="28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24" y="24"/>
                  </a:lnTo>
                  <a:lnTo>
                    <a:pt x="30" y="20"/>
                  </a:lnTo>
                  <a:lnTo>
                    <a:pt x="30" y="18"/>
                  </a:lnTo>
                  <a:lnTo>
                    <a:pt x="28" y="16"/>
                  </a:lnTo>
                  <a:lnTo>
                    <a:pt x="30" y="14"/>
                  </a:lnTo>
                  <a:lnTo>
                    <a:pt x="38" y="10"/>
                  </a:lnTo>
                  <a:lnTo>
                    <a:pt x="38" y="6"/>
                  </a:lnTo>
                  <a:lnTo>
                    <a:pt x="42" y="8"/>
                  </a:lnTo>
                  <a:lnTo>
                    <a:pt x="42" y="8"/>
                  </a:lnTo>
                  <a:lnTo>
                    <a:pt x="40" y="2"/>
                  </a:lnTo>
                  <a:lnTo>
                    <a:pt x="36" y="0"/>
                  </a:lnTo>
                  <a:lnTo>
                    <a:pt x="34" y="4"/>
                  </a:lnTo>
                  <a:lnTo>
                    <a:pt x="18" y="6"/>
                  </a:lnTo>
                  <a:lnTo>
                    <a:pt x="14" y="10"/>
                  </a:lnTo>
                  <a:lnTo>
                    <a:pt x="4" y="8"/>
                  </a:lnTo>
                  <a:lnTo>
                    <a:pt x="0" y="14"/>
                  </a:lnTo>
                  <a:lnTo>
                    <a:pt x="2" y="14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8" y="26"/>
                  </a:lnTo>
                  <a:lnTo>
                    <a:pt x="4" y="26"/>
                  </a:lnTo>
                  <a:lnTo>
                    <a:pt x="2" y="28"/>
                  </a:lnTo>
                  <a:lnTo>
                    <a:pt x="2" y="2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5" name="Freeform 306">
              <a:extLst>
                <a:ext uri="{FF2B5EF4-FFF2-40B4-BE49-F238E27FC236}">
                  <a16:creationId xmlns:a16="http://schemas.microsoft.com/office/drawing/2014/main" id="{80D37CED-D46A-4E14-90EB-C8474D6A45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6938" y="3259138"/>
              <a:ext cx="117475" cy="57150"/>
            </a:xfrm>
            <a:custGeom>
              <a:avLst/>
              <a:gdLst/>
              <a:ahLst/>
              <a:cxnLst>
                <a:cxn ang="0">
                  <a:pos x="70" y="22"/>
                </a:cxn>
                <a:cxn ang="0">
                  <a:pos x="52" y="20"/>
                </a:cxn>
                <a:cxn ang="0">
                  <a:pos x="48" y="22"/>
                </a:cxn>
                <a:cxn ang="0">
                  <a:pos x="46" y="26"/>
                </a:cxn>
                <a:cxn ang="0">
                  <a:pos x="42" y="28"/>
                </a:cxn>
                <a:cxn ang="0">
                  <a:pos x="38" y="26"/>
                </a:cxn>
                <a:cxn ang="0">
                  <a:pos x="26" y="30"/>
                </a:cxn>
                <a:cxn ang="0">
                  <a:pos x="20" y="36"/>
                </a:cxn>
                <a:cxn ang="0">
                  <a:pos x="12" y="36"/>
                </a:cxn>
                <a:cxn ang="0">
                  <a:pos x="4" y="30"/>
                </a:cxn>
                <a:cxn ang="0">
                  <a:pos x="0" y="20"/>
                </a:cxn>
                <a:cxn ang="0">
                  <a:pos x="4" y="16"/>
                </a:cxn>
                <a:cxn ang="0">
                  <a:pos x="10" y="16"/>
                </a:cxn>
                <a:cxn ang="0">
                  <a:pos x="14" y="14"/>
                </a:cxn>
                <a:cxn ang="0">
                  <a:pos x="16" y="10"/>
                </a:cxn>
                <a:cxn ang="0">
                  <a:pos x="18" y="6"/>
                </a:cxn>
                <a:cxn ang="0">
                  <a:pos x="26" y="0"/>
                </a:cxn>
                <a:cxn ang="0">
                  <a:pos x="30" y="2"/>
                </a:cxn>
                <a:cxn ang="0">
                  <a:pos x="34" y="0"/>
                </a:cxn>
                <a:cxn ang="0">
                  <a:pos x="40" y="6"/>
                </a:cxn>
                <a:cxn ang="0">
                  <a:pos x="48" y="2"/>
                </a:cxn>
                <a:cxn ang="0">
                  <a:pos x="54" y="4"/>
                </a:cxn>
                <a:cxn ang="0">
                  <a:pos x="62" y="2"/>
                </a:cxn>
                <a:cxn ang="0">
                  <a:pos x="74" y="8"/>
                </a:cxn>
                <a:cxn ang="0">
                  <a:pos x="70" y="22"/>
                </a:cxn>
                <a:cxn ang="0">
                  <a:pos x="70" y="22"/>
                </a:cxn>
              </a:cxnLst>
              <a:rect l="0" t="0" r="r" b="b"/>
              <a:pathLst>
                <a:path w="74" h="36">
                  <a:moveTo>
                    <a:pt x="70" y="22"/>
                  </a:moveTo>
                  <a:lnTo>
                    <a:pt x="52" y="20"/>
                  </a:lnTo>
                  <a:lnTo>
                    <a:pt x="48" y="22"/>
                  </a:lnTo>
                  <a:lnTo>
                    <a:pt x="46" y="26"/>
                  </a:lnTo>
                  <a:lnTo>
                    <a:pt x="42" y="28"/>
                  </a:lnTo>
                  <a:lnTo>
                    <a:pt x="38" y="26"/>
                  </a:lnTo>
                  <a:lnTo>
                    <a:pt x="26" y="30"/>
                  </a:lnTo>
                  <a:lnTo>
                    <a:pt x="20" y="36"/>
                  </a:lnTo>
                  <a:lnTo>
                    <a:pt x="12" y="36"/>
                  </a:lnTo>
                  <a:lnTo>
                    <a:pt x="4" y="30"/>
                  </a:lnTo>
                  <a:lnTo>
                    <a:pt x="0" y="20"/>
                  </a:lnTo>
                  <a:lnTo>
                    <a:pt x="4" y="16"/>
                  </a:lnTo>
                  <a:lnTo>
                    <a:pt x="10" y="16"/>
                  </a:lnTo>
                  <a:lnTo>
                    <a:pt x="14" y="14"/>
                  </a:lnTo>
                  <a:lnTo>
                    <a:pt x="16" y="10"/>
                  </a:lnTo>
                  <a:lnTo>
                    <a:pt x="18" y="6"/>
                  </a:lnTo>
                  <a:lnTo>
                    <a:pt x="26" y="0"/>
                  </a:lnTo>
                  <a:lnTo>
                    <a:pt x="30" y="2"/>
                  </a:lnTo>
                  <a:lnTo>
                    <a:pt x="34" y="0"/>
                  </a:lnTo>
                  <a:lnTo>
                    <a:pt x="40" y="6"/>
                  </a:lnTo>
                  <a:lnTo>
                    <a:pt x="48" y="2"/>
                  </a:lnTo>
                  <a:lnTo>
                    <a:pt x="54" y="4"/>
                  </a:lnTo>
                  <a:lnTo>
                    <a:pt x="62" y="2"/>
                  </a:lnTo>
                  <a:lnTo>
                    <a:pt x="74" y="8"/>
                  </a:lnTo>
                  <a:lnTo>
                    <a:pt x="70" y="22"/>
                  </a:lnTo>
                  <a:lnTo>
                    <a:pt x="70" y="2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6" name="Freeform 307">
              <a:extLst>
                <a:ext uri="{FF2B5EF4-FFF2-40B4-BE49-F238E27FC236}">
                  <a16:creationId xmlns:a16="http://schemas.microsoft.com/office/drawing/2014/main" id="{F68A9D2F-E5A8-41C0-B13D-65284B6C64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163" y="3205163"/>
              <a:ext cx="146050" cy="85725"/>
            </a:xfrm>
            <a:custGeom>
              <a:avLst/>
              <a:gdLst/>
              <a:ahLst/>
              <a:cxnLst>
                <a:cxn ang="0">
                  <a:pos x="92" y="34"/>
                </a:cxn>
                <a:cxn ang="0">
                  <a:pos x="88" y="32"/>
                </a:cxn>
                <a:cxn ang="0">
                  <a:pos x="84" y="24"/>
                </a:cxn>
                <a:cxn ang="0">
                  <a:pos x="78" y="22"/>
                </a:cxn>
                <a:cxn ang="0">
                  <a:pos x="78" y="18"/>
                </a:cxn>
                <a:cxn ang="0">
                  <a:pos x="66" y="16"/>
                </a:cxn>
                <a:cxn ang="0">
                  <a:pos x="68" y="18"/>
                </a:cxn>
                <a:cxn ang="0">
                  <a:pos x="64" y="20"/>
                </a:cxn>
                <a:cxn ang="0">
                  <a:pos x="58" y="16"/>
                </a:cxn>
                <a:cxn ang="0">
                  <a:pos x="58" y="12"/>
                </a:cxn>
                <a:cxn ang="0">
                  <a:pos x="54" y="8"/>
                </a:cxn>
                <a:cxn ang="0">
                  <a:pos x="46" y="8"/>
                </a:cxn>
                <a:cxn ang="0">
                  <a:pos x="42" y="4"/>
                </a:cxn>
                <a:cxn ang="0">
                  <a:pos x="40" y="8"/>
                </a:cxn>
                <a:cxn ang="0">
                  <a:pos x="38" y="6"/>
                </a:cxn>
                <a:cxn ang="0">
                  <a:pos x="30" y="0"/>
                </a:cxn>
                <a:cxn ang="0">
                  <a:pos x="30" y="6"/>
                </a:cxn>
                <a:cxn ang="0">
                  <a:pos x="6" y="18"/>
                </a:cxn>
                <a:cxn ang="0">
                  <a:pos x="6" y="20"/>
                </a:cxn>
                <a:cxn ang="0">
                  <a:pos x="0" y="18"/>
                </a:cxn>
                <a:cxn ang="0">
                  <a:pos x="0" y="20"/>
                </a:cxn>
                <a:cxn ang="0">
                  <a:pos x="6" y="24"/>
                </a:cxn>
                <a:cxn ang="0">
                  <a:pos x="6" y="32"/>
                </a:cxn>
                <a:cxn ang="0">
                  <a:pos x="8" y="34"/>
                </a:cxn>
                <a:cxn ang="0">
                  <a:pos x="24" y="50"/>
                </a:cxn>
                <a:cxn ang="0">
                  <a:pos x="30" y="52"/>
                </a:cxn>
                <a:cxn ang="0">
                  <a:pos x="36" y="52"/>
                </a:cxn>
                <a:cxn ang="0">
                  <a:pos x="40" y="50"/>
                </a:cxn>
                <a:cxn ang="0">
                  <a:pos x="42" y="44"/>
                </a:cxn>
                <a:cxn ang="0">
                  <a:pos x="50" y="46"/>
                </a:cxn>
                <a:cxn ang="0">
                  <a:pos x="56" y="50"/>
                </a:cxn>
                <a:cxn ang="0">
                  <a:pos x="64" y="48"/>
                </a:cxn>
                <a:cxn ang="0">
                  <a:pos x="66" y="54"/>
                </a:cxn>
                <a:cxn ang="0">
                  <a:pos x="70" y="50"/>
                </a:cxn>
                <a:cxn ang="0">
                  <a:pos x="76" y="50"/>
                </a:cxn>
                <a:cxn ang="0">
                  <a:pos x="80" y="48"/>
                </a:cxn>
                <a:cxn ang="0">
                  <a:pos x="82" y="44"/>
                </a:cxn>
                <a:cxn ang="0">
                  <a:pos x="84" y="40"/>
                </a:cxn>
                <a:cxn ang="0">
                  <a:pos x="92" y="34"/>
                </a:cxn>
                <a:cxn ang="0">
                  <a:pos x="92" y="34"/>
                </a:cxn>
              </a:cxnLst>
              <a:rect l="0" t="0" r="r" b="b"/>
              <a:pathLst>
                <a:path w="92" h="54">
                  <a:moveTo>
                    <a:pt x="92" y="34"/>
                  </a:moveTo>
                  <a:lnTo>
                    <a:pt x="88" y="32"/>
                  </a:lnTo>
                  <a:lnTo>
                    <a:pt x="84" y="24"/>
                  </a:lnTo>
                  <a:lnTo>
                    <a:pt x="78" y="22"/>
                  </a:lnTo>
                  <a:lnTo>
                    <a:pt x="78" y="18"/>
                  </a:lnTo>
                  <a:lnTo>
                    <a:pt x="66" y="16"/>
                  </a:lnTo>
                  <a:lnTo>
                    <a:pt x="68" y="18"/>
                  </a:lnTo>
                  <a:lnTo>
                    <a:pt x="64" y="20"/>
                  </a:lnTo>
                  <a:lnTo>
                    <a:pt x="58" y="16"/>
                  </a:lnTo>
                  <a:lnTo>
                    <a:pt x="58" y="12"/>
                  </a:lnTo>
                  <a:lnTo>
                    <a:pt x="54" y="8"/>
                  </a:lnTo>
                  <a:lnTo>
                    <a:pt x="46" y="8"/>
                  </a:lnTo>
                  <a:lnTo>
                    <a:pt x="42" y="4"/>
                  </a:lnTo>
                  <a:lnTo>
                    <a:pt x="40" y="8"/>
                  </a:lnTo>
                  <a:lnTo>
                    <a:pt x="38" y="6"/>
                  </a:lnTo>
                  <a:lnTo>
                    <a:pt x="30" y="0"/>
                  </a:lnTo>
                  <a:lnTo>
                    <a:pt x="30" y="6"/>
                  </a:lnTo>
                  <a:lnTo>
                    <a:pt x="6" y="18"/>
                  </a:lnTo>
                  <a:lnTo>
                    <a:pt x="6" y="20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6" y="24"/>
                  </a:lnTo>
                  <a:lnTo>
                    <a:pt x="6" y="32"/>
                  </a:lnTo>
                  <a:lnTo>
                    <a:pt x="8" y="34"/>
                  </a:lnTo>
                  <a:lnTo>
                    <a:pt x="24" y="50"/>
                  </a:lnTo>
                  <a:lnTo>
                    <a:pt x="30" y="52"/>
                  </a:lnTo>
                  <a:lnTo>
                    <a:pt x="36" y="52"/>
                  </a:lnTo>
                  <a:lnTo>
                    <a:pt x="40" y="50"/>
                  </a:lnTo>
                  <a:lnTo>
                    <a:pt x="42" y="44"/>
                  </a:lnTo>
                  <a:lnTo>
                    <a:pt x="50" y="46"/>
                  </a:lnTo>
                  <a:lnTo>
                    <a:pt x="56" y="50"/>
                  </a:lnTo>
                  <a:lnTo>
                    <a:pt x="64" y="48"/>
                  </a:lnTo>
                  <a:lnTo>
                    <a:pt x="66" y="54"/>
                  </a:lnTo>
                  <a:lnTo>
                    <a:pt x="70" y="50"/>
                  </a:lnTo>
                  <a:lnTo>
                    <a:pt x="76" y="50"/>
                  </a:lnTo>
                  <a:lnTo>
                    <a:pt x="80" y="48"/>
                  </a:lnTo>
                  <a:lnTo>
                    <a:pt x="82" y="44"/>
                  </a:lnTo>
                  <a:lnTo>
                    <a:pt x="84" y="40"/>
                  </a:lnTo>
                  <a:lnTo>
                    <a:pt x="92" y="34"/>
                  </a:lnTo>
                  <a:lnTo>
                    <a:pt x="92" y="3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7" name="Freeform 308">
              <a:extLst>
                <a:ext uri="{FF2B5EF4-FFF2-40B4-BE49-F238E27FC236}">
                  <a16:creationId xmlns:a16="http://schemas.microsoft.com/office/drawing/2014/main" id="{B587BF27-79BF-4C9D-A501-8C099C20AC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1363" y="3275013"/>
              <a:ext cx="161925" cy="82550"/>
            </a:xfrm>
            <a:custGeom>
              <a:avLst/>
              <a:gdLst/>
              <a:ahLst/>
              <a:cxnLst>
                <a:cxn ang="0">
                  <a:pos x="56" y="50"/>
                </a:cxn>
                <a:cxn ang="0">
                  <a:pos x="40" y="46"/>
                </a:cxn>
                <a:cxn ang="0">
                  <a:pos x="36" y="44"/>
                </a:cxn>
                <a:cxn ang="0">
                  <a:pos x="34" y="40"/>
                </a:cxn>
                <a:cxn ang="0">
                  <a:pos x="16" y="44"/>
                </a:cxn>
                <a:cxn ang="0">
                  <a:pos x="12" y="44"/>
                </a:cxn>
                <a:cxn ang="0">
                  <a:pos x="2" y="40"/>
                </a:cxn>
                <a:cxn ang="0">
                  <a:pos x="0" y="38"/>
                </a:cxn>
                <a:cxn ang="0">
                  <a:pos x="2" y="32"/>
                </a:cxn>
                <a:cxn ang="0">
                  <a:pos x="0" y="32"/>
                </a:cxn>
                <a:cxn ang="0">
                  <a:pos x="4" y="30"/>
                </a:cxn>
                <a:cxn ang="0">
                  <a:pos x="10" y="34"/>
                </a:cxn>
                <a:cxn ang="0">
                  <a:pos x="14" y="30"/>
                </a:cxn>
                <a:cxn ang="0">
                  <a:pos x="22" y="32"/>
                </a:cxn>
                <a:cxn ang="0">
                  <a:pos x="36" y="26"/>
                </a:cxn>
                <a:cxn ang="0">
                  <a:pos x="44" y="28"/>
                </a:cxn>
                <a:cxn ang="0">
                  <a:pos x="44" y="30"/>
                </a:cxn>
                <a:cxn ang="0">
                  <a:pos x="46" y="28"/>
                </a:cxn>
                <a:cxn ang="0">
                  <a:pos x="44" y="18"/>
                </a:cxn>
                <a:cxn ang="0">
                  <a:pos x="46" y="16"/>
                </a:cxn>
                <a:cxn ang="0">
                  <a:pos x="50" y="14"/>
                </a:cxn>
                <a:cxn ang="0">
                  <a:pos x="52" y="10"/>
                </a:cxn>
                <a:cxn ang="0">
                  <a:pos x="56" y="8"/>
                </a:cxn>
                <a:cxn ang="0">
                  <a:pos x="56" y="6"/>
                </a:cxn>
                <a:cxn ang="0">
                  <a:pos x="62" y="8"/>
                </a:cxn>
                <a:cxn ang="0">
                  <a:pos x="68" y="8"/>
                </a:cxn>
                <a:cxn ang="0">
                  <a:pos x="72" y="6"/>
                </a:cxn>
                <a:cxn ang="0">
                  <a:pos x="74" y="0"/>
                </a:cxn>
                <a:cxn ang="0">
                  <a:pos x="82" y="2"/>
                </a:cxn>
                <a:cxn ang="0">
                  <a:pos x="88" y="6"/>
                </a:cxn>
                <a:cxn ang="0">
                  <a:pos x="96" y="4"/>
                </a:cxn>
                <a:cxn ang="0">
                  <a:pos x="98" y="10"/>
                </a:cxn>
                <a:cxn ang="0">
                  <a:pos x="102" y="20"/>
                </a:cxn>
                <a:cxn ang="0">
                  <a:pos x="100" y="26"/>
                </a:cxn>
                <a:cxn ang="0">
                  <a:pos x="94" y="26"/>
                </a:cxn>
                <a:cxn ang="0">
                  <a:pos x="94" y="28"/>
                </a:cxn>
                <a:cxn ang="0">
                  <a:pos x="94" y="30"/>
                </a:cxn>
                <a:cxn ang="0">
                  <a:pos x="92" y="34"/>
                </a:cxn>
                <a:cxn ang="0">
                  <a:pos x="92" y="40"/>
                </a:cxn>
                <a:cxn ang="0">
                  <a:pos x="88" y="42"/>
                </a:cxn>
                <a:cxn ang="0">
                  <a:pos x="86" y="46"/>
                </a:cxn>
                <a:cxn ang="0">
                  <a:pos x="70" y="48"/>
                </a:cxn>
                <a:cxn ang="0">
                  <a:pos x="66" y="52"/>
                </a:cxn>
                <a:cxn ang="0">
                  <a:pos x="56" y="50"/>
                </a:cxn>
                <a:cxn ang="0">
                  <a:pos x="56" y="50"/>
                </a:cxn>
              </a:cxnLst>
              <a:rect l="0" t="0" r="r" b="b"/>
              <a:pathLst>
                <a:path w="102" h="52">
                  <a:moveTo>
                    <a:pt x="56" y="50"/>
                  </a:moveTo>
                  <a:lnTo>
                    <a:pt x="40" y="46"/>
                  </a:lnTo>
                  <a:lnTo>
                    <a:pt x="36" y="44"/>
                  </a:lnTo>
                  <a:lnTo>
                    <a:pt x="34" y="40"/>
                  </a:lnTo>
                  <a:lnTo>
                    <a:pt x="16" y="44"/>
                  </a:lnTo>
                  <a:lnTo>
                    <a:pt x="12" y="44"/>
                  </a:lnTo>
                  <a:lnTo>
                    <a:pt x="2" y="40"/>
                  </a:lnTo>
                  <a:lnTo>
                    <a:pt x="0" y="38"/>
                  </a:lnTo>
                  <a:lnTo>
                    <a:pt x="2" y="32"/>
                  </a:lnTo>
                  <a:lnTo>
                    <a:pt x="0" y="32"/>
                  </a:lnTo>
                  <a:lnTo>
                    <a:pt x="4" y="30"/>
                  </a:lnTo>
                  <a:lnTo>
                    <a:pt x="10" y="34"/>
                  </a:lnTo>
                  <a:lnTo>
                    <a:pt x="14" y="30"/>
                  </a:lnTo>
                  <a:lnTo>
                    <a:pt x="22" y="32"/>
                  </a:lnTo>
                  <a:lnTo>
                    <a:pt x="36" y="26"/>
                  </a:lnTo>
                  <a:lnTo>
                    <a:pt x="44" y="28"/>
                  </a:lnTo>
                  <a:lnTo>
                    <a:pt x="44" y="30"/>
                  </a:lnTo>
                  <a:lnTo>
                    <a:pt x="46" y="28"/>
                  </a:lnTo>
                  <a:lnTo>
                    <a:pt x="44" y="18"/>
                  </a:lnTo>
                  <a:lnTo>
                    <a:pt x="46" y="16"/>
                  </a:lnTo>
                  <a:lnTo>
                    <a:pt x="50" y="14"/>
                  </a:lnTo>
                  <a:lnTo>
                    <a:pt x="52" y="10"/>
                  </a:lnTo>
                  <a:lnTo>
                    <a:pt x="56" y="8"/>
                  </a:lnTo>
                  <a:lnTo>
                    <a:pt x="56" y="6"/>
                  </a:lnTo>
                  <a:lnTo>
                    <a:pt x="62" y="8"/>
                  </a:lnTo>
                  <a:lnTo>
                    <a:pt x="68" y="8"/>
                  </a:lnTo>
                  <a:lnTo>
                    <a:pt x="72" y="6"/>
                  </a:lnTo>
                  <a:lnTo>
                    <a:pt x="74" y="0"/>
                  </a:lnTo>
                  <a:lnTo>
                    <a:pt x="82" y="2"/>
                  </a:lnTo>
                  <a:lnTo>
                    <a:pt x="88" y="6"/>
                  </a:lnTo>
                  <a:lnTo>
                    <a:pt x="96" y="4"/>
                  </a:lnTo>
                  <a:lnTo>
                    <a:pt x="98" y="10"/>
                  </a:lnTo>
                  <a:lnTo>
                    <a:pt x="102" y="20"/>
                  </a:lnTo>
                  <a:lnTo>
                    <a:pt x="100" y="26"/>
                  </a:lnTo>
                  <a:lnTo>
                    <a:pt x="94" y="26"/>
                  </a:lnTo>
                  <a:lnTo>
                    <a:pt x="94" y="28"/>
                  </a:lnTo>
                  <a:lnTo>
                    <a:pt x="94" y="30"/>
                  </a:lnTo>
                  <a:lnTo>
                    <a:pt x="92" y="34"/>
                  </a:lnTo>
                  <a:lnTo>
                    <a:pt x="92" y="40"/>
                  </a:lnTo>
                  <a:lnTo>
                    <a:pt x="88" y="42"/>
                  </a:lnTo>
                  <a:lnTo>
                    <a:pt x="86" y="46"/>
                  </a:lnTo>
                  <a:lnTo>
                    <a:pt x="70" y="48"/>
                  </a:lnTo>
                  <a:lnTo>
                    <a:pt x="66" y="52"/>
                  </a:lnTo>
                  <a:lnTo>
                    <a:pt x="56" y="50"/>
                  </a:lnTo>
                  <a:lnTo>
                    <a:pt x="56" y="5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8" name="Freeform 309">
              <a:extLst>
                <a:ext uri="{FF2B5EF4-FFF2-40B4-BE49-F238E27FC236}">
                  <a16:creationId xmlns:a16="http://schemas.microsoft.com/office/drawing/2014/main" id="{2499051E-CA41-4570-965E-4581C581F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1363" y="3325813"/>
              <a:ext cx="6350" cy="12700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4" y="4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4" h="8">
                  <a:moveTo>
                    <a:pt x="2" y="8"/>
                  </a:moveTo>
                  <a:lnTo>
                    <a:pt x="4" y="4"/>
                  </a:lnTo>
                  <a:lnTo>
                    <a:pt x="2" y="0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9" name="Freeform 310">
              <a:extLst>
                <a:ext uri="{FF2B5EF4-FFF2-40B4-BE49-F238E27FC236}">
                  <a16:creationId xmlns:a16="http://schemas.microsoft.com/office/drawing/2014/main" id="{EC2B69B8-157B-4A07-9B13-A4A89F7C9E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1038" y="3338513"/>
              <a:ext cx="250825" cy="263525"/>
            </a:xfrm>
            <a:custGeom>
              <a:avLst/>
              <a:gdLst/>
              <a:ahLst/>
              <a:cxnLst>
                <a:cxn ang="0">
                  <a:pos x="20" y="60"/>
                </a:cxn>
                <a:cxn ang="0">
                  <a:pos x="28" y="50"/>
                </a:cxn>
                <a:cxn ang="0">
                  <a:pos x="46" y="58"/>
                </a:cxn>
                <a:cxn ang="0">
                  <a:pos x="60" y="84"/>
                </a:cxn>
                <a:cxn ang="0">
                  <a:pos x="64" y="86"/>
                </a:cxn>
                <a:cxn ang="0">
                  <a:pos x="70" y="94"/>
                </a:cxn>
                <a:cxn ang="0">
                  <a:pos x="86" y="108"/>
                </a:cxn>
                <a:cxn ang="0">
                  <a:pos x="100" y="114"/>
                </a:cxn>
                <a:cxn ang="0">
                  <a:pos x="104" y="118"/>
                </a:cxn>
                <a:cxn ang="0">
                  <a:pos x="112" y="126"/>
                </a:cxn>
                <a:cxn ang="0">
                  <a:pos x="120" y="128"/>
                </a:cxn>
                <a:cxn ang="0">
                  <a:pos x="122" y="152"/>
                </a:cxn>
                <a:cxn ang="0">
                  <a:pos x="120" y="160"/>
                </a:cxn>
                <a:cxn ang="0">
                  <a:pos x="126" y="166"/>
                </a:cxn>
                <a:cxn ang="0">
                  <a:pos x="132" y="158"/>
                </a:cxn>
                <a:cxn ang="0">
                  <a:pos x="140" y="146"/>
                </a:cxn>
                <a:cxn ang="0">
                  <a:pos x="132" y="134"/>
                </a:cxn>
                <a:cxn ang="0">
                  <a:pos x="136" y="124"/>
                </a:cxn>
                <a:cxn ang="0">
                  <a:pos x="150" y="126"/>
                </a:cxn>
                <a:cxn ang="0">
                  <a:pos x="156" y="132"/>
                </a:cxn>
                <a:cxn ang="0">
                  <a:pos x="150" y="116"/>
                </a:cxn>
                <a:cxn ang="0">
                  <a:pos x="124" y="102"/>
                </a:cxn>
                <a:cxn ang="0">
                  <a:pos x="126" y="96"/>
                </a:cxn>
                <a:cxn ang="0">
                  <a:pos x="114" y="96"/>
                </a:cxn>
                <a:cxn ang="0">
                  <a:pos x="108" y="92"/>
                </a:cxn>
                <a:cxn ang="0">
                  <a:pos x="92" y="66"/>
                </a:cxn>
                <a:cxn ang="0">
                  <a:pos x="76" y="50"/>
                </a:cxn>
                <a:cxn ang="0">
                  <a:pos x="78" y="42"/>
                </a:cxn>
                <a:cxn ang="0">
                  <a:pos x="76" y="38"/>
                </a:cxn>
                <a:cxn ang="0">
                  <a:pos x="88" y="26"/>
                </a:cxn>
                <a:cxn ang="0">
                  <a:pos x="94" y="28"/>
                </a:cxn>
                <a:cxn ang="0">
                  <a:pos x="92" y="22"/>
                </a:cxn>
                <a:cxn ang="0">
                  <a:pos x="92" y="16"/>
                </a:cxn>
                <a:cxn ang="0">
                  <a:pos x="94" y="10"/>
                </a:cxn>
                <a:cxn ang="0">
                  <a:pos x="74" y="4"/>
                </a:cxn>
                <a:cxn ang="0">
                  <a:pos x="54" y="4"/>
                </a:cxn>
                <a:cxn ang="0">
                  <a:pos x="50" y="8"/>
                </a:cxn>
                <a:cxn ang="0">
                  <a:pos x="46" y="14"/>
                </a:cxn>
                <a:cxn ang="0">
                  <a:pos x="30" y="22"/>
                </a:cxn>
                <a:cxn ang="0">
                  <a:pos x="24" y="12"/>
                </a:cxn>
                <a:cxn ang="0">
                  <a:pos x="4" y="22"/>
                </a:cxn>
                <a:cxn ang="0">
                  <a:pos x="6" y="34"/>
                </a:cxn>
                <a:cxn ang="0">
                  <a:pos x="0" y="40"/>
                </a:cxn>
                <a:cxn ang="0">
                  <a:pos x="4" y="50"/>
                </a:cxn>
                <a:cxn ang="0">
                  <a:pos x="12" y="54"/>
                </a:cxn>
                <a:cxn ang="0">
                  <a:pos x="12" y="62"/>
                </a:cxn>
              </a:cxnLst>
              <a:rect l="0" t="0" r="r" b="b"/>
              <a:pathLst>
                <a:path w="158" h="166">
                  <a:moveTo>
                    <a:pt x="12" y="62"/>
                  </a:moveTo>
                  <a:lnTo>
                    <a:pt x="20" y="60"/>
                  </a:lnTo>
                  <a:lnTo>
                    <a:pt x="24" y="52"/>
                  </a:lnTo>
                  <a:lnTo>
                    <a:pt x="28" y="50"/>
                  </a:lnTo>
                  <a:lnTo>
                    <a:pt x="32" y="50"/>
                  </a:lnTo>
                  <a:lnTo>
                    <a:pt x="46" y="58"/>
                  </a:lnTo>
                  <a:lnTo>
                    <a:pt x="52" y="76"/>
                  </a:lnTo>
                  <a:lnTo>
                    <a:pt x="60" y="84"/>
                  </a:lnTo>
                  <a:lnTo>
                    <a:pt x="60" y="88"/>
                  </a:lnTo>
                  <a:lnTo>
                    <a:pt x="64" y="86"/>
                  </a:lnTo>
                  <a:lnTo>
                    <a:pt x="66" y="88"/>
                  </a:lnTo>
                  <a:lnTo>
                    <a:pt x="70" y="94"/>
                  </a:lnTo>
                  <a:lnTo>
                    <a:pt x="72" y="94"/>
                  </a:lnTo>
                  <a:lnTo>
                    <a:pt x="86" y="108"/>
                  </a:lnTo>
                  <a:lnTo>
                    <a:pt x="94" y="108"/>
                  </a:lnTo>
                  <a:lnTo>
                    <a:pt x="100" y="114"/>
                  </a:lnTo>
                  <a:lnTo>
                    <a:pt x="104" y="116"/>
                  </a:lnTo>
                  <a:lnTo>
                    <a:pt x="104" y="118"/>
                  </a:lnTo>
                  <a:lnTo>
                    <a:pt x="110" y="118"/>
                  </a:lnTo>
                  <a:lnTo>
                    <a:pt x="112" y="126"/>
                  </a:lnTo>
                  <a:lnTo>
                    <a:pt x="118" y="130"/>
                  </a:lnTo>
                  <a:lnTo>
                    <a:pt x="120" y="128"/>
                  </a:lnTo>
                  <a:lnTo>
                    <a:pt x="128" y="150"/>
                  </a:lnTo>
                  <a:lnTo>
                    <a:pt x="122" y="152"/>
                  </a:lnTo>
                  <a:lnTo>
                    <a:pt x="124" y="156"/>
                  </a:lnTo>
                  <a:lnTo>
                    <a:pt x="120" y="160"/>
                  </a:lnTo>
                  <a:lnTo>
                    <a:pt x="122" y="166"/>
                  </a:lnTo>
                  <a:lnTo>
                    <a:pt x="126" y="166"/>
                  </a:lnTo>
                  <a:lnTo>
                    <a:pt x="128" y="160"/>
                  </a:lnTo>
                  <a:lnTo>
                    <a:pt x="132" y="158"/>
                  </a:lnTo>
                  <a:lnTo>
                    <a:pt x="134" y="150"/>
                  </a:lnTo>
                  <a:lnTo>
                    <a:pt x="140" y="146"/>
                  </a:lnTo>
                  <a:lnTo>
                    <a:pt x="140" y="140"/>
                  </a:lnTo>
                  <a:lnTo>
                    <a:pt x="132" y="134"/>
                  </a:lnTo>
                  <a:lnTo>
                    <a:pt x="134" y="126"/>
                  </a:lnTo>
                  <a:lnTo>
                    <a:pt x="136" y="124"/>
                  </a:lnTo>
                  <a:lnTo>
                    <a:pt x="140" y="120"/>
                  </a:lnTo>
                  <a:lnTo>
                    <a:pt x="150" y="126"/>
                  </a:lnTo>
                  <a:lnTo>
                    <a:pt x="154" y="130"/>
                  </a:lnTo>
                  <a:lnTo>
                    <a:pt x="156" y="132"/>
                  </a:lnTo>
                  <a:lnTo>
                    <a:pt x="158" y="128"/>
                  </a:lnTo>
                  <a:lnTo>
                    <a:pt x="150" y="116"/>
                  </a:lnTo>
                  <a:lnTo>
                    <a:pt x="124" y="104"/>
                  </a:lnTo>
                  <a:lnTo>
                    <a:pt x="124" y="102"/>
                  </a:lnTo>
                  <a:lnTo>
                    <a:pt x="126" y="98"/>
                  </a:lnTo>
                  <a:lnTo>
                    <a:pt x="126" y="96"/>
                  </a:lnTo>
                  <a:lnTo>
                    <a:pt x="126" y="94"/>
                  </a:lnTo>
                  <a:lnTo>
                    <a:pt x="114" y="96"/>
                  </a:lnTo>
                  <a:lnTo>
                    <a:pt x="114" y="98"/>
                  </a:lnTo>
                  <a:lnTo>
                    <a:pt x="108" y="92"/>
                  </a:lnTo>
                  <a:lnTo>
                    <a:pt x="100" y="84"/>
                  </a:lnTo>
                  <a:lnTo>
                    <a:pt x="92" y="66"/>
                  </a:lnTo>
                  <a:lnTo>
                    <a:pt x="78" y="56"/>
                  </a:lnTo>
                  <a:lnTo>
                    <a:pt x="76" y="50"/>
                  </a:lnTo>
                  <a:lnTo>
                    <a:pt x="76" y="46"/>
                  </a:lnTo>
                  <a:lnTo>
                    <a:pt x="78" y="42"/>
                  </a:lnTo>
                  <a:lnTo>
                    <a:pt x="78" y="40"/>
                  </a:lnTo>
                  <a:lnTo>
                    <a:pt x="76" y="38"/>
                  </a:lnTo>
                  <a:lnTo>
                    <a:pt x="74" y="32"/>
                  </a:lnTo>
                  <a:lnTo>
                    <a:pt x="88" y="26"/>
                  </a:lnTo>
                  <a:lnTo>
                    <a:pt x="94" y="26"/>
                  </a:lnTo>
                  <a:lnTo>
                    <a:pt x="94" y="28"/>
                  </a:lnTo>
                  <a:lnTo>
                    <a:pt x="98" y="28"/>
                  </a:lnTo>
                  <a:lnTo>
                    <a:pt x="92" y="22"/>
                  </a:lnTo>
                  <a:lnTo>
                    <a:pt x="92" y="20"/>
                  </a:lnTo>
                  <a:lnTo>
                    <a:pt x="92" y="16"/>
                  </a:lnTo>
                  <a:lnTo>
                    <a:pt x="90" y="16"/>
                  </a:lnTo>
                  <a:lnTo>
                    <a:pt x="94" y="10"/>
                  </a:lnTo>
                  <a:lnTo>
                    <a:pt x="78" y="6"/>
                  </a:lnTo>
                  <a:lnTo>
                    <a:pt x="74" y="4"/>
                  </a:lnTo>
                  <a:lnTo>
                    <a:pt x="72" y="0"/>
                  </a:lnTo>
                  <a:lnTo>
                    <a:pt x="54" y="4"/>
                  </a:lnTo>
                  <a:lnTo>
                    <a:pt x="50" y="4"/>
                  </a:lnTo>
                  <a:lnTo>
                    <a:pt x="50" y="8"/>
                  </a:lnTo>
                  <a:lnTo>
                    <a:pt x="46" y="8"/>
                  </a:lnTo>
                  <a:lnTo>
                    <a:pt x="46" y="14"/>
                  </a:lnTo>
                  <a:lnTo>
                    <a:pt x="34" y="12"/>
                  </a:lnTo>
                  <a:lnTo>
                    <a:pt x="30" y="22"/>
                  </a:lnTo>
                  <a:lnTo>
                    <a:pt x="24" y="16"/>
                  </a:lnTo>
                  <a:lnTo>
                    <a:pt x="24" y="12"/>
                  </a:lnTo>
                  <a:lnTo>
                    <a:pt x="16" y="22"/>
                  </a:lnTo>
                  <a:lnTo>
                    <a:pt x="4" y="22"/>
                  </a:lnTo>
                  <a:lnTo>
                    <a:pt x="2" y="24"/>
                  </a:lnTo>
                  <a:lnTo>
                    <a:pt x="6" y="34"/>
                  </a:lnTo>
                  <a:lnTo>
                    <a:pt x="2" y="38"/>
                  </a:lnTo>
                  <a:lnTo>
                    <a:pt x="0" y="40"/>
                  </a:lnTo>
                  <a:lnTo>
                    <a:pt x="4" y="42"/>
                  </a:lnTo>
                  <a:lnTo>
                    <a:pt x="4" y="50"/>
                  </a:lnTo>
                  <a:lnTo>
                    <a:pt x="6" y="54"/>
                  </a:lnTo>
                  <a:lnTo>
                    <a:pt x="12" y="54"/>
                  </a:lnTo>
                  <a:lnTo>
                    <a:pt x="12" y="62"/>
                  </a:lnTo>
                  <a:lnTo>
                    <a:pt x="12" y="6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0" name="Freeform 311">
              <a:extLst>
                <a:ext uri="{FF2B5EF4-FFF2-40B4-BE49-F238E27FC236}">
                  <a16:creationId xmlns:a16="http://schemas.microsoft.com/office/drawing/2014/main" id="{1745B826-53ED-40F7-A738-24CFBF086C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7088" y="3351213"/>
              <a:ext cx="123825" cy="107950"/>
            </a:xfrm>
            <a:custGeom>
              <a:avLst/>
              <a:gdLst/>
              <a:ahLst/>
              <a:cxnLst>
                <a:cxn ang="0">
                  <a:pos x="70" y="14"/>
                </a:cxn>
                <a:cxn ang="0">
                  <a:pos x="58" y="16"/>
                </a:cxn>
                <a:cxn ang="0">
                  <a:pos x="52" y="12"/>
                </a:cxn>
                <a:cxn ang="0">
                  <a:pos x="40" y="2"/>
                </a:cxn>
                <a:cxn ang="0">
                  <a:pos x="40" y="2"/>
                </a:cxn>
                <a:cxn ang="0">
                  <a:pos x="36" y="0"/>
                </a:cxn>
                <a:cxn ang="0">
                  <a:pos x="36" y="4"/>
                </a:cxn>
                <a:cxn ang="0">
                  <a:pos x="28" y="8"/>
                </a:cxn>
                <a:cxn ang="0">
                  <a:pos x="26" y="10"/>
                </a:cxn>
                <a:cxn ang="0">
                  <a:pos x="28" y="12"/>
                </a:cxn>
                <a:cxn ang="0">
                  <a:pos x="28" y="14"/>
                </a:cxn>
                <a:cxn ang="0">
                  <a:pos x="22" y="18"/>
                </a:cxn>
                <a:cxn ang="0">
                  <a:pos x="22" y="24"/>
                </a:cxn>
                <a:cxn ang="0">
                  <a:pos x="22" y="24"/>
                </a:cxn>
                <a:cxn ang="0">
                  <a:pos x="18" y="22"/>
                </a:cxn>
                <a:cxn ang="0">
                  <a:pos x="16" y="24"/>
                </a:cxn>
                <a:cxn ang="0">
                  <a:pos x="14" y="20"/>
                </a:cxn>
                <a:cxn ang="0">
                  <a:pos x="10" y="24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0" y="28"/>
                </a:cxn>
                <a:cxn ang="0">
                  <a:pos x="4" y="34"/>
                </a:cxn>
                <a:cxn ang="0">
                  <a:pos x="6" y="34"/>
                </a:cxn>
                <a:cxn ang="0">
                  <a:pos x="10" y="24"/>
                </a:cxn>
                <a:cxn ang="0">
                  <a:pos x="14" y="26"/>
                </a:cxn>
                <a:cxn ang="0">
                  <a:pos x="18" y="30"/>
                </a:cxn>
                <a:cxn ang="0">
                  <a:pos x="20" y="40"/>
                </a:cxn>
                <a:cxn ang="0">
                  <a:pos x="26" y="44"/>
                </a:cxn>
                <a:cxn ang="0">
                  <a:pos x="22" y="44"/>
                </a:cxn>
                <a:cxn ang="0">
                  <a:pos x="22" y="46"/>
                </a:cxn>
                <a:cxn ang="0">
                  <a:pos x="32" y="54"/>
                </a:cxn>
                <a:cxn ang="0">
                  <a:pos x="32" y="58"/>
                </a:cxn>
                <a:cxn ang="0">
                  <a:pos x="44" y="60"/>
                </a:cxn>
                <a:cxn ang="0">
                  <a:pos x="54" y="68"/>
                </a:cxn>
                <a:cxn ang="0">
                  <a:pos x="54" y="68"/>
                </a:cxn>
                <a:cxn ang="0">
                  <a:pos x="56" y="68"/>
                </a:cxn>
                <a:cxn ang="0">
                  <a:pos x="50" y="62"/>
                </a:cxn>
                <a:cxn ang="0">
                  <a:pos x="50" y="58"/>
                </a:cxn>
                <a:cxn ang="0">
                  <a:pos x="34" y="44"/>
                </a:cxn>
                <a:cxn ang="0">
                  <a:pos x="34" y="38"/>
                </a:cxn>
                <a:cxn ang="0">
                  <a:pos x="32" y="34"/>
                </a:cxn>
                <a:cxn ang="0">
                  <a:pos x="30" y="32"/>
                </a:cxn>
                <a:cxn ang="0">
                  <a:pos x="30" y="26"/>
                </a:cxn>
                <a:cxn ang="0">
                  <a:pos x="34" y="24"/>
                </a:cxn>
                <a:cxn ang="0">
                  <a:pos x="38" y="30"/>
                </a:cxn>
                <a:cxn ang="0">
                  <a:pos x="40" y="24"/>
                </a:cxn>
                <a:cxn ang="0">
                  <a:pos x="42" y="24"/>
                </a:cxn>
                <a:cxn ang="0">
                  <a:pos x="46" y="24"/>
                </a:cxn>
                <a:cxn ang="0">
                  <a:pos x="58" y="28"/>
                </a:cxn>
                <a:cxn ang="0">
                  <a:pos x="60" y="26"/>
                </a:cxn>
                <a:cxn ang="0">
                  <a:pos x="68" y="28"/>
                </a:cxn>
                <a:cxn ang="0">
                  <a:pos x="72" y="32"/>
                </a:cxn>
                <a:cxn ang="0">
                  <a:pos x="74" y="32"/>
                </a:cxn>
                <a:cxn ang="0">
                  <a:pos x="76" y="26"/>
                </a:cxn>
                <a:cxn ang="0">
                  <a:pos x="78" y="24"/>
                </a:cxn>
                <a:cxn ang="0">
                  <a:pos x="72" y="22"/>
                </a:cxn>
                <a:cxn ang="0">
                  <a:pos x="74" y="20"/>
                </a:cxn>
                <a:cxn ang="0">
                  <a:pos x="70" y="20"/>
                </a:cxn>
                <a:cxn ang="0">
                  <a:pos x="72" y="14"/>
                </a:cxn>
                <a:cxn ang="0">
                  <a:pos x="70" y="14"/>
                </a:cxn>
                <a:cxn ang="0">
                  <a:pos x="70" y="14"/>
                </a:cxn>
              </a:cxnLst>
              <a:rect l="0" t="0" r="r" b="b"/>
              <a:pathLst>
                <a:path w="78" h="68">
                  <a:moveTo>
                    <a:pt x="70" y="14"/>
                  </a:moveTo>
                  <a:lnTo>
                    <a:pt x="58" y="16"/>
                  </a:lnTo>
                  <a:lnTo>
                    <a:pt x="52" y="12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6" y="0"/>
                  </a:lnTo>
                  <a:lnTo>
                    <a:pt x="36" y="4"/>
                  </a:lnTo>
                  <a:lnTo>
                    <a:pt x="28" y="8"/>
                  </a:lnTo>
                  <a:lnTo>
                    <a:pt x="26" y="10"/>
                  </a:lnTo>
                  <a:lnTo>
                    <a:pt x="28" y="12"/>
                  </a:lnTo>
                  <a:lnTo>
                    <a:pt x="28" y="14"/>
                  </a:lnTo>
                  <a:lnTo>
                    <a:pt x="22" y="18"/>
                  </a:lnTo>
                  <a:lnTo>
                    <a:pt x="22" y="24"/>
                  </a:lnTo>
                  <a:lnTo>
                    <a:pt x="22" y="24"/>
                  </a:lnTo>
                  <a:lnTo>
                    <a:pt x="18" y="22"/>
                  </a:lnTo>
                  <a:lnTo>
                    <a:pt x="16" y="24"/>
                  </a:lnTo>
                  <a:lnTo>
                    <a:pt x="14" y="20"/>
                  </a:lnTo>
                  <a:lnTo>
                    <a:pt x="10" y="24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4" y="34"/>
                  </a:lnTo>
                  <a:lnTo>
                    <a:pt x="6" y="34"/>
                  </a:lnTo>
                  <a:lnTo>
                    <a:pt x="10" y="24"/>
                  </a:lnTo>
                  <a:lnTo>
                    <a:pt x="14" y="26"/>
                  </a:lnTo>
                  <a:lnTo>
                    <a:pt x="18" y="30"/>
                  </a:lnTo>
                  <a:lnTo>
                    <a:pt x="20" y="40"/>
                  </a:lnTo>
                  <a:lnTo>
                    <a:pt x="26" y="44"/>
                  </a:lnTo>
                  <a:lnTo>
                    <a:pt x="22" y="44"/>
                  </a:lnTo>
                  <a:lnTo>
                    <a:pt x="22" y="46"/>
                  </a:lnTo>
                  <a:lnTo>
                    <a:pt x="32" y="54"/>
                  </a:lnTo>
                  <a:lnTo>
                    <a:pt x="32" y="58"/>
                  </a:lnTo>
                  <a:lnTo>
                    <a:pt x="44" y="60"/>
                  </a:lnTo>
                  <a:lnTo>
                    <a:pt x="54" y="68"/>
                  </a:lnTo>
                  <a:lnTo>
                    <a:pt x="54" y="68"/>
                  </a:lnTo>
                  <a:lnTo>
                    <a:pt x="56" y="68"/>
                  </a:lnTo>
                  <a:lnTo>
                    <a:pt x="50" y="62"/>
                  </a:lnTo>
                  <a:lnTo>
                    <a:pt x="50" y="58"/>
                  </a:lnTo>
                  <a:lnTo>
                    <a:pt x="34" y="44"/>
                  </a:lnTo>
                  <a:lnTo>
                    <a:pt x="34" y="38"/>
                  </a:lnTo>
                  <a:lnTo>
                    <a:pt x="32" y="34"/>
                  </a:lnTo>
                  <a:lnTo>
                    <a:pt x="30" y="32"/>
                  </a:lnTo>
                  <a:lnTo>
                    <a:pt x="30" y="26"/>
                  </a:lnTo>
                  <a:lnTo>
                    <a:pt x="34" y="24"/>
                  </a:lnTo>
                  <a:lnTo>
                    <a:pt x="38" y="30"/>
                  </a:lnTo>
                  <a:lnTo>
                    <a:pt x="40" y="24"/>
                  </a:lnTo>
                  <a:lnTo>
                    <a:pt x="42" y="24"/>
                  </a:lnTo>
                  <a:lnTo>
                    <a:pt x="46" y="24"/>
                  </a:lnTo>
                  <a:lnTo>
                    <a:pt x="58" y="28"/>
                  </a:lnTo>
                  <a:lnTo>
                    <a:pt x="60" y="26"/>
                  </a:lnTo>
                  <a:lnTo>
                    <a:pt x="68" y="28"/>
                  </a:lnTo>
                  <a:lnTo>
                    <a:pt x="72" y="32"/>
                  </a:lnTo>
                  <a:lnTo>
                    <a:pt x="74" y="32"/>
                  </a:lnTo>
                  <a:lnTo>
                    <a:pt x="76" y="26"/>
                  </a:lnTo>
                  <a:lnTo>
                    <a:pt x="78" y="24"/>
                  </a:lnTo>
                  <a:lnTo>
                    <a:pt x="72" y="22"/>
                  </a:lnTo>
                  <a:lnTo>
                    <a:pt x="74" y="20"/>
                  </a:lnTo>
                  <a:lnTo>
                    <a:pt x="70" y="20"/>
                  </a:lnTo>
                  <a:lnTo>
                    <a:pt x="72" y="14"/>
                  </a:lnTo>
                  <a:lnTo>
                    <a:pt x="70" y="14"/>
                  </a:lnTo>
                  <a:lnTo>
                    <a:pt x="70" y="1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" name="Freeform 312">
              <a:extLst>
                <a:ext uri="{FF2B5EF4-FFF2-40B4-BE49-F238E27FC236}">
                  <a16:creationId xmlns:a16="http://schemas.microsoft.com/office/drawing/2014/main" id="{EB0951A3-FAF2-472E-85C2-D49ADE0D1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6638" y="2884488"/>
              <a:ext cx="101600" cy="82550"/>
            </a:xfrm>
            <a:custGeom>
              <a:avLst/>
              <a:gdLst/>
              <a:ahLst/>
              <a:cxnLst>
                <a:cxn ang="0">
                  <a:pos x="12" y="46"/>
                </a:cxn>
                <a:cxn ang="0">
                  <a:pos x="14" y="34"/>
                </a:cxn>
                <a:cxn ang="0">
                  <a:pos x="10" y="34"/>
                </a:cxn>
                <a:cxn ang="0">
                  <a:pos x="8" y="36"/>
                </a:cxn>
                <a:cxn ang="0">
                  <a:pos x="4" y="34"/>
                </a:cxn>
                <a:cxn ang="0">
                  <a:pos x="0" y="26"/>
                </a:cxn>
                <a:cxn ang="0">
                  <a:pos x="4" y="24"/>
                </a:cxn>
                <a:cxn ang="0">
                  <a:pos x="0" y="22"/>
                </a:cxn>
                <a:cxn ang="0">
                  <a:pos x="0" y="12"/>
                </a:cxn>
                <a:cxn ang="0">
                  <a:pos x="14" y="6"/>
                </a:cxn>
                <a:cxn ang="0">
                  <a:pos x="18" y="6"/>
                </a:cxn>
                <a:cxn ang="0">
                  <a:pos x="18" y="4"/>
                </a:cxn>
                <a:cxn ang="0">
                  <a:pos x="26" y="4"/>
                </a:cxn>
                <a:cxn ang="0">
                  <a:pos x="30" y="0"/>
                </a:cxn>
                <a:cxn ang="0">
                  <a:pos x="48" y="6"/>
                </a:cxn>
                <a:cxn ang="0">
                  <a:pos x="58" y="6"/>
                </a:cxn>
                <a:cxn ang="0">
                  <a:pos x="62" y="6"/>
                </a:cxn>
                <a:cxn ang="0">
                  <a:pos x="62" y="2"/>
                </a:cxn>
                <a:cxn ang="0">
                  <a:pos x="64" y="6"/>
                </a:cxn>
                <a:cxn ang="0">
                  <a:pos x="60" y="14"/>
                </a:cxn>
                <a:cxn ang="0">
                  <a:pos x="48" y="18"/>
                </a:cxn>
                <a:cxn ang="0">
                  <a:pos x="58" y="46"/>
                </a:cxn>
                <a:cxn ang="0">
                  <a:pos x="54" y="52"/>
                </a:cxn>
                <a:cxn ang="0">
                  <a:pos x="54" y="52"/>
                </a:cxn>
                <a:cxn ang="0">
                  <a:pos x="42" y="52"/>
                </a:cxn>
                <a:cxn ang="0">
                  <a:pos x="36" y="46"/>
                </a:cxn>
                <a:cxn ang="0">
                  <a:pos x="24" y="42"/>
                </a:cxn>
                <a:cxn ang="0">
                  <a:pos x="12" y="46"/>
                </a:cxn>
                <a:cxn ang="0">
                  <a:pos x="12" y="46"/>
                </a:cxn>
              </a:cxnLst>
              <a:rect l="0" t="0" r="r" b="b"/>
              <a:pathLst>
                <a:path w="64" h="52">
                  <a:moveTo>
                    <a:pt x="12" y="46"/>
                  </a:moveTo>
                  <a:lnTo>
                    <a:pt x="14" y="34"/>
                  </a:lnTo>
                  <a:lnTo>
                    <a:pt x="10" y="34"/>
                  </a:lnTo>
                  <a:lnTo>
                    <a:pt x="8" y="36"/>
                  </a:lnTo>
                  <a:lnTo>
                    <a:pt x="4" y="34"/>
                  </a:lnTo>
                  <a:lnTo>
                    <a:pt x="0" y="26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0" y="12"/>
                  </a:lnTo>
                  <a:lnTo>
                    <a:pt x="14" y="6"/>
                  </a:lnTo>
                  <a:lnTo>
                    <a:pt x="18" y="6"/>
                  </a:lnTo>
                  <a:lnTo>
                    <a:pt x="18" y="4"/>
                  </a:lnTo>
                  <a:lnTo>
                    <a:pt x="26" y="4"/>
                  </a:lnTo>
                  <a:lnTo>
                    <a:pt x="30" y="0"/>
                  </a:lnTo>
                  <a:lnTo>
                    <a:pt x="48" y="6"/>
                  </a:lnTo>
                  <a:lnTo>
                    <a:pt x="58" y="6"/>
                  </a:lnTo>
                  <a:lnTo>
                    <a:pt x="62" y="6"/>
                  </a:lnTo>
                  <a:lnTo>
                    <a:pt x="62" y="2"/>
                  </a:lnTo>
                  <a:lnTo>
                    <a:pt x="64" y="6"/>
                  </a:lnTo>
                  <a:lnTo>
                    <a:pt x="60" y="14"/>
                  </a:lnTo>
                  <a:lnTo>
                    <a:pt x="48" y="18"/>
                  </a:lnTo>
                  <a:lnTo>
                    <a:pt x="58" y="46"/>
                  </a:lnTo>
                  <a:lnTo>
                    <a:pt x="54" y="52"/>
                  </a:lnTo>
                  <a:lnTo>
                    <a:pt x="54" y="52"/>
                  </a:lnTo>
                  <a:lnTo>
                    <a:pt x="42" y="52"/>
                  </a:lnTo>
                  <a:lnTo>
                    <a:pt x="36" y="46"/>
                  </a:lnTo>
                  <a:lnTo>
                    <a:pt x="24" y="42"/>
                  </a:lnTo>
                  <a:lnTo>
                    <a:pt x="12" y="46"/>
                  </a:lnTo>
                  <a:lnTo>
                    <a:pt x="12" y="4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2" name="Freeform 313">
              <a:extLst>
                <a:ext uri="{FF2B5EF4-FFF2-40B4-BE49-F238E27FC236}">
                  <a16:creationId xmlns:a16="http://schemas.microsoft.com/office/drawing/2014/main" id="{71FFBAE0-05C1-407B-BAF9-26FC1D555D9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9788" y="3074988"/>
              <a:ext cx="209550" cy="196850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2" y="32"/>
                </a:cxn>
                <a:cxn ang="0">
                  <a:pos x="2" y="36"/>
                </a:cxn>
                <a:cxn ang="0">
                  <a:pos x="0" y="46"/>
                </a:cxn>
                <a:cxn ang="0">
                  <a:pos x="4" y="48"/>
                </a:cxn>
                <a:cxn ang="0">
                  <a:pos x="4" y="62"/>
                </a:cxn>
                <a:cxn ang="0">
                  <a:pos x="6" y="72"/>
                </a:cxn>
                <a:cxn ang="0">
                  <a:pos x="10" y="76"/>
                </a:cxn>
                <a:cxn ang="0">
                  <a:pos x="8" y="88"/>
                </a:cxn>
                <a:cxn ang="0">
                  <a:pos x="10" y="90"/>
                </a:cxn>
                <a:cxn ang="0">
                  <a:pos x="12" y="86"/>
                </a:cxn>
                <a:cxn ang="0">
                  <a:pos x="16" y="90"/>
                </a:cxn>
                <a:cxn ang="0">
                  <a:pos x="24" y="90"/>
                </a:cxn>
                <a:cxn ang="0">
                  <a:pos x="28" y="94"/>
                </a:cxn>
                <a:cxn ang="0">
                  <a:pos x="28" y="98"/>
                </a:cxn>
                <a:cxn ang="0">
                  <a:pos x="34" y="102"/>
                </a:cxn>
                <a:cxn ang="0">
                  <a:pos x="38" y="100"/>
                </a:cxn>
                <a:cxn ang="0">
                  <a:pos x="36" y="98"/>
                </a:cxn>
                <a:cxn ang="0">
                  <a:pos x="48" y="100"/>
                </a:cxn>
                <a:cxn ang="0">
                  <a:pos x="48" y="104"/>
                </a:cxn>
                <a:cxn ang="0">
                  <a:pos x="54" y="106"/>
                </a:cxn>
                <a:cxn ang="0">
                  <a:pos x="58" y="114"/>
                </a:cxn>
                <a:cxn ang="0">
                  <a:pos x="62" y="116"/>
                </a:cxn>
                <a:cxn ang="0">
                  <a:pos x="66" y="118"/>
                </a:cxn>
                <a:cxn ang="0">
                  <a:pos x="70" y="116"/>
                </a:cxn>
                <a:cxn ang="0">
                  <a:pos x="76" y="122"/>
                </a:cxn>
                <a:cxn ang="0">
                  <a:pos x="84" y="118"/>
                </a:cxn>
                <a:cxn ang="0">
                  <a:pos x="90" y="120"/>
                </a:cxn>
                <a:cxn ang="0">
                  <a:pos x="98" y="118"/>
                </a:cxn>
                <a:cxn ang="0">
                  <a:pos x="110" y="124"/>
                </a:cxn>
                <a:cxn ang="0">
                  <a:pos x="114" y="124"/>
                </a:cxn>
                <a:cxn ang="0">
                  <a:pos x="114" y="118"/>
                </a:cxn>
                <a:cxn ang="0">
                  <a:pos x="118" y="108"/>
                </a:cxn>
                <a:cxn ang="0">
                  <a:pos x="132" y="96"/>
                </a:cxn>
                <a:cxn ang="0">
                  <a:pos x="132" y="94"/>
                </a:cxn>
                <a:cxn ang="0">
                  <a:pos x="132" y="86"/>
                </a:cxn>
                <a:cxn ang="0">
                  <a:pos x="128" y="84"/>
                </a:cxn>
                <a:cxn ang="0">
                  <a:pos x="124" y="72"/>
                </a:cxn>
                <a:cxn ang="0">
                  <a:pos x="126" y="62"/>
                </a:cxn>
                <a:cxn ang="0">
                  <a:pos x="120" y="56"/>
                </a:cxn>
                <a:cxn ang="0">
                  <a:pos x="130" y="48"/>
                </a:cxn>
                <a:cxn ang="0">
                  <a:pos x="130" y="40"/>
                </a:cxn>
                <a:cxn ang="0">
                  <a:pos x="124" y="18"/>
                </a:cxn>
                <a:cxn ang="0">
                  <a:pos x="124" y="16"/>
                </a:cxn>
                <a:cxn ang="0">
                  <a:pos x="116" y="10"/>
                </a:cxn>
                <a:cxn ang="0">
                  <a:pos x="92" y="12"/>
                </a:cxn>
                <a:cxn ang="0">
                  <a:pos x="72" y="8"/>
                </a:cxn>
                <a:cxn ang="0">
                  <a:pos x="62" y="12"/>
                </a:cxn>
                <a:cxn ang="0">
                  <a:pos x="58" y="4"/>
                </a:cxn>
                <a:cxn ang="0">
                  <a:pos x="62" y="4"/>
                </a:cxn>
                <a:cxn ang="0">
                  <a:pos x="60" y="2"/>
                </a:cxn>
                <a:cxn ang="0">
                  <a:pos x="52" y="0"/>
                </a:cxn>
                <a:cxn ang="0">
                  <a:pos x="42" y="2"/>
                </a:cxn>
                <a:cxn ang="0">
                  <a:pos x="24" y="12"/>
                </a:cxn>
                <a:cxn ang="0">
                  <a:pos x="4" y="20"/>
                </a:cxn>
                <a:cxn ang="0">
                  <a:pos x="2" y="22"/>
                </a:cxn>
                <a:cxn ang="0">
                  <a:pos x="4" y="24"/>
                </a:cxn>
                <a:cxn ang="0">
                  <a:pos x="4" y="26"/>
                </a:cxn>
                <a:cxn ang="0">
                  <a:pos x="0" y="24"/>
                </a:cxn>
                <a:cxn ang="0">
                  <a:pos x="0" y="24"/>
                </a:cxn>
              </a:cxnLst>
              <a:rect l="0" t="0" r="r" b="b"/>
              <a:pathLst>
                <a:path w="132" h="124">
                  <a:moveTo>
                    <a:pt x="0" y="24"/>
                  </a:moveTo>
                  <a:lnTo>
                    <a:pt x="2" y="32"/>
                  </a:lnTo>
                  <a:lnTo>
                    <a:pt x="2" y="36"/>
                  </a:lnTo>
                  <a:lnTo>
                    <a:pt x="0" y="46"/>
                  </a:lnTo>
                  <a:lnTo>
                    <a:pt x="4" y="48"/>
                  </a:lnTo>
                  <a:lnTo>
                    <a:pt x="4" y="62"/>
                  </a:lnTo>
                  <a:lnTo>
                    <a:pt x="6" y="72"/>
                  </a:lnTo>
                  <a:lnTo>
                    <a:pt x="10" y="76"/>
                  </a:lnTo>
                  <a:lnTo>
                    <a:pt x="8" y="88"/>
                  </a:lnTo>
                  <a:lnTo>
                    <a:pt x="10" y="90"/>
                  </a:lnTo>
                  <a:lnTo>
                    <a:pt x="12" y="86"/>
                  </a:lnTo>
                  <a:lnTo>
                    <a:pt x="16" y="90"/>
                  </a:lnTo>
                  <a:lnTo>
                    <a:pt x="24" y="90"/>
                  </a:lnTo>
                  <a:lnTo>
                    <a:pt x="28" y="94"/>
                  </a:lnTo>
                  <a:lnTo>
                    <a:pt x="28" y="98"/>
                  </a:lnTo>
                  <a:lnTo>
                    <a:pt x="34" y="102"/>
                  </a:lnTo>
                  <a:lnTo>
                    <a:pt x="38" y="100"/>
                  </a:lnTo>
                  <a:lnTo>
                    <a:pt x="36" y="98"/>
                  </a:lnTo>
                  <a:lnTo>
                    <a:pt x="48" y="100"/>
                  </a:lnTo>
                  <a:lnTo>
                    <a:pt x="48" y="104"/>
                  </a:lnTo>
                  <a:lnTo>
                    <a:pt x="54" y="106"/>
                  </a:lnTo>
                  <a:lnTo>
                    <a:pt x="58" y="114"/>
                  </a:lnTo>
                  <a:lnTo>
                    <a:pt x="62" y="116"/>
                  </a:lnTo>
                  <a:lnTo>
                    <a:pt x="66" y="118"/>
                  </a:lnTo>
                  <a:lnTo>
                    <a:pt x="70" y="116"/>
                  </a:lnTo>
                  <a:lnTo>
                    <a:pt x="76" y="122"/>
                  </a:lnTo>
                  <a:lnTo>
                    <a:pt x="84" y="118"/>
                  </a:lnTo>
                  <a:lnTo>
                    <a:pt x="90" y="120"/>
                  </a:lnTo>
                  <a:lnTo>
                    <a:pt x="98" y="118"/>
                  </a:lnTo>
                  <a:lnTo>
                    <a:pt x="110" y="124"/>
                  </a:lnTo>
                  <a:lnTo>
                    <a:pt x="114" y="124"/>
                  </a:lnTo>
                  <a:lnTo>
                    <a:pt x="114" y="118"/>
                  </a:lnTo>
                  <a:lnTo>
                    <a:pt x="118" y="108"/>
                  </a:lnTo>
                  <a:lnTo>
                    <a:pt x="132" y="96"/>
                  </a:lnTo>
                  <a:lnTo>
                    <a:pt x="132" y="94"/>
                  </a:lnTo>
                  <a:lnTo>
                    <a:pt x="132" y="86"/>
                  </a:lnTo>
                  <a:lnTo>
                    <a:pt x="128" y="84"/>
                  </a:lnTo>
                  <a:lnTo>
                    <a:pt x="124" y="72"/>
                  </a:lnTo>
                  <a:lnTo>
                    <a:pt x="126" y="62"/>
                  </a:lnTo>
                  <a:lnTo>
                    <a:pt x="120" y="56"/>
                  </a:lnTo>
                  <a:lnTo>
                    <a:pt x="130" y="48"/>
                  </a:lnTo>
                  <a:lnTo>
                    <a:pt x="130" y="40"/>
                  </a:lnTo>
                  <a:lnTo>
                    <a:pt x="124" y="18"/>
                  </a:lnTo>
                  <a:lnTo>
                    <a:pt x="124" y="16"/>
                  </a:lnTo>
                  <a:lnTo>
                    <a:pt x="116" y="10"/>
                  </a:lnTo>
                  <a:lnTo>
                    <a:pt x="92" y="12"/>
                  </a:lnTo>
                  <a:lnTo>
                    <a:pt x="72" y="8"/>
                  </a:lnTo>
                  <a:lnTo>
                    <a:pt x="62" y="12"/>
                  </a:lnTo>
                  <a:lnTo>
                    <a:pt x="58" y="4"/>
                  </a:lnTo>
                  <a:lnTo>
                    <a:pt x="62" y="4"/>
                  </a:lnTo>
                  <a:lnTo>
                    <a:pt x="60" y="2"/>
                  </a:lnTo>
                  <a:lnTo>
                    <a:pt x="52" y="0"/>
                  </a:lnTo>
                  <a:lnTo>
                    <a:pt x="42" y="2"/>
                  </a:lnTo>
                  <a:lnTo>
                    <a:pt x="24" y="12"/>
                  </a:lnTo>
                  <a:lnTo>
                    <a:pt x="4" y="20"/>
                  </a:lnTo>
                  <a:lnTo>
                    <a:pt x="2" y="22"/>
                  </a:lnTo>
                  <a:lnTo>
                    <a:pt x="4" y="24"/>
                  </a:lnTo>
                  <a:lnTo>
                    <a:pt x="4" y="26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3" name="Freeform 314">
              <a:extLst>
                <a:ext uri="{FF2B5EF4-FFF2-40B4-BE49-F238E27FC236}">
                  <a16:creationId xmlns:a16="http://schemas.microsoft.com/office/drawing/2014/main" id="{2CB4FE2A-3995-48E2-806B-9648E2254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2663" y="2951163"/>
              <a:ext cx="158750" cy="92075"/>
            </a:xfrm>
            <a:custGeom>
              <a:avLst/>
              <a:gdLst/>
              <a:ahLst/>
              <a:cxnLst>
                <a:cxn ang="0">
                  <a:pos x="78" y="58"/>
                </a:cxn>
                <a:cxn ang="0">
                  <a:pos x="84" y="54"/>
                </a:cxn>
                <a:cxn ang="0">
                  <a:pos x="90" y="54"/>
                </a:cxn>
                <a:cxn ang="0">
                  <a:pos x="94" y="46"/>
                </a:cxn>
                <a:cxn ang="0">
                  <a:pos x="100" y="46"/>
                </a:cxn>
                <a:cxn ang="0">
                  <a:pos x="98" y="36"/>
                </a:cxn>
                <a:cxn ang="0">
                  <a:pos x="92" y="26"/>
                </a:cxn>
                <a:cxn ang="0">
                  <a:pos x="94" y="18"/>
                </a:cxn>
                <a:cxn ang="0">
                  <a:pos x="88" y="10"/>
                </a:cxn>
                <a:cxn ang="0">
                  <a:pos x="88" y="10"/>
                </a:cxn>
                <a:cxn ang="0">
                  <a:pos x="76" y="10"/>
                </a:cxn>
                <a:cxn ang="0">
                  <a:pos x="70" y="4"/>
                </a:cxn>
                <a:cxn ang="0">
                  <a:pos x="58" y="0"/>
                </a:cxn>
                <a:cxn ang="0">
                  <a:pos x="46" y="4"/>
                </a:cxn>
                <a:cxn ang="0">
                  <a:pos x="46" y="6"/>
                </a:cxn>
                <a:cxn ang="0">
                  <a:pos x="46" y="20"/>
                </a:cxn>
                <a:cxn ang="0">
                  <a:pos x="44" y="28"/>
                </a:cxn>
                <a:cxn ang="0">
                  <a:pos x="42" y="24"/>
                </a:cxn>
                <a:cxn ang="0">
                  <a:pos x="36" y="26"/>
                </a:cxn>
                <a:cxn ang="0">
                  <a:pos x="34" y="24"/>
                </a:cxn>
                <a:cxn ang="0">
                  <a:pos x="30" y="18"/>
                </a:cxn>
                <a:cxn ang="0">
                  <a:pos x="30" y="20"/>
                </a:cxn>
                <a:cxn ang="0">
                  <a:pos x="22" y="8"/>
                </a:cxn>
                <a:cxn ang="0">
                  <a:pos x="12" y="12"/>
                </a:cxn>
                <a:cxn ang="0">
                  <a:pos x="2" y="32"/>
                </a:cxn>
                <a:cxn ang="0">
                  <a:pos x="0" y="44"/>
                </a:cxn>
                <a:cxn ang="0">
                  <a:pos x="2" y="46"/>
                </a:cxn>
                <a:cxn ang="0">
                  <a:pos x="4" y="48"/>
                </a:cxn>
                <a:cxn ang="0">
                  <a:pos x="8" y="42"/>
                </a:cxn>
                <a:cxn ang="0">
                  <a:pos x="16" y="38"/>
                </a:cxn>
                <a:cxn ang="0">
                  <a:pos x="38" y="40"/>
                </a:cxn>
                <a:cxn ang="0">
                  <a:pos x="46" y="42"/>
                </a:cxn>
                <a:cxn ang="0">
                  <a:pos x="54" y="38"/>
                </a:cxn>
                <a:cxn ang="0">
                  <a:pos x="58" y="44"/>
                </a:cxn>
                <a:cxn ang="0">
                  <a:pos x="64" y="46"/>
                </a:cxn>
                <a:cxn ang="0">
                  <a:pos x="78" y="58"/>
                </a:cxn>
                <a:cxn ang="0">
                  <a:pos x="78" y="58"/>
                </a:cxn>
              </a:cxnLst>
              <a:rect l="0" t="0" r="r" b="b"/>
              <a:pathLst>
                <a:path w="100" h="58">
                  <a:moveTo>
                    <a:pt x="78" y="58"/>
                  </a:moveTo>
                  <a:lnTo>
                    <a:pt x="84" y="54"/>
                  </a:lnTo>
                  <a:lnTo>
                    <a:pt x="90" y="54"/>
                  </a:lnTo>
                  <a:lnTo>
                    <a:pt x="94" y="46"/>
                  </a:lnTo>
                  <a:lnTo>
                    <a:pt x="100" y="46"/>
                  </a:lnTo>
                  <a:lnTo>
                    <a:pt x="98" y="36"/>
                  </a:lnTo>
                  <a:lnTo>
                    <a:pt x="92" y="26"/>
                  </a:lnTo>
                  <a:lnTo>
                    <a:pt x="94" y="18"/>
                  </a:lnTo>
                  <a:lnTo>
                    <a:pt x="88" y="10"/>
                  </a:lnTo>
                  <a:lnTo>
                    <a:pt x="88" y="10"/>
                  </a:lnTo>
                  <a:lnTo>
                    <a:pt x="76" y="10"/>
                  </a:lnTo>
                  <a:lnTo>
                    <a:pt x="70" y="4"/>
                  </a:lnTo>
                  <a:lnTo>
                    <a:pt x="58" y="0"/>
                  </a:lnTo>
                  <a:lnTo>
                    <a:pt x="46" y="4"/>
                  </a:lnTo>
                  <a:lnTo>
                    <a:pt x="46" y="6"/>
                  </a:lnTo>
                  <a:lnTo>
                    <a:pt x="46" y="20"/>
                  </a:lnTo>
                  <a:lnTo>
                    <a:pt x="44" y="28"/>
                  </a:lnTo>
                  <a:lnTo>
                    <a:pt x="42" y="24"/>
                  </a:lnTo>
                  <a:lnTo>
                    <a:pt x="36" y="26"/>
                  </a:lnTo>
                  <a:lnTo>
                    <a:pt x="34" y="24"/>
                  </a:lnTo>
                  <a:lnTo>
                    <a:pt x="30" y="18"/>
                  </a:lnTo>
                  <a:lnTo>
                    <a:pt x="30" y="20"/>
                  </a:lnTo>
                  <a:lnTo>
                    <a:pt x="22" y="8"/>
                  </a:lnTo>
                  <a:lnTo>
                    <a:pt x="12" y="12"/>
                  </a:lnTo>
                  <a:lnTo>
                    <a:pt x="2" y="32"/>
                  </a:lnTo>
                  <a:lnTo>
                    <a:pt x="0" y="44"/>
                  </a:lnTo>
                  <a:lnTo>
                    <a:pt x="2" y="46"/>
                  </a:lnTo>
                  <a:lnTo>
                    <a:pt x="4" y="48"/>
                  </a:lnTo>
                  <a:lnTo>
                    <a:pt x="8" y="42"/>
                  </a:lnTo>
                  <a:lnTo>
                    <a:pt x="16" y="38"/>
                  </a:lnTo>
                  <a:lnTo>
                    <a:pt x="38" y="40"/>
                  </a:lnTo>
                  <a:lnTo>
                    <a:pt x="46" y="42"/>
                  </a:lnTo>
                  <a:lnTo>
                    <a:pt x="54" y="38"/>
                  </a:lnTo>
                  <a:lnTo>
                    <a:pt x="58" y="44"/>
                  </a:lnTo>
                  <a:lnTo>
                    <a:pt x="64" y="46"/>
                  </a:lnTo>
                  <a:lnTo>
                    <a:pt x="78" y="58"/>
                  </a:lnTo>
                  <a:lnTo>
                    <a:pt x="78" y="5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4" name="Freeform 315">
              <a:extLst>
                <a:ext uri="{FF2B5EF4-FFF2-40B4-BE49-F238E27FC236}">
                  <a16:creationId xmlns:a16="http://schemas.microsoft.com/office/drawing/2014/main" id="{1A4F64FD-64CD-4465-B28F-A3049F8BAA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5838" y="3011488"/>
              <a:ext cx="120650" cy="92075"/>
            </a:xfrm>
            <a:custGeom>
              <a:avLst/>
              <a:gdLst/>
              <a:ahLst/>
              <a:cxnLst>
                <a:cxn ang="0">
                  <a:pos x="50" y="58"/>
                </a:cxn>
                <a:cxn ang="0">
                  <a:pos x="50" y="54"/>
                </a:cxn>
                <a:cxn ang="0">
                  <a:pos x="56" y="52"/>
                </a:cxn>
                <a:cxn ang="0">
                  <a:pos x="64" y="54"/>
                </a:cxn>
                <a:cxn ang="0">
                  <a:pos x="60" y="48"/>
                </a:cxn>
                <a:cxn ang="0">
                  <a:pos x="64" y="44"/>
                </a:cxn>
                <a:cxn ang="0">
                  <a:pos x="64" y="36"/>
                </a:cxn>
                <a:cxn ang="0">
                  <a:pos x="74" y="32"/>
                </a:cxn>
                <a:cxn ang="0">
                  <a:pos x="76" y="28"/>
                </a:cxn>
                <a:cxn ang="0">
                  <a:pos x="72" y="26"/>
                </a:cxn>
                <a:cxn ang="0">
                  <a:pos x="72" y="22"/>
                </a:cxn>
                <a:cxn ang="0">
                  <a:pos x="76" y="20"/>
                </a:cxn>
                <a:cxn ang="0">
                  <a:pos x="76" y="20"/>
                </a:cxn>
                <a:cxn ang="0">
                  <a:pos x="62" y="8"/>
                </a:cxn>
                <a:cxn ang="0">
                  <a:pos x="56" y="6"/>
                </a:cxn>
                <a:cxn ang="0">
                  <a:pos x="52" y="0"/>
                </a:cxn>
                <a:cxn ang="0">
                  <a:pos x="44" y="4"/>
                </a:cxn>
                <a:cxn ang="0">
                  <a:pos x="36" y="2"/>
                </a:cxn>
                <a:cxn ang="0">
                  <a:pos x="14" y="0"/>
                </a:cxn>
                <a:cxn ang="0">
                  <a:pos x="6" y="4"/>
                </a:cxn>
                <a:cxn ang="0">
                  <a:pos x="2" y="10"/>
                </a:cxn>
                <a:cxn ang="0">
                  <a:pos x="0" y="8"/>
                </a:cxn>
                <a:cxn ang="0">
                  <a:pos x="4" y="28"/>
                </a:cxn>
                <a:cxn ang="0">
                  <a:pos x="22" y="34"/>
                </a:cxn>
                <a:cxn ang="0">
                  <a:pos x="24" y="38"/>
                </a:cxn>
                <a:cxn ang="0">
                  <a:pos x="22" y="42"/>
                </a:cxn>
                <a:cxn ang="0">
                  <a:pos x="24" y="50"/>
                </a:cxn>
                <a:cxn ang="0">
                  <a:pos x="32" y="56"/>
                </a:cxn>
                <a:cxn ang="0">
                  <a:pos x="32" y="58"/>
                </a:cxn>
                <a:cxn ang="0">
                  <a:pos x="50" y="58"/>
                </a:cxn>
                <a:cxn ang="0">
                  <a:pos x="50" y="58"/>
                </a:cxn>
              </a:cxnLst>
              <a:rect l="0" t="0" r="r" b="b"/>
              <a:pathLst>
                <a:path w="76" h="58">
                  <a:moveTo>
                    <a:pt x="50" y="58"/>
                  </a:moveTo>
                  <a:lnTo>
                    <a:pt x="50" y="54"/>
                  </a:lnTo>
                  <a:lnTo>
                    <a:pt x="56" y="52"/>
                  </a:lnTo>
                  <a:lnTo>
                    <a:pt x="64" y="54"/>
                  </a:lnTo>
                  <a:lnTo>
                    <a:pt x="60" y="48"/>
                  </a:lnTo>
                  <a:lnTo>
                    <a:pt x="64" y="44"/>
                  </a:lnTo>
                  <a:lnTo>
                    <a:pt x="64" y="36"/>
                  </a:lnTo>
                  <a:lnTo>
                    <a:pt x="74" y="32"/>
                  </a:lnTo>
                  <a:lnTo>
                    <a:pt x="76" y="28"/>
                  </a:lnTo>
                  <a:lnTo>
                    <a:pt x="72" y="26"/>
                  </a:lnTo>
                  <a:lnTo>
                    <a:pt x="72" y="22"/>
                  </a:lnTo>
                  <a:lnTo>
                    <a:pt x="76" y="20"/>
                  </a:lnTo>
                  <a:lnTo>
                    <a:pt x="76" y="20"/>
                  </a:lnTo>
                  <a:lnTo>
                    <a:pt x="62" y="8"/>
                  </a:lnTo>
                  <a:lnTo>
                    <a:pt x="56" y="6"/>
                  </a:lnTo>
                  <a:lnTo>
                    <a:pt x="52" y="0"/>
                  </a:lnTo>
                  <a:lnTo>
                    <a:pt x="44" y="4"/>
                  </a:lnTo>
                  <a:lnTo>
                    <a:pt x="36" y="2"/>
                  </a:lnTo>
                  <a:lnTo>
                    <a:pt x="14" y="0"/>
                  </a:lnTo>
                  <a:lnTo>
                    <a:pt x="6" y="4"/>
                  </a:lnTo>
                  <a:lnTo>
                    <a:pt x="2" y="10"/>
                  </a:lnTo>
                  <a:lnTo>
                    <a:pt x="0" y="8"/>
                  </a:lnTo>
                  <a:lnTo>
                    <a:pt x="4" y="28"/>
                  </a:lnTo>
                  <a:lnTo>
                    <a:pt x="22" y="34"/>
                  </a:lnTo>
                  <a:lnTo>
                    <a:pt x="24" y="38"/>
                  </a:lnTo>
                  <a:lnTo>
                    <a:pt x="22" y="42"/>
                  </a:lnTo>
                  <a:lnTo>
                    <a:pt x="24" y="50"/>
                  </a:lnTo>
                  <a:lnTo>
                    <a:pt x="32" y="56"/>
                  </a:lnTo>
                  <a:lnTo>
                    <a:pt x="32" y="58"/>
                  </a:lnTo>
                  <a:lnTo>
                    <a:pt x="50" y="58"/>
                  </a:lnTo>
                  <a:lnTo>
                    <a:pt x="50" y="5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5" name="Freeform 316">
              <a:extLst>
                <a:ext uri="{FF2B5EF4-FFF2-40B4-BE49-F238E27FC236}">
                  <a16:creationId xmlns:a16="http://schemas.microsoft.com/office/drawing/2014/main" id="{422FABA9-A439-4EB8-8259-2623382978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4088" y="3043238"/>
              <a:ext cx="69850" cy="50800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20" y="32"/>
                </a:cxn>
                <a:cxn ang="0">
                  <a:pos x="44" y="30"/>
                </a:cxn>
                <a:cxn ang="0">
                  <a:pos x="42" y="22"/>
                </a:cxn>
                <a:cxn ang="0">
                  <a:pos x="44" y="18"/>
                </a:cxn>
                <a:cxn ang="0">
                  <a:pos x="42" y="14"/>
                </a:cxn>
                <a:cxn ang="0">
                  <a:pos x="24" y="8"/>
                </a:cxn>
                <a:cxn ang="0">
                  <a:pos x="22" y="18"/>
                </a:cxn>
                <a:cxn ang="0">
                  <a:pos x="14" y="16"/>
                </a:cxn>
                <a:cxn ang="0">
                  <a:pos x="20" y="6"/>
                </a:cxn>
                <a:cxn ang="0">
                  <a:pos x="20" y="0"/>
                </a:cxn>
                <a:cxn ang="0">
                  <a:pos x="16" y="10"/>
                </a:cxn>
                <a:cxn ang="0">
                  <a:pos x="12" y="16"/>
                </a:cxn>
                <a:cxn ang="0">
                  <a:pos x="6" y="16"/>
                </a:cxn>
                <a:cxn ang="0">
                  <a:pos x="4" y="24"/>
                </a:cxn>
                <a:cxn ang="0">
                  <a:pos x="0" y="28"/>
                </a:cxn>
                <a:cxn ang="0">
                  <a:pos x="0" y="28"/>
                </a:cxn>
              </a:cxnLst>
              <a:rect l="0" t="0" r="r" b="b"/>
              <a:pathLst>
                <a:path w="44" h="32">
                  <a:moveTo>
                    <a:pt x="0" y="28"/>
                  </a:moveTo>
                  <a:lnTo>
                    <a:pt x="20" y="32"/>
                  </a:lnTo>
                  <a:lnTo>
                    <a:pt x="44" y="30"/>
                  </a:lnTo>
                  <a:lnTo>
                    <a:pt x="42" y="22"/>
                  </a:lnTo>
                  <a:lnTo>
                    <a:pt x="44" y="18"/>
                  </a:lnTo>
                  <a:lnTo>
                    <a:pt x="42" y="14"/>
                  </a:lnTo>
                  <a:lnTo>
                    <a:pt x="24" y="8"/>
                  </a:lnTo>
                  <a:lnTo>
                    <a:pt x="22" y="18"/>
                  </a:lnTo>
                  <a:lnTo>
                    <a:pt x="14" y="16"/>
                  </a:lnTo>
                  <a:lnTo>
                    <a:pt x="20" y="6"/>
                  </a:lnTo>
                  <a:lnTo>
                    <a:pt x="20" y="0"/>
                  </a:lnTo>
                  <a:lnTo>
                    <a:pt x="16" y="10"/>
                  </a:lnTo>
                  <a:lnTo>
                    <a:pt x="12" y="16"/>
                  </a:lnTo>
                  <a:lnTo>
                    <a:pt x="6" y="16"/>
                  </a:lnTo>
                  <a:lnTo>
                    <a:pt x="4" y="24"/>
                  </a:lnTo>
                  <a:lnTo>
                    <a:pt x="0" y="28"/>
                  </a:lnTo>
                  <a:lnTo>
                    <a:pt x="0" y="2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6" name="Freeform 317">
              <a:extLst>
                <a:ext uri="{FF2B5EF4-FFF2-40B4-BE49-F238E27FC236}">
                  <a16:creationId xmlns:a16="http://schemas.microsoft.com/office/drawing/2014/main" id="{CFC50C2E-EF08-4883-AAB0-267CB693C2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4488" y="3440113"/>
              <a:ext cx="266700" cy="209550"/>
            </a:xfrm>
            <a:custGeom>
              <a:avLst/>
              <a:gdLst/>
              <a:ahLst/>
              <a:cxnLst>
                <a:cxn ang="0">
                  <a:pos x="24" y="106"/>
                </a:cxn>
                <a:cxn ang="0">
                  <a:pos x="28" y="90"/>
                </a:cxn>
                <a:cxn ang="0">
                  <a:pos x="26" y="72"/>
                </a:cxn>
                <a:cxn ang="0">
                  <a:pos x="32" y="60"/>
                </a:cxn>
                <a:cxn ang="0">
                  <a:pos x="40" y="42"/>
                </a:cxn>
                <a:cxn ang="0">
                  <a:pos x="38" y="32"/>
                </a:cxn>
                <a:cxn ang="0">
                  <a:pos x="16" y="32"/>
                </a:cxn>
                <a:cxn ang="0">
                  <a:pos x="10" y="32"/>
                </a:cxn>
                <a:cxn ang="0">
                  <a:pos x="6" y="30"/>
                </a:cxn>
                <a:cxn ang="0">
                  <a:pos x="6" y="26"/>
                </a:cxn>
                <a:cxn ang="0">
                  <a:pos x="6" y="22"/>
                </a:cxn>
                <a:cxn ang="0">
                  <a:pos x="4" y="18"/>
                </a:cxn>
                <a:cxn ang="0">
                  <a:pos x="0" y="14"/>
                </a:cxn>
                <a:cxn ang="0">
                  <a:pos x="12" y="6"/>
                </a:cxn>
                <a:cxn ang="0">
                  <a:pos x="20" y="0"/>
                </a:cxn>
                <a:cxn ang="0">
                  <a:pos x="44" y="0"/>
                </a:cxn>
                <a:cxn ang="0">
                  <a:pos x="76" y="4"/>
                </a:cxn>
                <a:cxn ang="0">
                  <a:pos x="106" y="12"/>
                </a:cxn>
                <a:cxn ang="0">
                  <a:pos x="130" y="20"/>
                </a:cxn>
                <a:cxn ang="0">
                  <a:pos x="142" y="20"/>
                </a:cxn>
                <a:cxn ang="0">
                  <a:pos x="146" y="22"/>
                </a:cxn>
                <a:cxn ang="0">
                  <a:pos x="166" y="24"/>
                </a:cxn>
                <a:cxn ang="0">
                  <a:pos x="166" y="28"/>
                </a:cxn>
                <a:cxn ang="0">
                  <a:pos x="166" y="34"/>
                </a:cxn>
                <a:cxn ang="0">
                  <a:pos x="138" y="48"/>
                </a:cxn>
                <a:cxn ang="0">
                  <a:pos x="122" y="72"/>
                </a:cxn>
                <a:cxn ang="0">
                  <a:pos x="122" y="84"/>
                </a:cxn>
                <a:cxn ang="0">
                  <a:pos x="126" y="90"/>
                </a:cxn>
                <a:cxn ang="0">
                  <a:pos x="114" y="104"/>
                </a:cxn>
                <a:cxn ang="0">
                  <a:pos x="106" y="108"/>
                </a:cxn>
                <a:cxn ang="0">
                  <a:pos x="98" y="120"/>
                </a:cxn>
                <a:cxn ang="0">
                  <a:pos x="64" y="124"/>
                </a:cxn>
                <a:cxn ang="0">
                  <a:pos x="52" y="132"/>
                </a:cxn>
                <a:cxn ang="0">
                  <a:pos x="40" y="118"/>
                </a:cxn>
                <a:cxn ang="0">
                  <a:pos x="32" y="114"/>
                </a:cxn>
                <a:cxn ang="0">
                  <a:pos x="26" y="114"/>
                </a:cxn>
              </a:cxnLst>
              <a:rect l="0" t="0" r="r" b="b"/>
              <a:pathLst>
                <a:path w="168" h="132">
                  <a:moveTo>
                    <a:pt x="26" y="114"/>
                  </a:moveTo>
                  <a:lnTo>
                    <a:pt x="24" y="106"/>
                  </a:lnTo>
                  <a:lnTo>
                    <a:pt x="32" y="100"/>
                  </a:lnTo>
                  <a:lnTo>
                    <a:pt x="28" y="90"/>
                  </a:lnTo>
                  <a:lnTo>
                    <a:pt x="30" y="82"/>
                  </a:lnTo>
                  <a:lnTo>
                    <a:pt x="26" y="72"/>
                  </a:lnTo>
                  <a:lnTo>
                    <a:pt x="34" y="68"/>
                  </a:lnTo>
                  <a:lnTo>
                    <a:pt x="32" y="60"/>
                  </a:lnTo>
                  <a:lnTo>
                    <a:pt x="34" y="48"/>
                  </a:lnTo>
                  <a:lnTo>
                    <a:pt x="40" y="42"/>
                  </a:lnTo>
                  <a:lnTo>
                    <a:pt x="42" y="38"/>
                  </a:lnTo>
                  <a:lnTo>
                    <a:pt x="38" y="32"/>
                  </a:lnTo>
                  <a:lnTo>
                    <a:pt x="18" y="34"/>
                  </a:lnTo>
                  <a:lnTo>
                    <a:pt x="16" y="32"/>
                  </a:lnTo>
                  <a:lnTo>
                    <a:pt x="16" y="30"/>
                  </a:lnTo>
                  <a:lnTo>
                    <a:pt x="10" y="32"/>
                  </a:lnTo>
                  <a:lnTo>
                    <a:pt x="8" y="34"/>
                  </a:lnTo>
                  <a:lnTo>
                    <a:pt x="6" y="30"/>
                  </a:lnTo>
                  <a:lnTo>
                    <a:pt x="8" y="26"/>
                  </a:lnTo>
                  <a:lnTo>
                    <a:pt x="6" y="26"/>
                  </a:lnTo>
                  <a:lnTo>
                    <a:pt x="8" y="24"/>
                  </a:lnTo>
                  <a:lnTo>
                    <a:pt x="6" y="22"/>
                  </a:lnTo>
                  <a:lnTo>
                    <a:pt x="6" y="20"/>
                  </a:lnTo>
                  <a:lnTo>
                    <a:pt x="4" y="18"/>
                  </a:lnTo>
                  <a:lnTo>
                    <a:pt x="4" y="16"/>
                  </a:lnTo>
                  <a:lnTo>
                    <a:pt x="0" y="14"/>
                  </a:lnTo>
                  <a:lnTo>
                    <a:pt x="4" y="8"/>
                  </a:lnTo>
                  <a:lnTo>
                    <a:pt x="12" y="6"/>
                  </a:lnTo>
                  <a:lnTo>
                    <a:pt x="16" y="0"/>
                  </a:lnTo>
                  <a:lnTo>
                    <a:pt x="20" y="0"/>
                  </a:lnTo>
                  <a:lnTo>
                    <a:pt x="32" y="2"/>
                  </a:lnTo>
                  <a:lnTo>
                    <a:pt x="44" y="0"/>
                  </a:lnTo>
                  <a:lnTo>
                    <a:pt x="62" y="4"/>
                  </a:lnTo>
                  <a:lnTo>
                    <a:pt x="76" y="4"/>
                  </a:lnTo>
                  <a:lnTo>
                    <a:pt x="100" y="6"/>
                  </a:lnTo>
                  <a:lnTo>
                    <a:pt x="106" y="12"/>
                  </a:lnTo>
                  <a:lnTo>
                    <a:pt x="116" y="16"/>
                  </a:lnTo>
                  <a:lnTo>
                    <a:pt x="130" y="20"/>
                  </a:lnTo>
                  <a:lnTo>
                    <a:pt x="136" y="16"/>
                  </a:lnTo>
                  <a:lnTo>
                    <a:pt x="142" y="20"/>
                  </a:lnTo>
                  <a:lnTo>
                    <a:pt x="144" y="24"/>
                  </a:lnTo>
                  <a:lnTo>
                    <a:pt x="146" y="22"/>
                  </a:lnTo>
                  <a:lnTo>
                    <a:pt x="150" y="24"/>
                  </a:lnTo>
                  <a:lnTo>
                    <a:pt x="166" y="24"/>
                  </a:lnTo>
                  <a:lnTo>
                    <a:pt x="168" y="26"/>
                  </a:lnTo>
                  <a:lnTo>
                    <a:pt x="166" y="28"/>
                  </a:lnTo>
                  <a:lnTo>
                    <a:pt x="168" y="32"/>
                  </a:lnTo>
                  <a:lnTo>
                    <a:pt x="166" y="34"/>
                  </a:lnTo>
                  <a:lnTo>
                    <a:pt x="152" y="44"/>
                  </a:lnTo>
                  <a:lnTo>
                    <a:pt x="138" y="48"/>
                  </a:lnTo>
                  <a:lnTo>
                    <a:pt x="136" y="52"/>
                  </a:lnTo>
                  <a:lnTo>
                    <a:pt x="122" y="72"/>
                  </a:lnTo>
                  <a:lnTo>
                    <a:pt x="120" y="76"/>
                  </a:lnTo>
                  <a:lnTo>
                    <a:pt x="122" y="84"/>
                  </a:lnTo>
                  <a:lnTo>
                    <a:pt x="128" y="88"/>
                  </a:lnTo>
                  <a:lnTo>
                    <a:pt x="126" y="90"/>
                  </a:lnTo>
                  <a:lnTo>
                    <a:pt x="118" y="94"/>
                  </a:lnTo>
                  <a:lnTo>
                    <a:pt x="114" y="104"/>
                  </a:lnTo>
                  <a:lnTo>
                    <a:pt x="114" y="106"/>
                  </a:lnTo>
                  <a:lnTo>
                    <a:pt x="106" y="108"/>
                  </a:lnTo>
                  <a:lnTo>
                    <a:pt x="102" y="112"/>
                  </a:lnTo>
                  <a:lnTo>
                    <a:pt x="98" y="120"/>
                  </a:lnTo>
                  <a:lnTo>
                    <a:pt x="66" y="122"/>
                  </a:lnTo>
                  <a:lnTo>
                    <a:pt x="64" y="124"/>
                  </a:lnTo>
                  <a:lnTo>
                    <a:pt x="58" y="126"/>
                  </a:lnTo>
                  <a:lnTo>
                    <a:pt x="52" y="132"/>
                  </a:lnTo>
                  <a:lnTo>
                    <a:pt x="44" y="130"/>
                  </a:lnTo>
                  <a:lnTo>
                    <a:pt x="40" y="118"/>
                  </a:lnTo>
                  <a:lnTo>
                    <a:pt x="36" y="116"/>
                  </a:lnTo>
                  <a:lnTo>
                    <a:pt x="32" y="114"/>
                  </a:lnTo>
                  <a:lnTo>
                    <a:pt x="26" y="114"/>
                  </a:lnTo>
                  <a:lnTo>
                    <a:pt x="26" y="11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7" name="Freeform 318">
              <a:extLst>
                <a:ext uri="{FF2B5EF4-FFF2-40B4-BE49-F238E27FC236}">
                  <a16:creationId xmlns:a16="http://schemas.microsoft.com/office/drawing/2014/main" id="{94C58B7F-86AC-45CB-9D95-1A89683B2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9738" y="3208338"/>
              <a:ext cx="269875" cy="269875"/>
            </a:xfrm>
            <a:custGeom>
              <a:avLst/>
              <a:gdLst/>
              <a:ahLst/>
              <a:cxnLst>
                <a:cxn ang="0">
                  <a:pos x="88" y="4"/>
                </a:cxn>
                <a:cxn ang="0">
                  <a:pos x="86" y="18"/>
                </a:cxn>
                <a:cxn ang="0">
                  <a:pos x="68" y="28"/>
                </a:cxn>
                <a:cxn ang="0">
                  <a:pos x="70" y="34"/>
                </a:cxn>
                <a:cxn ang="0">
                  <a:pos x="50" y="36"/>
                </a:cxn>
                <a:cxn ang="0">
                  <a:pos x="48" y="30"/>
                </a:cxn>
                <a:cxn ang="0">
                  <a:pos x="44" y="48"/>
                </a:cxn>
                <a:cxn ang="0">
                  <a:pos x="44" y="50"/>
                </a:cxn>
                <a:cxn ang="0">
                  <a:pos x="30" y="52"/>
                </a:cxn>
                <a:cxn ang="0">
                  <a:pos x="18" y="46"/>
                </a:cxn>
                <a:cxn ang="0">
                  <a:pos x="2" y="54"/>
                </a:cxn>
                <a:cxn ang="0">
                  <a:pos x="6" y="56"/>
                </a:cxn>
                <a:cxn ang="0">
                  <a:pos x="6" y="62"/>
                </a:cxn>
                <a:cxn ang="0">
                  <a:pos x="6" y="68"/>
                </a:cxn>
                <a:cxn ang="0">
                  <a:pos x="22" y="72"/>
                </a:cxn>
                <a:cxn ang="0">
                  <a:pos x="32" y="78"/>
                </a:cxn>
                <a:cxn ang="0">
                  <a:pos x="36" y="80"/>
                </a:cxn>
                <a:cxn ang="0">
                  <a:pos x="40" y="92"/>
                </a:cxn>
                <a:cxn ang="0">
                  <a:pos x="50" y="104"/>
                </a:cxn>
                <a:cxn ang="0">
                  <a:pos x="54" y="114"/>
                </a:cxn>
                <a:cxn ang="0">
                  <a:pos x="52" y="112"/>
                </a:cxn>
                <a:cxn ang="0">
                  <a:pos x="52" y="128"/>
                </a:cxn>
                <a:cxn ang="0">
                  <a:pos x="46" y="148"/>
                </a:cxn>
                <a:cxn ang="0">
                  <a:pos x="40" y="152"/>
                </a:cxn>
                <a:cxn ang="0">
                  <a:pos x="56" y="162"/>
                </a:cxn>
                <a:cxn ang="0">
                  <a:pos x="76" y="162"/>
                </a:cxn>
                <a:cxn ang="0">
                  <a:pos x="84" y="166"/>
                </a:cxn>
                <a:cxn ang="0">
                  <a:pos x="90" y="170"/>
                </a:cxn>
                <a:cxn ang="0">
                  <a:pos x="104" y="162"/>
                </a:cxn>
                <a:cxn ang="0">
                  <a:pos x="118" y="148"/>
                </a:cxn>
                <a:cxn ang="0">
                  <a:pos x="132" y="152"/>
                </a:cxn>
                <a:cxn ang="0">
                  <a:pos x="152" y="154"/>
                </a:cxn>
                <a:cxn ang="0">
                  <a:pos x="164" y="144"/>
                </a:cxn>
                <a:cxn ang="0">
                  <a:pos x="158" y="136"/>
                </a:cxn>
                <a:cxn ang="0">
                  <a:pos x="156" y="124"/>
                </a:cxn>
                <a:cxn ang="0">
                  <a:pos x="154" y="120"/>
                </a:cxn>
                <a:cxn ang="0">
                  <a:pos x="154" y="106"/>
                </a:cxn>
                <a:cxn ang="0">
                  <a:pos x="156" y="102"/>
                </a:cxn>
                <a:cxn ang="0">
                  <a:pos x="154" y="94"/>
                </a:cxn>
                <a:cxn ang="0">
                  <a:pos x="144" y="100"/>
                </a:cxn>
                <a:cxn ang="0">
                  <a:pos x="150" y="82"/>
                </a:cxn>
                <a:cxn ang="0">
                  <a:pos x="154" y="74"/>
                </a:cxn>
                <a:cxn ang="0">
                  <a:pos x="164" y="70"/>
                </a:cxn>
                <a:cxn ang="0">
                  <a:pos x="166" y="52"/>
                </a:cxn>
                <a:cxn ang="0">
                  <a:pos x="152" y="38"/>
                </a:cxn>
                <a:cxn ang="0">
                  <a:pos x="140" y="30"/>
                </a:cxn>
                <a:cxn ang="0">
                  <a:pos x="130" y="28"/>
                </a:cxn>
                <a:cxn ang="0">
                  <a:pos x="126" y="24"/>
                </a:cxn>
                <a:cxn ang="0">
                  <a:pos x="118" y="16"/>
                </a:cxn>
                <a:cxn ang="0">
                  <a:pos x="106" y="6"/>
                </a:cxn>
                <a:cxn ang="0">
                  <a:pos x="100" y="0"/>
                </a:cxn>
              </a:cxnLst>
              <a:rect l="0" t="0" r="r" b="b"/>
              <a:pathLst>
                <a:path w="170" h="170">
                  <a:moveTo>
                    <a:pt x="100" y="0"/>
                  </a:moveTo>
                  <a:lnTo>
                    <a:pt x="88" y="4"/>
                  </a:lnTo>
                  <a:lnTo>
                    <a:pt x="86" y="8"/>
                  </a:lnTo>
                  <a:lnTo>
                    <a:pt x="86" y="18"/>
                  </a:lnTo>
                  <a:lnTo>
                    <a:pt x="80" y="24"/>
                  </a:lnTo>
                  <a:lnTo>
                    <a:pt x="68" y="28"/>
                  </a:lnTo>
                  <a:lnTo>
                    <a:pt x="66" y="32"/>
                  </a:lnTo>
                  <a:lnTo>
                    <a:pt x="70" y="34"/>
                  </a:lnTo>
                  <a:lnTo>
                    <a:pt x="62" y="38"/>
                  </a:lnTo>
                  <a:lnTo>
                    <a:pt x="50" y="36"/>
                  </a:lnTo>
                  <a:lnTo>
                    <a:pt x="48" y="32"/>
                  </a:lnTo>
                  <a:lnTo>
                    <a:pt x="48" y="30"/>
                  </a:lnTo>
                  <a:lnTo>
                    <a:pt x="40" y="28"/>
                  </a:lnTo>
                  <a:lnTo>
                    <a:pt x="44" y="48"/>
                  </a:lnTo>
                  <a:lnTo>
                    <a:pt x="46" y="50"/>
                  </a:lnTo>
                  <a:lnTo>
                    <a:pt x="44" y="50"/>
                  </a:lnTo>
                  <a:lnTo>
                    <a:pt x="40" y="50"/>
                  </a:lnTo>
                  <a:lnTo>
                    <a:pt x="30" y="52"/>
                  </a:lnTo>
                  <a:lnTo>
                    <a:pt x="24" y="46"/>
                  </a:lnTo>
                  <a:lnTo>
                    <a:pt x="18" y="46"/>
                  </a:lnTo>
                  <a:lnTo>
                    <a:pt x="16" y="48"/>
                  </a:lnTo>
                  <a:lnTo>
                    <a:pt x="2" y="54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2" y="58"/>
                  </a:lnTo>
                  <a:lnTo>
                    <a:pt x="6" y="62"/>
                  </a:lnTo>
                  <a:lnTo>
                    <a:pt x="2" y="62"/>
                  </a:lnTo>
                  <a:lnTo>
                    <a:pt x="6" y="68"/>
                  </a:lnTo>
                  <a:lnTo>
                    <a:pt x="12" y="66"/>
                  </a:lnTo>
                  <a:lnTo>
                    <a:pt x="22" y="72"/>
                  </a:lnTo>
                  <a:lnTo>
                    <a:pt x="32" y="72"/>
                  </a:lnTo>
                  <a:lnTo>
                    <a:pt x="32" y="78"/>
                  </a:lnTo>
                  <a:lnTo>
                    <a:pt x="42" y="78"/>
                  </a:lnTo>
                  <a:lnTo>
                    <a:pt x="36" y="80"/>
                  </a:lnTo>
                  <a:lnTo>
                    <a:pt x="36" y="86"/>
                  </a:lnTo>
                  <a:lnTo>
                    <a:pt x="40" y="92"/>
                  </a:lnTo>
                  <a:lnTo>
                    <a:pt x="50" y="96"/>
                  </a:lnTo>
                  <a:lnTo>
                    <a:pt x="50" y="104"/>
                  </a:lnTo>
                  <a:lnTo>
                    <a:pt x="50" y="106"/>
                  </a:lnTo>
                  <a:lnTo>
                    <a:pt x="54" y="114"/>
                  </a:lnTo>
                  <a:lnTo>
                    <a:pt x="56" y="116"/>
                  </a:lnTo>
                  <a:lnTo>
                    <a:pt x="52" y="112"/>
                  </a:lnTo>
                  <a:lnTo>
                    <a:pt x="50" y="126"/>
                  </a:lnTo>
                  <a:lnTo>
                    <a:pt x="52" y="128"/>
                  </a:lnTo>
                  <a:lnTo>
                    <a:pt x="48" y="132"/>
                  </a:lnTo>
                  <a:lnTo>
                    <a:pt x="46" y="148"/>
                  </a:lnTo>
                  <a:lnTo>
                    <a:pt x="44" y="150"/>
                  </a:lnTo>
                  <a:lnTo>
                    <a:pt x="40" y="152"/>
                  </a:lnTo>
                  <a:lnTo>
                    <a:pt x="46" y="158"/>
                  </a:lnTo>
                  <a:lnTo>
                    <a:pt x="56" y="162"/>
                  </a:lnTo>
                  <a:lnTo>
                    <a:pt x="70" y="166"/>
                  </a:lnTo>
                  <a:lnTo>
                    <a:pt x="76" y="162"/>
                  </a:lnTo>
                  <a:lnTo>
                    <a:pt x="82" y="166"/>
                  </a:lnTo>
                  <a:lnTo>
                    <a:pt x="84" y="166"/>
                  </a:lnTo>
                  <a:lnTo>
                    <a:pt x="86" y="168"/>
                  </a:lnTo>
                  <a:lnTo>
                    <a:pt x="90" y="170"/>
                  </a:lnTo>
                  <a:lnTo>
                    <a:pt x="106" y="170"/>
                  </a:lnTo>
                  <a:lnTo>
                    <a:pt x="104" y="162"/>
                  </a:lnTo>
                  <a:lnTo>
                    <a:pt x="106" y="156"/>
                  </a:lnTo>
                  <a:lnTo>
                    <a:pt x="118" y="148"/>
                  </a:lnTo>
                  <a:lnTo>
                    <a:pt x="126" y="152"/>
                  </a:lnTo>
                  <a:lnTo>
                    <a:pt x="132" y="152"/>
                  </a:lnTo>
                  <a:lnTo>
                    <a:pt x="146" y="156"/>
                  </a:lnTo>
                  <a:lnTo>
                    <a:pt x="152" y="154"/>
                  </a:lnTo>
                  <a:lnTo>
                    <a:pt x="158" y="146"/>
                  </a:lnTo>
                  <a:lnTo>
                    <a:pt x="164" y="144"/>
                  </a:lnTo>
                  <a:lnTo>
                    <a:pt x="164" y="136"/>
                  </a:lnTo>
                  <a:lnTo>
                    <a:pt x="158" y="136"/>
                  </a:lnTo>
                  <a:lnTo>
                    <a:pt x="156" y="132"/>
                  </a:lnTo>
                  <a:lnTo>
                    <a:pt x="156" y="124"/>
                  </a:lnTo>
                  <a:lnTo>
                    <a:pt x="152" y="122"/>
                  </a:lnTo>
                  <a:lnTo>
                    <a:pt x="154" y="120"/>
                  </a:lnTo>
                  <a:lnTo>
                    <a:pt x="158" y="116"/>
                  </a:lnTo>
                  <a:lnTo>
                    <a:pt x="154" y="106"/>
                  </a:lnTo>
                  <a:lnTo>
                    <a:pt x="156" y="104"/>
                  </a:lnTo>
                  <a:lnTo>
                    <a:pt x="156" y="102"/>
                  </a:lnTo>
                  <a:lnTo>
                    <a:pt x="154" y="102"/>
                  </a:lnTo>
                  <a:lnTo>
                    <a:pt x="154" y="94"/>
                  </a:lnTo>
                  <a:lnTo>
                    <a:pt x="148" y="94"/>
                  </a:lnTo>
                  <a:lnTo>
                    <a:pt x="144" y="100"/>
                  </a:lnTo>
                  <a:lnTo>
                    <a:pt x="144" y="94"/>
                  </a:lnTo>
                  <a:lnTo>
                    <a:pt x="150" y="82"/>
                  </a:lnTo>
                  <a:lnTo>
                    <a:pt x="156" y="76"/>
                  </a:lnTo>
                  <a:lnTo>
                    <a:pt x="154" y="74"/>
                  </a:lnTo>
                  <a:lnTo>
                    <a:pt x="156" y="72"/>
                  </a:lnTo>
                  <a:lnTo>
                    <a:pt x="164" y="70"/>
                  </a:lnTo>
                  <a:lnTo>
                    <a:pt x="164" y="60"/>
                  </a:lnTo>
                  <a:lnTo>
                    <a:pt x="166" y="52"/>
                  </a:lnTo>
                  <a:lnTo>
                    <a:pt x="170" y="44"/>
                  </a:lnTo>
                  <a:lnTo>
                    <a:pt x="152" y="38"/>
                  </a:lnTo>
                  <a:lnTo>
                    <a:pt x="146" y="32"/>
                  </a:lnTo>
                  <a:lnTo>
                    <a:pt x="140" y="30"/>
                  </a:lnTo>
                  <a:lnTo>
                    <a:pt x="134" y="30"/>
                  </a:lnTo>
                  <a:lnTo>
                    <a:pt x="130" y="28"/>
                  </a:lnTo>
                  <a:lnTo>
                    <a:pt x="130" y="20"/>
                  </a:lnTo>
                  <a:lnTo>
                    <a:pt x="126" y="24"/>
                  </a:lnTo>
                  <a:lnTo>
                    <a:pt x="120" y="22"/>
                  </a:lnTo>
                  <a:lnTo>
                    <a:pt x="118" y="16"/>
                  </a:lnTo>
                  <a:lnTo>
                    <a:pt x="108" y="12"/>
                  </a:lnTo>
                  <a:lnTo>
                    <a:pt x="106" y="6"/>
                  </a:lnTo>
                  <a:lnTo>
                    <a:pt x="100" y="6"/>
                  </a:lnTo>
                  <a:lnTo>
                    <a:pt x="100" y="0"/>
                  </a:lnTo>
                  <a:lnTo>
                    <a:pt x="10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8" name="Freeform 319">
              <a:extLst>
                <a:ext uri="{FF2B5EF4-FFF2-40B4-BE49-F238E27FC236}">
                  <a16:creationId xmlns:a16="http://schemas.microsoft.com/office/drawing/2014/main" id="{9F2B0D1B-D22E-44AB-A714-B445C4796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1313" y="3487738"/>
              <a:ext cx="69850" cy="136525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2" y="2"/>
                </a:cxn>
                <a:cxn ang="0">
                  <a:pos x="18" y="0"/>
                </a:cxn>
                <a:cxn ang="0">
                  <a:pos x="18" y="2"/>
                </a:cxn>
                <a:cxn ang="0">
                  <a:pos x="20" y="4"/>
                </a:cxn>
                <a:cxn ang="0">
                  <a:pos x="40" y="2"/>
                </a:cxn>
                <a:cxn ang="0">
                  <a:pos x="44" y="8"/>
                </a:cxn>
                <a:cxn ang="0">
                  <a:pos x="42" y="12"/>
                </a:cxn>
                <a:cxn ang="0">
                  <a:pos x="36" y="18"/>
                </a:cxn>
                <a:cxn ang="0">
                  <a:pos x="34" y="30"/>
                </a:cxn>
                <a:cxn ang="0">
                  <a:pos x="36" y="38"/>
                </a:cxn>
                <a:cxn ang="0">
                  <a:pos x="28" y="42"/>
                </a:cxn>
                <a:cxn ang="0">
                  <a:pos x="32" y="52"/>
                </a:cxn>
                <a:cxn ang="0">
                  <a:pos x="30" y="60"/>
                </a:cxn>
                <a:cxn ang="0">
                  <a:pos x="34" y="70"/>
                </a:cxn>
                <a:cxn ang="0">
                  <a:pos x="26" y="76"/>
                </a:cxn>
                <a:cxn ang="0">
                  <a:pos x="28" y="84"/>
                </a:cxn>
                <a:cxn ang="0">
                  <a:pos x="22" y="86"/>
                </a:cxn>
                <a:cxn ang="0">
                  <a:pos x="8" y="86"/>
                </a:cxn>
                <a:cxn ang="0">
                  <a:pos x="10" y="62"/>
                </a:cxn>
                <a:cxn ang="0">
                  <a:pos x="6" y="62"/>
                </a:cxn>
                <a:cxn ang="0">
                  <a:pos x="2" y="58"/>
                </a:cxn>
                <a:cxn ang="0">
                  <a:pos x="0" y="58"/>
                </a:cxn>
                <a:cxn ang="0">
                  <a:pos x="2" y="48"/>
                </a:cxn>
                <a:cxn ang="0">
                  <a:pos x="8" y="36"/>
                </a:cxn>
                <a:cxn ang="0">
                  <a:pos x="10" y="20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44" h="86">
                  <a:moveTo>
                    <a:pt x="10" y="4"/>
                  </a:moveTo>
                  <a:lnTo>
                    <a:pt x="12" y="2"/>
                  </a:lnTo>
                  <a:lnTo>
                    <a:pt x="18" y="0"/>
                  </a:lnTo>
                  <a:lnTo>
                    <a:pt x="18" y="2"/>
                  </a:lnTo>
                  <a:lnTo>
                    <a:pt x="20" y="4"/>
                  </a:lnTo>
                  <a:lnTo>
                    <a:pt x="40" y="2"/>
                  </a:lnTo>
                  <a:lnTo>
                    <a:pt x="44" y="8"/>
                  </a:lnTo>
                  <a:lnTo>
                    <a:pt x="42" y="12"/>
                  </a:lnTo>
                  <a:lnTo>
                    <a:pt x="36" y="18"/>
                  </a:lnTo>
                  <a:lnTo>
                    <a:pt x="34" y="30"/>
                  </a:lnTo>
                  <a:lnTo>
                    <a:pt x="36" y="38"/>
                  </a:lnTo>
                  <a:lnTo>
                    <a:pt x="28" y="42"/>
                  </a:lnTo>
                  <a:lnTo>
                    <a:pt x="32" y="52"/>
                  </a:lnTo>
                  <a:lnTo>
                    <a:pt x="30" y="60"/>
                  </a:lnTo>
                  <a:lnTo>
                    <a:pt x="34" y="70"/>
                  </a:lnTo>
                  <a:lnTo>
                    <a:pt x="26" y="76"/>
                  </a:lnTo>
                  <a:lnTo>
                    <a:pt x="28" y="84"/>
                  </a:lnTo>
                  <a:lnTo>
                    <a:pt x="22" y="86"/>
                  </a:lnTo>
                  <a:lnTo>
                    <a:pt x="8" y="86"/>
                  </a:lnTo>
                  <a:lnTo>
                    <a:pt x="10" y="62"/>
                  </a:lnTo>
                  <a:lnTo>
                    <a:pt x="6" y="62"/>
                  </a:lnTo>
                  <a:lnTo>
                    <a:pt x="2" y="58"/>
                  </a:lnTo>
                  <a:lnTo>
                    <a:pt x="0" y="58"/>
                  </a:lnTo>
                  <a:lnTo>
                    <a:pt x="2" y="48"/>
                  </a:lnTo>
                  <a:lnTo>
                    <a:pt x="8" y="36"/>
                  </a:lnTo>
                  <a:lnTo>
                    <a:pt x="10" y="20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9" name="Freeform 320">
              <a:extLst>
                <a:ext uri="{FF2B5EF4-FFF2-40B4-BE49-F238E27FC236}">
                  <a16:creationId xmlns:a16="http://schemas.microsoft.com/office/drawing/2014/main" id="{2ABD05B5-CED3-4B7F-A5CF-CBF843A18E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8813" y="3236913"/>
              <a:ext cx="15875" cy="22225"/>
            </a:xfrm>
            <a:custGeom>
              <a:avLst/>
              <a:gdLst/>
              <a:ahLst/>
              <a:cxnLst>
                <a:cxn ang="0">
                  <a:pos x="8" y="14"/>
                </a:cxn>
                <a:cxn ang="0">
                  <a:pos x="10" y="10"/>
                </a:cxn>
                <a:cxn ang="0">
                  <a:pos x="8" y="6"/>
                </a:cxn>
                <a:cxn ang="0">
                  <a:pos x="8" y="2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2" y="12"/>
                </a:cxn>
                <a:cxn ang="0">
                  <a:pos x="8" y="14"/>
                </a:cxn>
                <a:cxn ang="0">
                  <a:pos x="8" y="14"/>
                </a:cxn>
              </a:cxnLst>
              <a:rect l="0" t="0" r="r" b="b"/>
              <a:pathLst>
                <a:path w="10" h="14">
                  <a:moveTo>
                    <a:pt x="8" y="14"/>
                  </a:moveTo>
                  <a:lnTo>
                    <a:pt x="10" y="10"/>
                  </a:lnTo>
                  <a:lnTo>
                    <a:pt x="8" y="6"/>
                  </a:lnTo>
                  <a:lnTo>
                    <a:pt x="8" y="2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2" y="12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50" name="Freeform 321">
              <a:extLst>
                <a:ext uri="{FF2B5EF4-FFF2-40B4-BE49-F238E27FC236}">
                  <a16:creationId xmlns:a16="http://schemas.microsoft.com/office/drawing/2014/main" id="{AF31D8AA-3DFF-4B31-ACF3-1E515F6D68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8338" y="3319463"/>
              <a:ext cx="92075" cy="53975"/>
            </a:xfrm>
            <a:custGeom>
              <a:avLst/>
              <a:gdLst/>
              <a:ahLst/>
              <a:cxnLst>
                <a:cxn ang="0">
                  <a:pos x="58" y="16"/>
                </a:cxn>
                <a:cxn ang="0">
                  <a:pos x="48" y="12"/>
                </a:cxn>
                <a:cxn ang="0">
                  <a:pos x="46" y="10"/>
                </a:cxn>
                <a:cxn ang="0">
                  <a:pos x="48" y="4"/>
                </a:cxn>
                <a:cxn ang="0">
                  <a:pos x="46" y="4"/>
                </a:cxn>
                <a:cxn ang="0">
                  <a:pos x="36" y="0"/>
                </a:cxn>
                <a:cxn ang="0">
                  <a:pos x="22" y="2"/>
                </a:cxn>
                <a:cxn ang="0">
                  <a:pos x="20" y="0"/>
                </a:cxn>
                <a:cxn ang="0">
                  <a:pos x="12" y="2"/>
                </a:cxn>
                <a:cxn ang="0">
                  <a:pos x="10" y="4"/>
                </a:cxn>
                <a:cxn ang="0">
                  <a:pos x="12" y="6"/>
                </a:cxn>
                <a:cxn ang="0">
                  <a:pos x="6" y="12"/>
                </a:cxn>
                <a:cxn ang="0">
                  <a:pos x="0" y="24"/>
                </a:cxn>
                <a:cxn ang="0">
                  <a:pos x="0" y="30"/>
                </a:cxn>
                <a:cxn ang="0">
                  <a:pos x="4" y="24"/>
                </a:cxn>
                <a:cxn ang="0">
                  <a:pos x="10" y="24"/>
                </a:cxn>
                <a:cxn ang="0">
                  <a:pos x="10" y="32"/>
                </a:cxn>
                <a:cxn ang="0">
                  <a:pos x="12" y="32"/>
                </a:cxn>
                <a:cxn ang="0">
                  <a:pos x="12" y="34"/>
                </a:cxn>
                <a:cxn ang="0">
                  <a:pos x="24" y="34"/>
                </a:cxn>
                <a:cxn ang="0">
                  <a:pos x="32" y="24"/>
                </a:cxn>
                <a:cxn ang="0">
                  <a:pos x="32" y="28"/>
                </a:cxn>
                <a:cxn ang="0">
                  <a:pos x="38" y="34"/>
                </a:cxn>
                <a:cxn ang="0">
                  <a:pos x="42" y="24"/>
                </a:cxn>
                <a:cxn ang="0">
                  <a:pos x="54" y="26"/>
                </a:cxn>
                <a:cxn ang="0">
                  <a:pos x="54" y="20"/>
                </a:cxn>
                <a:cxn ang="0">
                  <a:pos x="58" y="20"/>
                </a:cxn>
                <a:cxn ang="0">
                  <a:pos x="58" y="16"/>
                </a:cxn>
                <a:cxn ang="0">
                  <a:pos x="58" y="16"/>
                </a:cxn>
              </a:cxnLst>
              <a:rect l="0" t="0" r="r" b="b"/>
              <a:pathLst>
                <a:path w="58" h="34">
                  <a:moveTo>
                    <a:pt x="58" y="16"/>
                  </a:moveTo>
                  <a:lnTo>
                    <a:pt x="48" y="12"/>
                  </a:lnTo>
                  <a:lnTo>
                    <a:pt x="46" y="10"/>
                  </a:lnTo>
                  <a:lnTo>
                    <a:pt x="48" y="4"/>
                  </a:lnTo>
                  <a:lnTo>
                    <a:pt x="46" y="4"/>
                  </a:lnTo>
                  <a:lnTo>
                    <a:pt x="36" y="0"/>
                  </a:lnTo>
                  <a:lnTo>
                    <a:pt x="22" y="2"/>
                  </a:lnTo>
                  <a:lnTo>
                    <a:pt x="20" y="0"/>
                  </a:lnTo>
                  <a:lnTo>
                    <a:pt x="12" y="2"/>
                  </a:lnTo>
                  <a:lnTo>
                    <a:pt x="10" y="4"/>
                  </a:lnTo>
                  <a:lnTo>
                    <a:pt x="12" y="6"/>
                  </a:lnTo>
                  <a:lnTo>
                    <a:pt x="6" y="12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4" y="24"/>
                  </a:lnTo>
                  <a:lnTo>
                    <a:pt x="10" y="24"/>
                  </a:lnTo>
                  <a:lnTo>
                    <a:pt x="10" y="32"/>
                  </a:lnTo>
                  <a:lnTo>
                    <a:pt x="12" y="32"/>
                  </a:lnTo>
                  <a:lnTo>
                    <a:pt x="12" y="34"/>
                  </a:lnTo>
                  <a:lnTo>
                    <a:pt x="24" y="34"/>
                  </a:lnTo>
                  <a:lnTo>
                    <a:pt x="32" y="24"/>
                  </a:lnTo>
                  <a:lnTo>
                    <a:pt x="32" y="28"/>
                  </a:lnTo>
                  <a:lnTo>
                    <a:pt x="38" y="34"/>
                  </a:lnTo>
                  <a:lnTo>
                    <a:pt x="42" y="24"/>
                  </a:lnTo>
                  <a:lnTo>
                    <a:pt x="54" y="26"/>
                  </a:lnTo>
                  <a:lnTo>
                    <a:pt x="54" y="20"/>
                  </a:lnTo>
                  <a:lnTo>
                    <a:pt x="58" y="20"/>
                  </a:lnTo>
                  <a:lnTo>
                    <a:pt x="58" y="16"/>
                  </a:lnTo>
                  <a:lnTo>
                    <a:pt x="58" y="1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51" name="Freeform 322">
              <a:extLst>
                <a:ext uri="{FF2B5EF4-FFF2-40B4-BE49-F238E27FC236}">
                  <a16:creationId xmlns:a16="http://schemas.microsoft.com/office/drawing/2014/main" id="{E695A21C-57C9-40D7-A9C6-0C8AA3159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8488" y="3195638"/>
              <a:ext cx="73025" cy="60325"/>
            </a:xfrm>
            <a:custGeom>
              <a:avLst/>
              <a:gdLst/>
              <a:ahLst/>
              <a:cxnLst>
                <a:cxn ang="0">
                  <a:pos x="30" y="36"/>
                </a:cxn>
                <a:cxn ang="0">
                  <a:pos x="30" y="28"/>
                </a:cxn>
                <a:cxn ang="0">
                  <a:pos x="26" y="32"/>
                </a:cxn>
                <a:cxn ang="0">
                  <a:pos x="20" y="30"/>
                </a:cxn>
                <a:cxn ang="0">
                  <a:pos x="18" y="24"/>
                </a:cxn>
                <a:cxn ang="0">
                  <a:pos x="8" y="20"/>
                </a:cxn>
                <a:cxn ang="0">
                  <a:pos x="6" y="14"/>
                </a:cxn>
                <a:cxn ang="0">
                  <a:pos x="0" y="14"/>
                </a:cxn>
                <a:cxn ang="0">
                  <a:pos x="0" y="8"/>
                </a:cxn>
                <a:cxn ang="0">
                  <a:pos x="10" y="2"/>
                </a:cxn>
                <a:cxn ang="0">
                  <a:pos x="14" y="4"/>
                </a:cxn>
                <a:cxn ang="0">
                  <a:pos x="26" y="0"/>
                </a:cxn>
                <a:cxn ang="0">
                  <a:pos x="32" y="2"/>
                </a:cxn>
                <a:cxn ang="0">
                  <a:pos x="38" y="6"/>
                </a:cxn>
                <a:cxn ang="0">
                  <a:pos x="38" y="14"/>
                </a:cxn>
                <a:cxn ang="0">
                  <a:pos x="44" y="14"/>
                </a:cxn>
                <a:cxn ang="0">
                  <a:pos x="46" y="20"/>
                </a:cxn>
                <a:cxn ang="0">
                  <a:pos x="44" y="26"/>
                </a:cxn>
                <a:cxn ang="0">
                  <a:pos x="40" y="28"/>
                </a:cxn>
                <a:cxn ang="0">
                  <a:pos x="38" y="32"/>
                </a:cxn>
                <a:cxn ang="0">
                  <a:pos x="40" y="38"/>
                </a:cxn>
                <a:cxn ang="0">
                  <a:pos x="34" y="38"/>
                </a:cxn>
                <a:cxn ang="0">
                  <a:pos x="30" y="36"/>
                </a:cxn>
                <a:cxn ang="0">
                  <a:pos x="30" y="36"/>
                </a:cxn>
              </a:cxnLst>
              <a:rect l="0" t="0" r="r" b="b"/>
              <a:pathLst>
                <a:path w="46" h="38">
                  <a:moveTo>
                    <a:pt x="30" y="36"/>
                  </a:moveTo>
                  <a:lnTo>
                    <a:pt x="30" y="28"/>
                  </a:lnTo>
                  <a:lnTo>
                    <a:pt x="26" y="32"/>
                  </a:lnTo>
                  <a:lnTo>
                    <a:pt x="20" y="30"/>
                  </a:lnTo>
                  <a:lnTo>
                    <a:pt x="18" y="24"/>
                  </a:lnTo>
                  <a:lnTo>
                    <a:pt x="8" y="20"/>
                  </a:lnTo>
                  <a:lnTo>
                    <a:pt x="6" y="14"/>
                  </a:lnTo>
                  <a:lnTo>
                    <a:pt x="0" y="14"/>
                  </a:lnTo>
                  <a:lnTo>
                    <a:pt x="0" y="8"/>
                  </a:lnTo>
                  <a:lnTo>
                    <a:pt x="10" y="2"/>
                  </a:lnTo>
                  <a:lnTo>
                    <a:pt x="14" y="4"/>
                  </a:lnTo>
                  <a:lnTo>
                    <a:pt x="26" y="0"/>
                  </a:lnTo>
                  <a:lnTo>
                    <a:pt x="32" y="2"/>
                  </a:lnTo>
                  <a:lnTo>
                    <a:pt x="38" y="6"/>
                  </a:lnTo>
                  <a:lnTo>
                    <a:pt x="38" y="14"/>
                  </a:lnTo>
                  <a:lnTo>
                    <a:pt x="44" y="14"/>
                  </a:lnTo>
                  <a:lnTo>
                    <a:pt x="46" y="20"/>
                  </a:lnTo>
                  <a:lnTo>
                    <a:pt x="44" y="26"/>
                  </a:lnTo>
                  <a:lnTo>
                    <a:pt x="40" y="28"/>
                  </a:lnTo>
                  <a:lnTo>
                    <a:pt x="38" y="32"/>
                  </a:lnTo>
                  <a:lnTo>
                    <a:pt x="40" y="38"/>
                  </a:lnTo>
                  <a:lnTo>
                    <a:pt x="34" y="38"/>
                  </a:lnTo>
                  <a:lnTo>
                    <a:pt x="30" y="36"/>
                  </a:lnTo>
                  <a:lnTo>
                    <a:pt x="30" y="3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52" name="Freeform 323">
              <a:extLst>
                <a:ext uri="{FF2B5EF4-FFF2-40B4-BE49-F238E27FC236}">
                  <a16:creationId xmlns:a16="http://schemas.microsoft.com/office/drawing/2014/main" id="{6312FD0E-F2E5-472A-8915-A2C5A91B3E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4363" y="3125788"/>
              <a:ext cx="76200" cy="92075"/>
            </a:xfrm>
            <a:custGeom>
              <a:avLst/>
              <a:gdLst/>
              <a:ahLst/>
              <a:cxnLst>
                <a:cxn ang="0">
                  <a:pos x="48" y="4"/>
                </a:cxn>
                <a:cxn ang="0">
                  <a:pos x="42" y="0"/>
                </a:cxn>
                <a:cxn ang="0">
                  <a:pos x="32" y="2"/>
                </a:cxn>
                <a:cxn ang="0">
                  <a:pos x="26" y="4"/>
                </a:cxn>
                <a:cxn ang="0">
                  <a:pos x="26" y="12"/>
                </a:cxn>
                <a:cxn ang="0">
                  <a:pos x="28" y="14"/>
                </a:cxn>
                <a:cxn ang="0">
                  <a:pos x="26" y="20"/>
                </a:cxn>
                <a:cxn ang="0">
                  <a:pos x="24" y="20"/>
                </a:cxn>
                <a:cxn ang="0">
                  <a:pos x="26" y="26"/>
                </a:cxn>
                <a:cxn ang="0">
                  <a:pos x="20" y="24"/>
                </a:cxn>
                <a:cxn ang="0">
                  <a:pos x="20" y="18"/>
                </a:cxn>
                <a:cxn ang="0">
                  <a:pos x="22" y="16"/>
                </a:cxn>
                <a:cxn ang="0">
                  <a:pos x="20" y="12"/>
                </a:cxn>
                <a:cxn ang="0">
                  <a:pos x="18" y="14"/>
                </a:cxn>
                <a:cxn ang="0">
                  <a:pos x="14" y="26"/>
                </a:cxn>
                <a:cxn ang="0">
                  <a:pos x="10" y="34"/>
                </a:cxn>
                <a:cxn ang="0">
                  <a:pos x="10" y="36"/>
                </a:cxn>
                <a:cxn ang="0">
                  <a:pos x="10" y="38"/>
                </a:cxn>
                <a:cxn ang="0">
                  <a:pos x="18" y="38"/>
                </a:cxn>
                <a:cxn ang="0">
                  <a:pos x="6" y="42"/>
                </a:cxn>
                <a:cxn ang="0">
                  <a:pos x="4" y="44"/>
                </a:cxn>
                <a:cxn ang="0">
                  <a:pos x="0" y="46"/>
                </a:cxn>
                <a:cxn ang="0">
                  <a:pos x="4" y="48"/>
                </a:cxn>
                <a:cxn ang="0">
                  <a:pos x="16" y="44"/>
                </a:cxn>
                <a:cxn ang="0">
                  <a:pos x="22" y="46"/>
                </a:cxn>
                <a:cxn ang="0">
                  <a:pos x="28" y="50"/>
                </a:cxn>
                <a:cxn ang="0">
                  <a:pos x="28" y="58"/>
                </a:cxn>
                <a:cxn ang="0">
                  <a:pos x="34" y="58"/>
                </a:cxn>
                <a:cxn ang="0">
                  <a:pos x="32" y="54"/>
                </a:cxn>
                <a:cxn ang="0">
                  <a:pos x="34" y="50"/>
                </a:cxn>
                <a:cxn ang="0">
                  <a:pos x="32" y="34"/>
                </a:cxn>
                <a:cxn ang="0">
                  <a:pos x="40" y="34"/>
                </a:cxn>
                <a:cxn ang="0">
                  <a:pos x="42" y="30"/>
                </a:cxn>
                <a:cxn ang="0">
                  <a:pos x="46" y="26"/>
                </a:cxn>
                <a:cxn ang="0">
                  <a:pos x="46" y="22"/>
                </a:cxn>
                <a:cxn ang="0">
                  <a:pos x="42" y="20"/>
                </a:cxn>
                <a:cxn ang="0">
                  <a:pos x="42" y="18"/>
                </a:cxn>
                <a:cxn ang="0">
                  <a:pos x="46" y="16"/>
                </a:cxn>
                <a:cxn ang="0">
                  <a:pos x="48" y="4"/>
                </a:cxn>
                <a:cxn ang="0">
                  <a:pos x="48" y="4"/>
                </a:cxn>
              </a:cxnLst>
              <a:rect l="0" t="0" r="r" b="b"/>
              <a:pathLst>
                <a:path w="48" h="58">
                  <a:moveTo>
                    <a:pt x="48" y="4"/>
                  </a:moveTo>
                  <a:lnTo>
                    <a:pt x="42" y="0"/>
                  </a:lnTo>
                  <a:lnTo>
                    <a:pt x="32" y="2"/>
                  </a:lnTo>
                  <a:lnTo>
                    <a:pt x="26" y="4"/>
                  </a:lnTo>
                  <a:lnTo>
                    <a:pt x="26" y="12"/>
                  </a:lnTo>
                  <a:lnTo>
                    <a:pt x="28" y="14"/>
                  </a:lnTo>
                  <a:lnTo>
                    <a:pt x="26" y="20"/>
                  </a:lnTo>
                  <a:lnTo>
                    <a:pt x="24" y="20"/>
                  </a:lnTo>
                  <a:lnTo>
                    <a:pt x="26" y="26"/>
                  </a:lnTo>
                  <a:lnTo>
                    <a:pt x="20" y="24"/>
                  </a:lnTo>
                  <a:lnTo>
                    <a:pt x="20" y="18"/>
                  </a:lnTo>
                  <a:lnTo>
                    <a:pt x="22" y="16"/>
                  </a:lnTo>
                  <a:lnTo>
                    <a:pt x="20" y="12"/>
                  </a:lnTo>
                  <a:lnTo>
                    <a:pt x="18" y="14"/>
                  </a:lnTo>
                  <a:lnTo>
                    <a:pt x="14" y="26"/>
                  </a:lnTo>
                  <a:lnTo>
                    <a:pt x="10" y="34"/>
                  </a:lnTo>
                  <a:lnTo>
                    <a:pt x="10" y="36"/>
                  </a:lnTo>
                  <a:lnTo>
                    <a:pt x="10" y="38"/>
                  </a:lnTo>
                  <a:lnTo>
                    <a:pt x="18" y="38"/>
                  </a:lnTo>
                  <a:lnTo>
                    <a:pt x="6" y="42"/>
                  </a:lnTo>
                  <a:lnTo>
                    <a:pt x="4" y="44"/>
                  </a:lnTo>
                  <a:lnTo>
                    <a:pt x="0" y="46"/>
                  </a:lnTo>
                  <a:lnTo>
                    <a:pt x="4" y="48"/>
                  </a:lnTo>
                  <a:lnTo>
                    <a:pt x="16" y="44"/>
                  </a:lnTo>
                  <a:lnTo>
                    <a:pt x="22" y="46"/>
                  </a:lnTo>
                  <a:lnTo>
                    <a:pt x="28" y="50"/>
                  </a:lnTo>
                  <a:lnTo>
                    <a:pt x="28" y="58"/>
                  </a:lnTo>
                  <a:lnTo>
                    <a:pt x="34" y="58"/>
                  </a:lnTo>
                  <a:lnTo>
                    <a:pt x="32" y="54"/>
                  </a:lnTo>
                  <a:lnTo>
                    <a:pt x="34" y="50"/>
                  </a:lnTo>
                  <a:lnTo>
                    <a:pt x="32" y="34"/>
                  </a:lnTo>
                  <a:lnTo>
                    <a:pt x="40" y="34"/>
                  </a:lnTo>
                  <a:lnTo>
                    <a:pt x="42" y="30"/>
                  </a:lnTo>
                  <a:lnTo>
                    <a:pt x="46" y="26"/>
                  </a:lnTo>
                  <a:lnTo>
                    <a:pt x="46" y="22"/>
                  </a:lnTo>
                  <a:lnTo>
                    <a:pt x="42" y="20"/>
                  </a:lnTo>
                  <a:lnTo>
                    <a:pt x="42" y="18"/>
                  </a:lnTo>
                  <a:lnTo>
                    <a:pt x="46" y="16"/>
                  </a:lnTo>
                  <a:lnTo>
                    <a:pt x="48" y="4"/>
                  </a:lnTo>
                  <a:lnTo>
                    <a:pt x="48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53" name="Freeform 324">
              <a:extLst>
                <a:ext uri="{FF2B5EF4-FFF2-40B4-BE49-F238E27FC236}">
                  <a16:creationId xmlns:a16="http://schemas.microsoft.com/office/drawing/2014/main" id="{DEBE0441-4986-47B2-B4F6-0282CEBD077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5163" y="3071813"/>
              <a:ext cx="190500" cy="257175"/>
            </a:xfrm>
            <a:custGeom>
              <a:avLst/>
              <a:gdLst/>
              <a:ahLst/>
              <a:cxnLst>
                <a:cxn ang="0">
                  <a:pos x="104" y="136"/>
                </a:cxn>
                <a:cxn ang="0">
                  <a:pos x="98" y="142"/>
                </a:cxn>
                <a:cxn ang="0">
                  <a:pos x="92" y="146"/>
                </a:cxn>
                <a:cxn ang="0">
                  <a:pos x="92" y="158"/>
                </a:cxn>
                <a:cxn ang="0">
                  <a:pos x="84" y="154"/>
                </a:cxn>
                <a:cxn ang="0">
                  <a:pos x="62" y="158"/>
                </a:cxn>
                <a:cxn ang="0">
                  <a:pos x="52" y="158"/>
                </a:cxn>
                <a:cxn ang="0">
                  <a:pos x="38" y="156"/>
                </a:cxn>
                <a:cxn ang="0">
                  <a:pos x="22" y="156"/>
                </a:cxn>
                <a:cxn ang="0">
                  <a:pos x="24" y="138"/>
                </a:cxn>
                <a:cxn ang="0">
                  <a:pos x="10" y="124"/>
                </a:cxn>
                <a:cxn ang="0">
                  <a:pos x="6" y="114"/>
                </a:cxn>
                <a:cxn ang="0">
                  <a:pos x="4" y="106"/>
                </a:cxn>
                <a:cxn ang="0">
                  <a:pos x="4" y="98"/>
                </a:cxn>
                <a:cxn ang="0">
                  <a:pos x="0" y="88"/>
                </a:cxn>
                <a:cxn ang="0">
                  <a:pos x="0" y="68"/>
                </a:cxn>
                <a:cxn ang="0">
                  <a:pos x="10" y="64"/>
                </a:cxn>
                <a:cxn ang="0">
                  <a:pos x="14" y="56"/>
                </a:cxn>
                <a:cxn ang="0">
                  <a:pos x="10" y="52"/>
                </a:cxn>
                <a:cxn ang="0">
                  <a:pos x="16" y="38"/>
                </a:cxn>
                <a:cxn ang="0">
                  <a:pos x="16" y="34"/>
                </a:cxn>
                <a:cxn ang="0">
                  <a:pos x="24" y="28"/>
                </a:cxn>
                <a:cxn ang="0">
                  <a:pos x="30" y="34"/>
                </a:cxn>
                <a:cxn ang="0">
                  <a:pos x="32" y="32"/>
                </a:cxn>
                <a:cxn ang="0">
                  <a:pos x="36" y="38"/>
                </a:cxn>
                <a:cxn ang="0">
                  <a:pos x="36" y="26"/>
                </a:cxn>
                <a:cxn ang="0">
                  <a:pos x="38" y="22"/>
                </a:cxn>
                <a:cxn ang="0">
                  <a:pos x="38" y="14"/>
                </a:cxn>
                <a:cxn ang="0">
                  <a:pos x="40" y="10"/>
                </a:cxn>
                <a:cxn ang="0">
                  <a:pos x="36" y="0"/>
                </a:cxn>
                <a:cxn ang="0">
                  <a:pos x="46" y="2"/>
                </a:cxn>
                <a:cxn ang="0">
                  <a:pos x="54" y="6"/>
                </a:cxn>
                <a:cxn ang="0">
                  <a:pos x="54" y="12"/>
                </a:cxn>
                <a:cxn ang="0">
                  <a:pos x="60" y="14"/>
                </a:cxn>
                <a:cxn ang="0">
                  <a:pos x="64" y="22"/>
                </a:cxn>
                <a:cxn ang="0">
                  <a:pos x="72" y="20"/>
                </a:cxn>
                <a:cxn ang="0">
                  <a:pos x="80" y="16"/>
                </a:cxn>
                <a:cxn ang="0">
                  <a:pos x="88" y="10"/>
                </a:cxn>
                <a:cxn ang="0">
                  <a:pos x="86" y="16"/>
                </a:cxn>
                <a:cxn ang="0">
                  <a:pos x="96" y="18"/>
                </a:cxn>
                <a:cxn ang="0">
                  <a:pos x="104" y="24"/>
                </a:cxn>
                <a:cxn ang="0">
                  <a:pos x="112" y="34"/>
                </a:cxn>
                <a:cxn ang="0">
                  <a:pos x="110" y="48"/>
                </a:cxn>
                <a:cxn ang="0">
                  <a:pos x="114" y="64"/>
                </a:cxn>
                <a:cxn ang="0">
                  <a:pos x="120" y="78"/>
                </a:cxn>
                <a:cxn ang="0">
                  <a:pos x="110" y="84"/>
                </a:cxn>
                <a:cxn ang="0">
                  <a:pos x="86" y="102"/>
                </a:cxn>
                <a:cxn ang="0">
                  <a:pos x="80" y="102"/>
                </a:cxn>
                <a:cxn ang="0">
                  <a:pos x="86" y="108"/>
                </a:cxn>
                <a:cxn ang="0">
                  <a:pos x="88" y="118"/>
                </a:cxn>
                <a:cxn ang="0">
                  <a:pos x="104" y="134"/>
                </a:cxn>
              </a:cxnLst>
              <a:rect l="0" t="0" r="r" b="b"/>
              <a:pathLst>
                <a:path w="120" h="162">
                  <a:moveTo>
                    <a:pt x="104" y="134"/>
                  </a:moveTo>
                  <a:lnTo>
                    <a:pt x="104" y="136"/>
                  </a:lnTo>
                  <a:lnTo>
                    <a:pt x="100" y="138"/>
                  </a:lnTo>
                  <a:lnTo>
                    <a:pt x="98" y="142"/>
                  </a:lnTo>
                  <a:lnTo>
                    <a:pt x="94" y="144"/>
                  </a:lnTo>
                  <a:lnTo>
                    <a:pt x="92" y="146"/>
                  </a:lnTo>
                  <a:lnTo>
                    <a:pt x="94" y="156"/>
                  </a:lnTo>
                  <a:lnTo>
                    <a:pt x="92" y="158"/>
                  </a:lnTo>
                  <a:lnTo>
                    <a:pt x="92" y="156"/>
                  </a:lnTo>
                  <a:lnTo>
                    <a:pt x="84" y="154"/>
                  </a:lnTo>
                  <a:lnTo>
                    <a:pt x="70" y="160"/>
                  </a:lnTo>
                  <a:lnTo>
                    <a:pt x="62" y="158"/>
                  </a:lnTo>
                  <a:lnTo>
                    <a:pt x="58" y="162"/>
                  </a:lnTo>
                  <a:lnTo>
                    <a:pt x="52" y="158"/>
                  </a:lnTo>
                  <a:lnTo>
                    <a:pt x="48" y="160"/>
                  </a:lnTo>
                  <a:lnTo>
                    <a:pt x="38" y="156"/>
                  </a:lnTo>
                  <a:lnTo>
                    <a:pt x="24" y="158"/>
                  </a:lnTo>
                  <a:lnTo>
                    <a:pt x="22" y="156"/>
                  </a:lnTo>
                  <a:lnTo>
                    <a:pt x="22" y="146"/>
                  </a:lnTo>
                  <a:lnTo>
                    <a:pt x="24" y="138"/>
                  </a:lnTo>
                  <a:lnTo>
                    <a:pt x="28" y="130"/>
                  </a:lnTo>
                  <a:lnTo>
                    <a:pt x="10" y="124"/>
                  </a:lnTo>
                  <a:lnTo>
                    <a:pt x="4" y="118"/>
                  </a:lnTo>
                  <a:lnTo>
                    <a:pt x="6" y="114"/>
                  </a:lnTo>
                  <a:lnTo>
                    <a:pt x="4" y="110"/>
                  </a:lnTo>
                  <a:lnTo>
                    <a:pt x="4" y="106"/>
                  </a:lnTo>
                  <a:lnTo>
                    <a:pt x="2" y="104"/>
                  </a:lnTo>
                  <a:lnTo>
                    <a:pt x="4" y="98"/>
                  </a:lnTo>
                  <a:lnTo>
                    <a:pt x="2" y="92"/>
                  </a:lnTo>
                  <a:lnTo>
                    <a:pt x="0" y="88"/>
                  </a:lnTo>
                  <a:lnTo>
                    <a:pt x="2" y="84"/>
                  </a:lnTo>
                  <a:lnTo>
                    <a:pt x="0" y="68"/>
                  </a:lnTo>
                  <a:lnTo>
                    <a:pt x="8" y="68"/>
                  </a:lnTo>
                  <a:lnTo>
                    <a:pt x="10" y="64"/>
                  </a:lnTo>
                  <a:lnTo>
                    <a:pt x="14" y="60"/>
                  </a:lnTo>
                  <a:lnTo>
                    <a:pt x="14" y="56"/>
                  </a:lnTo>
                  <a:lnTo>
                    <a:pt x="10" y="54"/>
                  </a:lnTo>
                  <a:lnTo>
                    <a:pt x="10" y="52"/>
                  </a:lnTo>
                  <a:lnTo>
                    <a:pt x="14" y="50"/>
                  </a:lnTo>
                  <a:lnTo>
                    <a:pt x="16" y="38"/>
                  </a:lnTo>
                  <a:lnTo>
                    <a:pt x="20" y="38"/>
                  </a:lnTo>
                  <a:lnTo>
                    <a:pt x="16" y="34"/>
                  </a:lnTo>
                  <a:lnTo>
                    <a:pt x="18" y="30"/>
                  </a:lnTo>
                  <a:lnTo>
                    <a:pt x="24" y="28"/>
                  </a:lnTo>
                  <a:lnTo>
                    <a:pt x="28" y="28"/>
                  </a:lnTo>
                  <a:lnTo>
                    <a:pt x="30" y="34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34" y="32"/>
                  </a:lnTo>
                  <a:lnTo>
                    <a:pt x="36" y="38"/>
                  </a:lnTo>
                  <a:lnTo>
                    <a:pt x="34" y="32"/>
                  </a:lnTo>
                  <a:lnTo>
                    <a:pt x="36" y="26"/>
                  </a:lnTo>
                  <a:lnTo>
                    <a:pt x="42" y="24"/>
                  </a:lnTo>
                  <a:lnTo>
                    <a:pt x="38" y="22"/>
                  </a:lnTo>
                  <a:lnTo>
                    <a:pt x="40" y="18"/>
                  </a:lnTo>
                  <a:lnTo>
                    <a:pt x="38" y="14"/>
                  </a:lnTo>
                  <a:lnTo>
                    <a:pt x="36" y="14"/>
                  </a:lnTo>
                  <a:lnTo>
                    <a:pt x="40" y="10"/>
                  </a:lnTo>
                  <a:lnTo>
                    <a:pt x="36" y="4"/>
                  </a:lnTo>
                  <a:lnTo>
                    <a:pt x="36" y="0"/>
                  </a:lnTo>
                  <a:lnTo>
                    <a:pt x="48" y="2"/>
                  </a:lnTo>
                  <a:lnTo>
                    <a:pt x="46" y="2"/>
                  </a:lnTo>
                  <a:lnTo>
                    <a:pt x="52" y="4"/>
                  </a:lnTo>
                  <a:lnTo>
                    <a:pt x="54" y="6"/>
                  </a:lnTo>
                  <a:lnTo>
                    <a:pt x="52" y="10"/>
                  </a:lnTo>
                  <a:lnTo>
                    <a:pt x="54" y="12"/>
                  </a:lnTo>
                  <a:lnTo>
                    <a:pt x="56" y="12"/>
                  </a:lnTo>
                  <a:lnTo>
                    <a:pt x="60" y="14"/>
                  </a:lnTo>
                  <a:lnTo>
                    <a:pt x="68" y="14"/>
                  </a:lnTo>
                  <a:lnTo>
                    <a:pt x="64" y="22"/>
                  </a:lnTo>
                  <a:lnTo>
                    <a:pt x="74" y="22"/>
                  </a:lnTo>
                  <a:lnTo>
                    <a:pt x="72" y="20"/>
                  </a:lnTo>
                  <a:lnTo>
                    <a:pt x="76" y="18"/>
                  </a:lnTo>
                  <a:lnTo>
                    <a:pt x="80" y="16"/>
                  </a:lnTo>
                  <a:lnTo>
                    <a:pt x="80" y="18"/>
                  </a:lnTo>
                  <a:lnTo>
                    <a:pt x="88" y="10"/>
                  </a:lnTo>
                  <a:lnTo>
                    <a:pt x="90" y="12"/>
                  </a:lnTo>
                  <a:lnTo>
                    <a:pt x="86" y="16"/>
                  </a:lnTo>
                  <a:lnTo>
                    <a:pt x="94" y="12"/>
                  </a:lnTo>
                  <a:lnTo>
                    <a:pt x="96" y="18"/>
                  </a:lnTo>
                  <a:lnTo>
                    <a:pt x="102" y="18"/>
                  </a:lnTo>
                  <a:lnTo>
                    <a:pt x="104" y="24"/>
                  </a:lnTo>
                  <a:lnTo>
                    <a:pt x="110" y="26"/>
                  </a:lnTo>
                  <a:lnTo>
                    <a:pt x="112" y="34"/>
                  </a:lnTo>
                  <a:lnTo>
                    <a:pt x="112" y="38"/>
                  </a:lnTo>
                  <a:lnTo>
                    <a:pt x="110" y="48"/>
                  </a:lnTo>
                  <a:lnTo>
                    <a:pt x="114" y="50"/>
                  </a:lnTo>
                  <a:lnTo>
                    <a:pt x="114" y="64"/>
                  </a:lnTo>
                  <a:lnTo>
                    <a:pt x="116" y="74"/>
                  </a:lnTo>
                  <a:lnTo>
                    <a:pt x="120" y="78"/>
                  </a:lnTo>
                  <a:lnTo>
                    <a:pt x="118" y="90"/>
                  </a:lnTo>
                  <a:lnTo>
                    <a:pt x="110" y="84"/>
                  </a:lnTo>
                  <a:lnTo>
                    <a:pt x="110" y="90"/>
                  </a:lnTo>
                  <a:lnTo>
                    <a:pt x="86" y="102"/>
                  </a:lnTo>
                  <a:lnTo>
                    <a:pt x="86" y="104"/>
                  </a:lnTo>
                  <a:lnTo>
                    <a:pt x="80" y="102"/>
                  </a:lnTo>
                  <a:lnTo>
                    <a:pt x="80" y="104"/>
                  </a:lnTo>
                  <a:lnTo>
                    <a:pt x="86" y="108"/>
                  </a:lnTo>
                  <a:lnTo>
                    <a:pt x="86" y="116"/>
                  </a:lnTo>
                  <a:lnTo>
                    <a:pt x="88" y="118"/>
                  </a:lnTo>
                  <a:lnTo>
                    <a:pt x="104" y="134"/>
                  </a:lnTo>
                  <a:lnTo>
                    <a:pt x="104" y="13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54" name="Freeform 325">
              <a:extLst>
                <a:ext uri="{FF2B5EF4-FFF2-40B4-BE49-F238E27FC236}">
                  <a16:creationId xmlns:a16="http://schemas.microsoft.com/office/drawing/2014/main" id="{855F82B7-EFC6-41D3-A3A8-5037F3CB7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3113" y="2420938"/>
              <a:ext cx="279400" cy="635000"/>
            </a:xfrm>
            <a:custGeom>
              <a:avLst/>
              <a:gdLst/>
              <a:ahLst/>
              <a:cxnLst>
                <a:cxn ang="0">
                  <a:pos x="174" y="114"/>
                </a:cxn>
                <a:cxn ang="0">
                  <a:pos x="162" y="114"/>
                </a:cxn>
                <a:cxn ang="0">
                  <a:pos x="150" y="120"/>
                </a:cxn>
                <a:cxn ang="0">
                  <a:pos x="140" y="128"/>
                </a:cxn>
                <a:cxn ang="0">
                  <a:pos x="142" y="158"/>
                </a:cxn>
                <a:cxn ang="0">
                  <a:pos x="138" y="158"/>
                </a:cxn>
                <a:cxn ang="0">
                  <a:pos x="114" y="184"/>
                </a:cxn>
                <a:cxn ang="0">
                  <a:pos x="100" y="196"/>
                </a:cxn>
                <a:cxn ang="0">
                  <a:pos x="96" y="204"/>
                </a:cxn>
                <a:cxn ang="0">
                  <a:pos x="90" y="212"/>
                </a:cxn>
                <a:cxn ang="0">
                  <a:pos x="84" y="216"/>
                </a:cxn>
                <a:cxn ang="0">
                  <a:pos x="84" y="238"/>
                </a:cxn>
                <a:cxn ang="0">
                  <a:pos x="82" y="260"/>
                </a:cxn>
                <a:cxn ang="0">
                  <a:pos x="82" y="270"/>
                </a:cxn>
                <a:cxn ang="0">
                  <a:pos x="78" y="278"/>
                </a:cxn>
                <a:cxn ang="0">
                  <a:pos x="88" y="270"/>
                </a:cxn>
                <a:cxn ang="0">
                  <a:pos x="98" y="276"/>
                </a:cxn>
                <a:cxn ang="0">
                  <a:pos x="98" y="296"/>
                </a:cxn>
                <a:cxn ang="0">
                  <a:pos x="82" y="298"/>
                </a:cxn>
                <a:cxn ang="0">
                  <a:pos x="72" y="298"/>
                </a:cxn>
                <a:cxn ang="0">
                  <a:pos x="100" y="302"/>
                </a:cxn>
                <a:cxn ang="0">
                  <a:pos x="96" y="306"/>
                </a:cxn>
                <a:cxn ang="0">
                  <a:pos x="88" y="310"/>
                </a:cxn>
                <a:cxn ang="0">
                  <a:pos x="78" y="318"/>
                </a:cxn>
                <a:cxn ang="0">
                  <a:pos x="76" y="322"/>
                </a:cxn>
                <a:cxn ang="0">
                  <a:pos x="70" y="324"/>
                </a:cxn>
                <a:cxn ang="0">
                  <a:pos x="72" y="338"/>
                </a:cxn>
                <a:cxn ang="0">
                  <a:pos x="74" y="350"/>
                </a:cxn>
                <a:cxn ang="0">
                  <a:pos x="64" y="382"/>
                </a:cxn>
                <a:cxn ang="0">
                  <a:pos x="44" y="384"/>
                </a:cxn>
                <a:cxn ang="0">
                  <a:pos x="40" y="400"/>
                </a:cxn>
                <a:cxn ang="0">
                  <a:pos x="18" y="380"/>
                </a:cxn>
                <a:cxn ang="0">
                  <a:pos x="24" y="374"/>
                </a:cxn>
                <a:cxn ang="0">
                  <a:pos x="12" y="352"/>
                </a:cxn>
                <a:cxn ang="0">
                  <a:pos x="8" y="340"/>
                </a:cxn>
                <a:cxn ang="0">
                  <a:pos x="8" y="330"/>
                </a:cxn>
                <a:cxn ang="0">
                  <a:pos x="4" y="328"/>
                </a:cxn>
                <a:cxn ang="0">
                  <a:pos x="0" y="310"/>
                </a:cxn>
                <a:cxn ang="0">
                  <a:pos x="4" y="310"/>
                </a:cxn>
                <a:cxn ang="0">
                  <a:pos x="8" y="302"/>
                </a:cxn>
                <a:cxn ang="0">
                  <a:pos x="10" y="286"/>
                </a:cxn>
                <a:cxn ang="0">
                  <a:pos x="20" y="268"/>
                </a:cxn>
                <a:cxn ang="0">
                  <a:pos x="22" y="252"/>
                </a:cxn>
                <a:cxn ang="0">
                  <a:pos x="16" y="234"/>
                </a:cxn>
                <a:cxn ang="0">
                  <a:pos x="16" y="198"/>
                </a:cxn>
                <a:cxn ang="0">
                  <a:pos x="26" y="170"/>
                </a:cxn>
                <a:cxn ang="0">
                  <a:pos x="42" y="158"/>
                </a:cxn>
                <a:cxn ang="0">
                  <a:pos x="48" y="120"/>
                </a:cxn>
                <a:cxn ang="0">
                  <a:pos x="60" y="88"/>
                </a:cxn>
                <a:cxn ang="0">
                  <a:pos x="68" y="60"/>
                </a:cxn>
                <a:cxn ang="0">
                  <a:pos x="86" y="34"/>
                </a:cxn>
                <a:cxn ang="0">
                  <a:pos x="96" y="22"/>
                </a:cxn>
                <a:cxn ang="0">
                  <a:pos x="122" y="20"/>
                </a:cxn>
                <a:cxn ang="0">
                  <a:pos x="122" y="0"/>
                </a:cxn>
                <a:cxn ang="0">
                  <a:pos x="160" y="26"/>
                </a:cxn>
                <a:cxn ang="0">
                  <a:pos x="170" y="62"/>
                </a:cxn>
                <a:cxn ang="0">
                  <a:pos x="174" y="88"/>
                </a:cxn>
                <a:cxn ang="0">
                  <a:pos x="174" y="108"/>
                </a:cxn>
              </a:cxnLst>
              <a:rect l="0" t="0" r="r" b="b"/>
              <a:pathLst>
                <a:path w="176" h="400">
                  <a:moveTo>
                    <a:pt x="174" y="108"/>
                  </a:moveTo>
                  <a:lnTo>
                    <a:pt x="176" y="112"/>
                  </a:lnTo>
                  <a:lnTo>
                    <a:pt x="174" y="114"/>
                  </a:lnTo>
                  <a:lnTo>
                    <a:pt x="170" y="112"/>
                  </a:lnTo>
                  <a:lnTo>
                    <a:pt x="164" y="112"/>
                  </a:lnTo>
                  <a:lnTo>
                    <a:pt x="162" y="114"/>
                  </a:lnTo>
                  <a:lnTo>
                    <a:pt x="152" y="110"/>
                  </a:lnTo>
                  <a:lnTo>
                    <a:pt x="150" y="116"/>
                  </a:lnTo>
                  <a:lnTo>
                    <a:pt x="150" y="120"/>
                  </a:lnTo>
                  <a:lnTo>
                    <a:pt x="146" y="116"/>
                  </a:lnTo>
                  <a:lnTo>
                    <a:pt x="148" y="122"/>
                  </a:lnTo>
                  <a:lnTo>
                    <a:pt x="140" y="128"/>
                  </a:lnTo>
                  <a:lnTo>
                    <a:pt x="142" y="134"/>
                  </a:lnTo>
                  <a:lnTo>
                    <a:pt x="136" y="144"/>
                  </a:lnTo>
                  <a:lnTo>
                    <a:pt x="142" y="158"/>
                  </a:lnTo>
                  <a:lnTo>
                    <a:pt x="138" y="160"/>
                  </a:lnTo>
                  <a:lnTo>
                    <a:pt x="138" y="156"/>
                  </a:lnTo>
                  <a:lnTo>
                    <a:pt x="138" y="158"/>
                  </a:lnTo>
                  <a:lnTo>
                    <a:pt x="126" y="176"/>
                  </a:lnTo>
                  <a:lnTo>
                    <a:pt x="116" y="184"/>
                  </a:lnTo>
                  <a:lnTo>
                    <a:pt x="114" y="184"/>
                  </a:lnTo>
                  <a:lnTo>
                    <a:pt x="106" y="190"/>
                  </a:lnTo>
                  <a:lnTo>
                    <a:pt x="102" y="190"/>
                  </a:lnTo>
                  <a:lnTo>
                    <a:pt x="100" y="196"/>
                  </a:lnTo>
                  <a:lnTo>
                    <a:pt x="96" y="200"/>
                  </a:lnTo>
                  <a:lnTo>
                    <a:pt x="98" y="200"/>
                  </a:lnTo>
                  <a:lnTo>
                    <a:pt x="96" y="204"/>
                  </a:lnTo>
                  <a:lnTo>
                    <a:pt x="92" y="206"/>
                  </a:lnTo>
                  <a:lnTo>
                    <a:pt x="90" y="202"/>
                  </a:lnTo>
                  <a:lnTo>
                    <a:pt x="90" y="212"/>
                  </a:lnTo>
                  <a:lnTo>
                    <a:pt x="88" y="216"/>
                  </a:lnTo>
                  <a:lnTo>
                    <a:pt x="84" y="214"/>
                  </a:lnTo>
                  <a:lnTo>
                    <a:pt x="84" y="216"/>
                  </a:lnTo>
                  <a:lnTo>
                    <a:pt x="86" y="222"/>
                  </a:lnTo>
                  <a:lnTo>
                    <a:pt x="84" y="230"/>
                  </a:lnTo>
                  <a:lnTo>
                    <a:pt x="84" y="238"/>
                  </a:lnTo>
                  <a:lnTo>
                    <a:pt x="80" y="236"/>
                  </a:lnTo>
                  <a:lnTo>
                    <a:pt x="80" y="242"/>
                  </a:lnTo>
                  <a:lnTo>
                    <a:pt x="82" y="260"/>
                  </a:lnTo>
                  <a:lnTo>
                    <a:pt x="82" y="264"/>
                  </a:lnTo>
                  <a:lnTo>
                    <a:pt x="84" y="266"/>
                  </a:lnTo>
                  <a:lnTo>
                    <a:pt x="82" y="270"/>
                  </a:lnTo>
                  <a:lnTo>
                    <a:pt x="70" y="278"/>
                  </a:lnTo>
                  <a:lnTo>
                    <a:pt x="68" y="280"/>
                  </a:lnTo>
                  <a:lnTo>
                    <a:pt x="78" y="278"/>
                  </a:lnTo>
                  <a:lnTo>
                    <a:pt x="82" y="274"/>
                  </a:lnTo>
                  <a:lnTo>
                    <a:pt x="86" y="266"/>
                  </a:lnTo>
                  <a:lnTo>
                    <a:pt x="88" y="270"/>
                  </a:lnTo>
                  <a:lnTo>
                    <a:pt x="92" y="268"/>
                  </a:lnTo>
                  <a:lnTo>
                    <a:pt x="94" y="274"/>
                  </a:lnTo>
                  <a:lnTo>
                    <a:pt x="98" y="276"/>
                  </a:lnTo>
                  <a:lnTo>
                    <a:pt x="96" y="276"/>
                  </a:lnTo>
                  <a:lnTo>
                    <a:pt x="104" y="286"/>
                  </a:lnTo>
                  <a:lnTo>
                    <a:pt x="98" y="296"/>
                  </a:lnTo>
                  <a:lnTo>
                    <a:pt x="92" y="300"/>
                  </a:lnTo>
                  <a:lnTo>
                    <a:pt x="88" y="296"/>
                  </a:lnTo>
                  <a:lnTo>
                    <a:pt x="82" y="298"/>
                  </a:lnTo>
                  <a:lnTo>
                    <a:pt x="80" y="294"/>
                  </a:lnTo>
                  <a:lnTo>
                    <a:pt x="70" y="298"/>
                  </a:lnTo>
                  <a:lnTo>
                    <a:pt x="72" y="298"/>
                  </a:lnTo>
                  <a:lnTo>
                    <a:pt x="80" y="300"/>
                  </a:lnTo>
                  <a:lnTo>
                    <a:pt x="82" y="304"/>
                  </a:lnTo>
                  <a:lnTo>
                    <a:pt x="100" y="302"/>
                  </a:lnTo>
                  <a:lnTo>
                    <a:pt x="98" y="304"/>
                  </a:lnTo>
                  <a:lnTo>
                    <a:pt x="96" y="302"/>
                  </a:lnTo>
                  <a:lnTo>
                    <a:pt x="96" y="306"/>
                  </a:lnTo>
                  <a:lnTo>
                    <a:pt x="92" y="312"/>
                  </a:lnTo>
                  <a:lnTo>
                    <a:pt x="88" y="312"/>
                  </a:lnTo>
                  <a:lnTo>
                    <a:pt x="88" y="310"/>
                  </a:lnTo>
                  <a:lnTo>
                    <a:pt x="86" y="308"/>
                  </a:lnTo>
                  <a:lnTo>
                    <a:pt x="84" y="314"/>
                  </a:lnTo>
                  <a:lnTo>
                    <a:pt x="78" y="318"/>
                  </a:lnTo>
                  <a:lnTo>
                    <a:pt x="68" y="318"/>
                  </a:lnTo>
                  <a:lnTo>
                    <a:pt x="68" y="320"/>
                  </a:lnTo>
                  <a:lnTo>
                    <a:pt x="76" y="322"/>
                  </a:lnTo>
                  <a:lnTo>
                    <a:pt x="76" y="322"/>
                  </a:lnTo>
                  <a:lnTo>
                    <a:pt x="72" y="324"/>
                  </a:lnTo>
                  <a:lnTo>
                    <a:pt x="70" y="324"/>
                  </a:lnTo>
                  <a:lnTo>
                    <a:pt x="76" y="328"/>
                  </a:lnTo>
                  <a:lnTo>
                    <a:pt x="74" y="338"/>
                  </a:lnTo>
                  <a:lnTo>
                    <a:pt x="72" y="338"/>
                  </a:lnTo>
                  <a:lnTo>
                    <a:pt x="74" y="342"/>
                  </a:lnTo>
                  <a:lnTo>
                    <a:pt x="72" y="346"/>
                  </a:lnTo>
                  <a:lnTo>
                    <a:pt x="74" y="350"/>
                  </a:lnTo>
                  <a:lnTo>
                    <a:pt x="72" y="354"/>
                  </a:lnTo>
                  <a:lnTo>
                    <a:pt x="70" y="366"/>
                  </a:lnTo>
                  <a:lnTo>
                    <a:pt x="64" y="382"/>
                  </a:lnTo>
                  <a:lnTo>
                    <a:pt x="50" y="380"/>
                  </a:lnTo>
                  <a:lnTo>
                    <a:pt x="46" y="384"/>
                  </a:lnTo>
                  <a:lnTo>
                    <a:pt x="44" y="384"/>
                  </a:lnTo>
                  <a:lnTo>
                    <a:pt x="42" y="390"/>
                  </a:lnTo>
                  <a:lnTo>
                    <a:pt x="42" y="394"/>
                  </a:lnTo>
                  <a:lnTo>
                    <a:pt x="40" y="400"/>
                  </a:lnTo>
                  <a:lnTo>
                    <a:pt x="24" y="398"/>
                  </a:lnTo>
                  <a:lnTo>
                    <a:pt x="26" y="394"/>
                  </a:lnTo>
                  <a:lnTo>
                    <a:pt x="18" y="380"/>
                  </a:lnTo>
                  <a:lnTo>
                    <a:pt x="22" y="380"/>
                  </a:lnTo>
                  <a:lnTo>
                    <a:pt x="20" y="376"/>
                  </a:lnTo>
                  <a:lnTo>
                    <a:pt x="24" y="374"/>
                  </a:lnTo>
                  <a:lnTo>
                    <a:pt x="24" y="372"/>
                  </a:lnTo>
                  <a:lnTo>
                    <a:pt x="16" y="362"/>
                  </a:lnTo>
                  <a:lnTo>
                    <a:pt x="12" y="352"/>
                  </a:lnTo>
                  <a:lnTo>
                    <a:pt x="10" y="352"/>
                  </a:lnTo>
                  <a:lnTo>
                    <a:pt x="12" y="340"/>
                  </a:lnTo>
                  <a:lnTo>
                    <a:pt x="8" y="340"/>
                  </a:lnTo>
                  <a:lnTo>
                    <a:pt x="8" y="334"/>
                  </a:lnTo>
                  <a:lnTo>
                    <a:pt x="4" y="332"/>
                  </a:lnTo>
                  <a:lnTo>
                    <a:pt x="8" y="330"/>
                  </a:lnTo>
                  <a:lnTo>
                    <a:pt x="6" y="328"/>
                  </a:lnTo>
                  <a:lnTo>
                    <a:pt x="6" y="326"/>
                  </a:lnTo>
                  <a:lnTo>
                    <a:pt x="4" y="328"/>
                  </a:lnTo>
                  <a:lnTo>
                    <a:pt x="4" y="326"/>
                  </a:lnTo>
                  <a:lnTo>
                    <a:pt x="2" y="324"/>
                  </a:lnTo>
                  <a:lnTo>
                    <a:pt x="0" y="310"/>
                  </a:lnTo>
                  <a:lnTo>
                    <a:pt x="2" y="308"/>
                  </a:lnTo>
                  <a:lnTo>
                    <a:pt x="2" y="314"/>
                  </a:lnTo>
                  <a:lnTo>
                    <a:pt x="4" y="310"/>
                  </a:lnTo>
                  <a:lnTo>
                    <a:pt x="4" y="314"/>
                  </a:lnTo>
                  <a:lnTo>
                    <a:pt x="6" y="312"/>
                  </a:lnTo>
                  <a:lnTo>
                    <a:pt x="8" y="302"/>
                  </a:lnTo>
                  <a:lnTo>
                    <a:pt x="8" y="296"/>
                  </a:lnTo>
                  <a:lnTo>
                    <a:pt x="10" y="290"/>
                  </a:lnTo>
                  <a:lnTo>
                    <a:pt x="10" y="286"/>
                  </a:lnTo>
                  <a:lnTo>
                    <a:pt x="18" y="282"/>
                  </a:lnTo>
                  <a:lnTo>
                    <a:pt x="18" y="276"/>
                  </a:lnTo>
                  <a:lnTo>
                    <a:pt x="20" y="268"/>
                  </a:lnTo>
                  <a:lnTo>
                    <a:pt x="18" y="260"/>
                  </a:lnTo>
                  <a:lnTo>
                    <a:pt x="14" y="258"/>
                  </a:lnTo>
                  <a:lnTo>
                    <a:pt x="22" y="252"/>
                  </a:lnTo>
                  <a:lnTo>
                    <a:pt x="24" y="248"/>
                  </a:lnTo>
                  <a:lnTo>
                    <a:pt x="22" y="242"/>
                  </a:lnTo>
                  <a:lnTo>
                    <a:pt x="16" y="234"/>
                  </a:lnTo>
                  <a:lnTo>
                    <a:pt x="16" y="220"/>
                  </a:lnTo>
                  <a:lnTo>
                    <a:pt x="14" y="212"/>
                  </a:lnTo>
                  <a:lnTo>
                    <a:pt x="16" y="198"/>
                  </a:lnTo>
                  <a:lnTo>
                    <a:pt x="14" y="188"/>
                  </a:lnTo>
                  <a:lnTo>
                    <a:pt x="16" y="180"/>
                  </a:lnTo>
                  <a:lnTo>
                    <a:pt x="26" y="170"/>
                  </a:lnTo>
                  <a:lnTo>
                    <a:pt x="38" y="170"/>
                  </a:lnTo>
                  <a:lnTo>
                    <a:pt x="42" y="166"/>
                  </a:lnTo>
                  <a:lnTo>
                    <a:pt x="42" y="158"/>
                  </a:lnTo>
                  <a:lnTo>
                    <a:pt x="36" y="150"/>
                  </a:lnTo>
                  <a:lnTo>
                    <a:pt x="46" y="132"/>
                  </a:lnTo>
                  <a:lnTo>
                    <a:pt x="48" y="120"/>
                  </a:lnTo>
                  <a:lnTo>
                    <a:pt x="48" y="104"/>
                  </a:lnTo>
                  <a:lnTo>
                    <a:pt x="56" y="100"/>
                  </a:lnTo>
                  <a:lnTo>
                    <a:pt x="60" y="88"/>
                  </a:lnTo>
                  <a:lnTo>
                    <a:pt x="72" y="70"/>
                  </a:lnTo>
                  <a:lnTo>
                    <a:pt x="72" y="66"/>
                  </a:lnTo>
                  <a:lnTo>
                    <a:pt x="68" y="60"/>
                  </a:lnTo>
                  <a:lnTo>
                    <a:pt x="74" y="50"/>
                  </a:lnTo>
                  <a:lnTo>
                    <a:pt x="76" y="42"/>
                  </a:lnTo>
                  <a:lnTo>
                    <a:pt x="86" y="34"/>
                  </a:lnTo>
                  <a:lnTo>
                    <a:pt x="92" y="40"/>
                  </a:lnTo>
                  <a:lnTo>
                    <a:pt x="96" y="30"/>
                  </a:lnTo>
                  <a:lnTo>
                    <a:pt x="96" y="22"/>
                  </a:lnTo>
                  <a:lnTo>
                    <a:pt x="98" y="20"/>
                  </a:lnTo>
                  <a:lnTo>
                    <a:pt x="120" y="22"/>
                  </a:lnTo>
                  <a:lnTo>
                    <a:pt x="122" y="20"/>
                  </a:lnTo>
                  <a:lnTo>
                    <a:pt x="120" y="16"/>
                  </a:lnTo>
                  <a:lnTo>
                    <a:pt x="124" y="6"/>
                  </a:lnTo>
                  <a:lnTo>
                    <a:pt x="122" y="0"/>
                  </a:lnTo>
                  <a:lnTo>
                    <a:pt x="128" y="0"/>
                  </a:lnTo>
                  <a:lnTo>
                    <a:pt x="148" y="20"/>
                  </a:lnTo>
                  <a:lnTo>
                    <a:pt x="160" y="26"/>
                  </a:lnTo>
                  <a:lnTo>
                    <a:pt x="168" y="40"/>
                  </a:lnTo>
                  <a:lnTo>
                    <a:pt x="166" y="54"/>
                  </a:lnTo>
                  <a:lnTo>
                    <a:pt x="170" y="62"/>
                  </a:lnTo>
                  <a:lnTo>
                    <a:pt x="168" y="68"/>
                  </a:lnTo>
                  <a:lnTo>
                    <a:pt x="174" y="82"/>
                  </a:lnTo>
                  <a:lnTo>
                    <a:pt x="174" y="88"/>
                  </a:lnTo>
                  <a:lnTo>
                    <a:pt x="170" y="96"/>
                  </a:lnTo>
                  <a:lnTo>
                    <a:pt x="174" y="108"/>
                  </a:lnTo>
                  <a:lnTo>
                    <a:pt x="174" y="10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55" name="Freeform 326">
              <a:extLst>
                <a:ext uri="{FF2B5EF4-FFF2-40B4-BE49-F238E27FC236}">
                  <a16:creationId xmlns:a16="http://schemas.microsoft.com/office/drawing/2014/main" id="{EEFEC577-57F0-4035-853D-C8F072A074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9613" y="2963863"/>
              <a:ext cx="60325" cy="111125"/>
            </a:xfrm>
            <a:custGeom>
              <a:avLst/>
              <a:gdLst/>
              <a:ahLst/>
              <a:cxnLst>
                <a:cxn ang="0">
                  <a:pos x="8" y="68"/>
                </a:cxn>
                <a:cxn ang="0">
                  <a:pos x="20" y="70"/>
                </a:cxn>
                <a:cxn ang="0">
                  <a:pos x="22" y="68"/>
                </a:cxn>
                <a:cxn ang="0">
                  <a:pos x="18" y="64"/>
                </a:cxn>
                <a:cxn ang="0">
                  <a:pos x="20" y="62"/>
                </a:cxn>
                <a:cxn ang="0">
                  <a:pos x="20" y="54"/>
                </a:cxn>
                <a:cxn ang="0">
                  <a:pos x="22" y="52"/>
                </a:cxn>
                <a:cxn ang="0">
                  <a:pos x="20" y="50"/>
                </a:cxn>
                <a:cxn ang="0">
                  <a:pos x="26" y="50"/>
                </a:cxn>
                <a:cxn ang="0">
                  <a:pos x="24" y="46"/>
                </a:cxn>
                <a:cxn ang="0">
                  <a:pos x="30" y="44"/>
                </a:cxn>
                <a:cxn ang="0">
                  <a:pos x="30" y="38"/>
                </a:cxn>
                <a:cxn ang="0">
                  <a:pos x="32" y="40"/>
                </a:cxn>
                <a:cxn ang="0">
                  <a:pos x="38" y="36"/>
                </a:cxn>
                <a:cxn ang="0">
                  <a:pos x="38" y="32"/>
                </a:cxn>
                <a:cxn ang="0">
                  <a:pos x="28" y="32"/>
                </a:cxn>
                <a:cxn ang="0">
                  <a:pos x="28" y="30"/>
                </a:cxn>
                <a:cxn ang="0">
                  <a:pos x="30" y="28"/>
                </a:cxn>
                <a:cxn ang="0">
                  <a:pos x="26" y="28"/>
                </a:cxn>
                <a:cxn ang="0">
                  <a:pos x="28" y="26"/>
                </a:cxn>
                <a:cxn ang="0">
                  <a:pos x="30" y="18"/>
                </a:cxn>
                <a:cxn ang="0">
                  <a:pos x="32" y="12"/>
                </a:cxn>
                <a:cxn ang="0">
                  <a:pos x="32" y="6"/>
                </a:cxn>
                <a:cxn ang="0">
                  <a:pos x="32" y="0"/>
                </a:cxn>
                <a:cxn ang="0">
                  <a:pos x="24" y="4"/>
                </a:cxn>
                <a:cxn ang="0">
                  <a:pos x="18" y="14"/>
                </a:cxn>
                <a:cxn ang="0">
                  <a:pos x="8" y="16"/>
                </a:cxn>
                <a:cxn ang="0">
                  <a:pos x="4" y="20"/>
                </a:cxn>
                <a:cxn ang="0">
                  <a:pos x="0" y="34"/>
                </a:cxn>
                <a:cxn ang="0">
                  <a:pos x="2" y="54"/>
                </a:cxn>
                <a:cxn ang="0">
                  <a:pos x="6" y="54"/>
                </a:cxn>
                <a:cxn ang="0">
                  <a:pos x="8" y="58"/>
                </a:cxn>
                <a:cxn ang="0">
                  <a:pos x="8" y="68"/>
                </a:cxn>
                <a:cxn ang="0">
                  <a:pos x="8" y="68"/>
                </a:cxn>
              </a:cxnLst>
              <a:rect l="0" t="0" r="r" b="b"/>
              <a:pathLst>
                <a:path w="38" h="70">
                  <a:moveTo>
                    <a:pt x="8" y="68"/>
                  </a:moveTo>
                  <a:lnTo>
                    <a:pt x="20" y="70"/>
                  </a:lnTo>
                  <a:lnTo>
                    <a:pt x="22" y="68"/>
                  </a:lnTo>
                  <a:lnTo>
                    <a:pt x="18" y="64"/>
                  </a:lnTo>
                  <a:lnTo>
                    <a:pt x="20" y="62"/>
                  </a:lnTo>
                  <a:lnTo>
                    <a:pt x="20" y="54"/>
                  </a:lnTo>
                  <a:lnTo>
                    <a:pt x="22" y="52"/>
                  </a:lnTo>
                  <a:lnTo>
                    <a:pt x="20" y="50"/>
                  </a:lnTo>
                  <a:lnTo>
                    <a:pt x="26" y="50"/>
                  </a:lnTo>
                  <a:lnTo>
                    <a:pt x="24" y="46"/>
                  </a:lnTo>
                  <a:lnTo>
                    <a:pt x="30" y="44"/>
                  </a:lnTo>
                  <a:lnTo>
                    <a:pt x="30" y="38"/>
                  </a:lnTo>
                  <a:lnTo>
                    <a:pt x="32" y="40"/>
                  </a:lnTo>
                  <a:lnTo>
                    <a:pt x="38" y="36"/>
                  </a:lnTo>
                  <a:lnTo>
                    <a:pt x="38" y="32"/>
                  </a:lnTo>
                  <a:lnTo>
                    <a:pt x="28" y="32"/>
                  </a:lnTo>
                  <a:lnTo>
                    <a:pt x="28" y="30"/>
                  </a:lnTo>
                  <a:lnTo>
                    <a:pt x="30" y="28"/>
                  </a:lnTo>
                  <a:lnTo>
                    <a:pt x="26" y="28"/>
                  </a:lnTo>
                  <a:lnTo>
                    <a:pt x="28" y="26"/>
                  </a:lnTo>
                  <a:lnTo>
                    <a:pt x="30" y="18"/>
                  </a:lnTo>
                  <a:lnTo>
                    <a:pt x="32" y="12"/>
                  </a:lnTo>
                  <a:lnTo>
                    <a:pt x="32" y="6"/>
                  </a:lnTo>
                  <a:lnTo>
                    <a:pt x="32" y="0"/>
                  </a:lnTo>
                  <a:lnTo>
                    <a:pt x="24" y="4"/>
                  </a:lnTo>
                  <a:lnTo>
                    <a:pt x="18" y="14"/>
                  </a:lnTo>
                  <a:lnTo>
                    <a:pt x="8" y="16"/>
                  </a:lnTo>
                  <a:lnTo>
                    <a:pt x="4" y="20"/>
                  </a:lnTo>
                  <a:lnTo>
                    <a:pt x="0" y="34"/>
                  </a:lnTo>
                  <a:lnTo>
                    <a:pt x="2" y="54"/>
                  </a:lnTo>
                  <a:lnTo>
                    <a:pt x="6" y="54"/>
                  </a:lnTo>
                  <a:lnTo>
                    <a:pt x="8" y="58"/>
                  </a:lnTo>
                  <a:lnTo>
                    <a:pt x="8" y="68"/>
                  </a:lnTo>
                  <a:lnTo>
                    <a:pt x="8" y="6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56" name="Freeform 327">
              <a:extLst>
                <a:ext uri="{FF2B5EF4-FFF2-40B4-BE49-F238E27FC236}">
                  <a16:creationId xmlns:a16="http://schemas.microsoft.com/office/drawing/2014/main" id="{ED627ACC-1902-419D-8702-802465732F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6913" y="3617913"/>
              <a:ext cx="82550" cy="177800"/>
            </a:xfrm>
            <a:custGeom>
              <a:avLst/>
              <a:gdLst/>
              <a:ahLst/>
              <a:cxnLst>
                <a:cxn ang="0">
                  <a:pos x="18" y="6"/>
                </a:cxn>
                <a:cxn ang="0">
                  <a:pos x="12" y="12"/>
                </a:cxn>
                <a:cxn ang="0">
                  <a:pos x="14" y="14"/>
                </a:cxn>
                <a:cxn ang="0">
                  <a:pos x="12" y="24"/>
                </a:cxn>
                <a:cxn ang="0">
                  <a:pos x="14" y="36"/>
                </a:cxn>
                <a:cxn ang="0">
                  <a:pos x="12" y="44"/>
                </a:cxn>
                <a:cxn ang="0">
                  <a:pos x="0" y="54"/>
                </a:cxn>
                <a:cxn ang="0">
                  <a:pos x="2" y="66"/>
                </a:cxn>
                <a:cxn ang="0">
                  <a:pos x="8" y="68"/>
                </a:cxn>
                <a:cxn ang="0">
                  <a:pos x="10" y="74"/>
                </a:cxn>
                <a:cxn ang="0">
                  <a:pos x="10" y="78"/>
                </a:cxn>
                <a:cxn ang="0">
                  <a:pos x="22" y="84"/>
                </a:cxn>
                <a:cxn ang="0">
                  <a:pos x="26" y="112"/>
                </a:cxn>
                <a:cxn ang="0">
                  <a:pos x="32" y="110"/>
                </a:cxn>
                <a:cxn ang="0">
                  <a:pos x="36" y="106"/>
                </a:cxn>
                <a:cxn ang="0">
                  <a:pos x="34" y="96"/>
                </a:cxn>
                <a:cxn ang="0">
                  <a:pos x="36" y="92"/>
                </a:cxn>
                <a:cxn ang="0">
                  <a:pos x="52" y="80"/>
                </a:cxn>
                <a:cxn ang="0">
                  <a:pos x="52" y="78"/>
                </a:cxn>
                <a:cxn ang="0">
                  <a:pos x="52" y="68"/>
                </a:cxn>
                <a:cxn ang="0">
                  <a:pos x="48" y="68"/>
                </a:cxn>
                <a:cxn ang="0">
                  <a:pos x="46" y="60"/>
                </a:cxn>
                <a:cxn ang="0">
                  <a:pos x="42" y="62"/>
                </a:cxn>
                <a:cxn ang="0">
                  <a:pos x="40" y="60"/>
                </a:cxn>
                <a:cxn ang="0">
                  <a:pos x="36" y="60"/>
                </a:cxn>
                <a:cxn ang="0">
                  <a:pos x="34" y="58"/>
                </a:cxn>
                <a:cxn ang="0">
                  <a:pos x="32" y="54"/>
                </a:cxn>
                <a:cxn ang="0">
                  <a:pos x="32" y="52"/>
                </a:cxn>
                <a:cxn ang="0">
                  <a:pos x="36" y="52"/>
                </a:cxn>
                <a:cxn ang="0">
                  <a:pos x="36" y="48"/>
                </a:cxn>
                <a:cxn ang="0">
                  <a:pos x="46" y="42"/>
                </a:cxn>
                <a:cxn ang="0">
                  <a:pos x="50" y="34"/>
                </a:cxn>
                <a:cxn ang="0">
                  <a:pos x="48" y="28"/>
                </a:cxn>
                <a:cxn ang="0">
                  <a:pos x="44" y="24"/>
                </a:cxn>
                <a:cxn ang="0">
                  <a:pos x="42" y="18"/>
                </a:cxn>
                <a:cxn ang="0">
                  <a:pos x="42" y="16"/>
                </a:cxn>
                <a:cxn ang="0">
                  <a:pos x="46" y="12"/>
                </a:cxn>
                <a:cxn ang="0">
                  <a:pos x="50" y="6"/>
                </a:cxn>
                <a:cxn ang="0">
                  <a:pos x="48" y="4"/>
                </a:cxn>
                <a:cxn ang="0">
                  <a:pos x="40" y="8"/>
                </a:cxn>
                <a:cxn ang="0">
                  <a:pos x="38" y="8"/>
                </a:cxn>
                <a:cxn ang="0">
                  <a:pos x="38" y="4"/>
                </a:cxn>
                <a:cxn ang="0">
                  <a:pos x="38" y="2"/>
                </a:cxn>
                <a:cxn ang="0">
                  <a:pos x="30" y="0"/>
                </a:cxn>
                <a:cxn ang="0">
                  <a:pos x="24" y="0"/>
                </a:cxn>
                <a:cxn ang="0">
                  <a:pos x="18" y="6"/>
                </a:cxn>
                <a:cxn ang="0">
                  <a:pos x="18" y="6"/>
                </a:cxn>
              </a:cxnLst>
              <a:rect l="0" t="0" r="r" b="b"/>
              <a:pathLst>
                <a:path w="52" h="112">
                  <a:moveTo>
                    <a:pt x="18" y="6"/>
                  </a:moveTo>
                  <a:lnTo>
                    <a:pt x="12" y="12"/>
                  </a:lnTo>
                  <a:lnTo>
                    <a:pt x="14" y="14"/>
                  </a:lnTo>
                  <a:lnTo>
                    <a:pt x="12" y="24"/>
                  </a:lnTo>
                  <a:lnTo>
                    <a:pt x="14" y="36"/>
                  </a:lnTo>
                  <a:lnTo>
                    <a:pt x="12" y="44"/>
                  </a:lnTo>
                  <a:lnTo>
                    <a:pt x="0" y="54"/>
                  </a:lnTo>
                  <a:lnTo>
                    <a:pt x="2" y="66"/>
                  </a:lnTo>
                  <a:lnTo>
                    <a:pt x="8" y="68"/>
                  </a:lnTo>
                  <a:lnTo>
                    <a:pt x="10" y="74"/>
                  </a:lnTo>
                  <a:lnTo>
                    <a:pt x="10" y="78"/>
                  </a:lnTo>
                  <a:lnTo>
                    <a:pt x="22" y="84"/>
                  </a:lnTo>
                  <a:lnTo>
                    <a:pt x="26" y="112"/>
                  </a:lnTo>
                  <a:lnTo>
                    <a:pt x="32" y="110"/>
                  </a:lnTo>
                  <a:lnTo>
                    <a:pt x="36" y="106"/>
                  </a:lnTo>
                  <a:lnTo>
                    <a:pt x="34" y="96"/>
                  </a:lnTo>
                  <a:lnTo>
                    <a:pt x="36" y="92"/>
                  </a:lnTo>
                  <a:lnTo>
                    <a:pt x="52" y="80"/>
                  </a:lnTo>
                  <a:lnTo>
                    <a:pt x="52" y="78"/>
                  </a:lnTo>
                  <a:lnTo>
                    <a:pt x="52" y="68"/>
                  </a:lnTo>
                  <a:lnTo>
                    <a:pt x="48" y="68"/>
                  </a:lnTo>
                  <a:lnTo>
                    <a:pt x="46" y="60"/>
                  </a:lnTo>
                  <a:lnTo>
                    <a:pt x="42" y="62"/>
                  </a:lnTo>
                  <a:lnTo>
                    <a:pt x="40" y="60"/>
                  </a:lnTo>
                  <a:lnTo>
                    <a:pt x="36" y="60"/>
                  </a:lnTo>
                  <a:lnTo>
                    <a:pt x="34" y="58"/>
                  </a:lnTo>
                  <a:lnTo>
                    <a:pt x="32" y="54"/>
                  </a:lnTo>
                  <a:lnTo>
                    <a:pt x="32" y="52"/>
                  </a:lnTo>
                  <a:lnTo>
                    <a:pt x="36" y="52"/>
                  </a:lnTo>
                  <a:lnTo>
                    <a:pt x="36" y="48"/>
                  </a:lnTo>
                  <a:lnTo>
                    <a:pt x="46" y="42"/>
                  </a:lnTo>
                  <a:lnTo>
                    <a:pt x="50" y="34"/>
                  </a:lnTo>
                  <a:lnTo>
                    <a:pt x="48" y="28"/>
                  </a:lnTo>
                  <a:lnTo>
                    <a:pt x="44" y="24"/>
                  </a:lnTo>
                  <a:lnTo>
                    <a:pt x="42" y="18"/>
                  </a:lnTo>
                  <a:lnTo>
                    <a:pt x="42" y="16"/>
                  </a:lnTo>
                  <a:lnTo>
                    <a:pt x="46" y="12"/>
                  </a:lnTo>
                  <a:lnTo>
                    <a:pt x="50" y="6"/>
                  </a:lnTo>
                  <a:lnTo>
                    <a:pt x="48" y="4"/>
                  </a:lnTo>
                  <a:lnTo>
                    <a:pt x="40" y="8"/>
                  </a:lnTo>
                  <a:lnTo>
                    <a:pt x="38" y="8"/>
                  </a:lnTo>
                  <a:lnTo>
                    <a:pt x="38" y="4"/>
                  </a:lnTo>
                  <a:lnTo>
                    <a:pt x="38" y="2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18" y="6"/>
                  </a:lnTo>
                  <a:lnTo>
                    <a:pt x="18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57" name="Freeform 328">
              <a:extLst>
                <a:ext uri="{FF2B5EF4-FFF2-40B4-BE49-F238E27FC236}">
                  <a16:creationId xmlns:a16="http://schemas.microsoft.com/office/drawing/2014/main" id="{12601D6E-330E-46A0-AA50-845B3DD0EF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863" y="4081463"/>
              <a:ext cx="142875" cy="123825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26" y="6"/>
                </a:cxn>
                <a:cxn ang="0">
                  <a:pos x="16" y="10"/>
                </a:cxn>
                <a:cxn ang="0">
                  <a:pos x="12" y="12"/>
                </a:cxn>
                <a:cxn ang="0">
                  <a:pos x="8" y="14"/>
                </a:cxn>
                <a:cxn ang="0">
                  <a:pos x="0" y="44"/>
                </a:cxn>
                <a:cxn ang="0">
                  <a:pos x="2" y="52"/>
                </a:cxn>
                <a:cxn ang="0">
                  <a:pos x="8" y="52"/>
                </a:cxn>
                <a:cxn ang="0">
                  <a:pos x="10" y="50"/>
                </a:cxn>
                <a:cxn ang="0">
                  <a:pos x="12" y="50"/>
                </a:cxn>
                <a:cxn ang="0">
                  <a:pos x="14" y="54"/>
                </a:cxn>
                <a:cxn ang="0">
                  <a:pos x="20" y="44"/>
                </a:cxn>
                <a:cxn ang="0">
                  <a:pos x="24" y="48"/>
                </a:cxn>
                <a:cxn ang="0">
                  <a:pos x="26" y="50"/>
                </a:cxn>
                <a:cxn ang="0">
                  <a:pos x="32" y="50"/>
                </a:cxn>
                <a:cxn ang="0">
                  <a:pos x="34" y="48"/>
                </a:cxn>
                <a:cxn ang="0">
                  <a:pos x="36" y="50"/>
                </a:cxn>
                <a:cxn ang="0">
                  <a:pos x="40" y="48"/>
                </a:cxn>
                <a:cxn ang="0">
                  <a:pos x="46" y="50"/>
                </a:cxn>
                <a:cxn ang="0">
                  <a:pos x="50" y="50"/>
                </a:cxn>
                <a:cxn ang="0">
                  <a:pos x="58" y="54"/>
                </a:cxn>
                <a:cxn ang="0">
                  <a:pos x="64" y="62"/>
                </a:cxn>
                <a:cxn ang="0">
                  <a:pos x="70" y="66"/>
                </a:cxn>
                <a:cxn ang="0">
                  <a:pos x="74" y="72"/>
                </a:cxn>
                <a:cxn ang="0">
                  <a:pos x="80" y="78"/>
                </a:cxn>
                <a:cxn ang="0">
                  <a:pos x="90" y="72"/>
                </a:cxn>
                <a:cxn ang="0">
                  <a:pos x="80" y="66"/>
                </a:cxn>
                <a:cxn ang="0">
                  <a:pos x="78" y="62"/>
                </a:cxn>
                <a:cxn ang="0">
                  <a:pos x="76" y="62"/>
                </a:cxn>
                <a:cxn ang="0">
                  <a:pos x="74" y="58"/>
                </a:cxn>
                <a:cxn ang="0">
                  <a:pos x="72" y="58"/>
                </a:cxn>
                <a:cxn ang="0">
                  <a:pos x="66" y="48"/>
                </a:cxn>
                <a:cxn ang="0">
                  <a:pos x="58" y="46"/>
                </a:cxn>
                <a:cxn ang="0">
                  <a:pos x="54" y="42"/>
                </a:cxn>
                <a:cxn ang="0">
                  <a:pos x="52" y="44"/>
                </a:cxn>
                <a:cxn ang="0">
                  <a:pos x="48" y="40"/>
                </a:cxn>
                <a:cxn ang="0">
                  <a:pos x="48" y="36"/>
                </a:cxn>
                <a:cxn ang="0">
                  <a:pos x="46" y="36"/>
                </a:cxn>
                <a:cxn ang="0">
                  <a:pos x="46" y="36"/>
                </a:cxn>
                <a:cxn ang="0">
                  <a:pos x="46" y="40"/>
                </a:cxn>
                <a:cxn ang="0">
                  <a:pos x="44" y="40"/>
                </a:cxn>
                <a:cxn ang="0">
                  <a:pos x="42" y="34"/>
                </a:cxn>
                <a:cxn ang="0">
                  <a:pos x="40" y="34"/>
                </a:cxn>
                <a:cxn ang="0">
                  <a:pos x="38" y="28"/>
                </a:cxn>
                <a:cxn ang="0">
                  <a:pos x="32" y="6"/>
                </a:cxn>
                <a:cxn ang="0">
                  <a:pos x="28" y="0"/>
                </a:cxn>
                <a:cxn ang="0">
                  <a:pos x="28" y="0"/>
                </a:cxn>
              </a:cxnLst>
              <a:rect l="0" t="0" r="r" b="b"/>
              <a:pathLst>
                <a:path w="90" h="78">
                  <a:moveTo>
                    <a:pt x="28" y="0"/>
                  </a:moveTo>
                  <a:lnTo>
                    <a:pt x="26" y="6"/>
                  </a:lnTo>
                  <a:lnTo>
                    <a:pt x="16" y="10"/>
                  </a:lnTo>
                  <a:lnTo>
                    <a:pt x="12" y="12"/>
                  </a:lnTo>
                  <a:lnTo>
                    <a:pt x="8" y="14"/>
                  </a:lnTo>
                  <a:lnTo>
                    <a:pt x="0" y="44"/>
                  </a:lnTo>
                  <a:lnTo>
                    <a:pt x="2" y="52"/>
                  </a:lnTo>
                  <a:lnTo>
                    <a:pt x="8" y="52"/>
                  </a:lnTo>
                  <a:lnTo>
                    <a:pt x="10" y="50"/>
                  </a:lnTo>
                  <a:lnTo>
                    <a:pt x="12" y="50"/>
                  </a:lnTo>
                  <a:lnTo>
                    <a:pt x="14" y="54"/>
                  </a:lnTo>
                  <a:lnTo>
                    <a:pt x="20" y="44"/>
                  </a:lnTo>
                  <a:lnTo>
                    <a:pt x="24" y="48"/>
                  </a:lnTo>
                  <a:lnTo>
                    <a:pt x="26" y="50"/>
                  </a:lnTo>
                  <a:lnTo>
                    <a:pt x="32" y="50"/>
                  </a:lnTo>
                  <a:lnTo>
                    <a:pt x="34" y="48"/>
                  </a:lnTo>
                  <a:lnTo>
                    <a:pt x="36" y="50"/>
                  </a:lnTo>
                  <a:lnTo>
                    <a:pt x="40" y="48"/>
                  </a:lnTo>
                  <a:lnTo>
                    <a:pt x="46" y="50"/>
                  </a:lnTo>
                  <a:lnTo>
                    <a:pt x="50" y="50"/>
                  </a:lnTo>
                  <a:lnTo>
                    <a:pt x="58" y="54"/>
                  </a:lnTo>
                  <a:lnTo>
                    <a:pt x="64" y="62"/>
                  </a:lnTo>
                  <a:lnTo>
                    <a:pt x="70" y="66"/>
                  </a:lnTo>
                  <a:lnTo>
                    <a:pt x="74" y="72"/>
                  </a:lnTo>
                  <a:lnTo>
                    <a:pt x="80" y="78"/>
                  </a:lnTo>
                  <a:lnTo>
                    <a:pt x="90" y="72"/>
                  </a:lnTo>
                  <a:lnTo>
                    <a:pt x="80" y="66"/>
                  </a:lnTo>
                  <a:lnTo>
                    <a:pt x="78" y="62"/>
                  </a:lnTo>
                  <a:lnTo>
                    <a:pt x="76" y="62"/>
                  </a:lnTo>
                  <a:lnTo>
                    <a:pt x="74" y="58"/>
                  </a:lnTo>
                  <a:lnTo>
                    <a:pt x="72" y="58"/>
                  </a:lnTo>
                  <a:lnTo>
                    <a:pt x="66" y="48"/>
                  </a:lnTo>
                  <a:lnTo>
                    <a:pt x="58" y="46"/>
                  </a:lnTo>
                  <a:lnTo>
                    <a:pt x="54" y="42"/>
                  </a:lnTo>
                  <a:lnTo>
                    <a:pt x="52" y="44"/>
                  </a:lnTo>
                  <a:lnTo>
                    <a:pt x="48" y="40"/>
                  </a:lnTo>
                  <a:lnTo>
                    <a:pt x="48" y="36"/>
                  </a:lnTo>
                  <a:lnTo>
                    <a:pt x="46" y="36"/>
                  </a:lnTo>
                  <a:lnTo>
                    <a:pt x="46" y="36"/>
                  </a:lnTo>
                  <a:lnTo>
                    <a:pt x="46" y="40"/>
                  </a:lnTo>
                  <a:lnTo>
                    <a:pt x="44" y="40"/>
                  </a:lnTo>
                  <a:lnTo>
                    <a:pt x="42" y="34"/>
                  </a:lnTo>
                  <a:lnTo>
                    <a:pt x="40" y="34"/>
                  </a:lnTo>
                  <a:lnTo>
                    <a:pt x="38" y="28"/>
                  </a:lnTo>
                  <a:lnTo>
                    <a:pt x="32" y="6"/>
                  </a:lnTo>
                  <a:lnTo>
                    <a:pt x="28" y="0"/>
                  </a:lnTo>
                  <a:lnTo>
                    <a:pt x="28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58" name="Freeform 329">
              <a:extLst>
                <a:ext uri="{FF2B5EF4-FFF2-40B4-BE49-F238E27FC236}">
                  <a16:creationId xmlns:a16="http://schemas.microsoft.com/office/drawing/2014/main" id="{32B58279-D990-4367-813C-E3FF584F62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7163" y="4195763"/>
              <a:ext cx="34925" cy="41275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8" y="6"/>
                </a:cxn>
                <a:cxn ang="0">
                  <a:pos x="6" y="8"/>
                </a:cxn>
                <a:cxn ang="0">
                  <a:pos x="4" y="16"/>
                </a:cxn>
                <a:cxn ang="0">
                  <a:pos x="0" y="22"/>
                </a:cxn>
                <a:cxn ang="0">
                  <a:pos x="2" y="26"/>
                </a:cxn>
                <a:cxn ang="0">
                  <a:pos x="8" y="26"/>
                </a:cxn>
                <a:cxn ang="0">
                  <a:pos x="12" y="24"/>
                </a:cxn>
                <a:cxn ang="0">
                  <a:pos x="16" y="26"/>
                </a:cxn>
                <a:cxn ang="0">
                  <a:pos x="20" y="18"/>
                </a:cxn>
                <a:cxn ang="0">
                  <a:pos x="18" y="18"/>
                </a:cxn>
                <a:cxn ang="0">
                  <a:pos x="12" y="18"/>
                </a:cxn>
                <a:cxn ang="0">
                  <a:pos x="10" y="18"/>
                </a:cxn>
                <a:cxn ang="0">
                  <a:pos x="12" y="18"/>
                </a:cxn>
                <a:cxn ang="0">
                  <a:pos x="14" y="14"/>
                </a:cxn>
                <a:cxn ang="0">
                  <a:pos x="22" y="12"/>
                </a:cxn>
                <a:cxn ang="0">
                  <a:pos x="20" y="6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22" h="26">
                  <a:moveTo>
                    <a:pt x="18" y="0"/>
                  </a:moveTo>
                  <a:lnTo>
                    <a:pt x="8" y="6"/>
                  </a:lnTo>
                  <a:lnTo>
                    <a:pt x="6" y="8"/>
                  </a:lnTo>
                  <a:lnTo>
                    <a:pt x="4" y="16"/>
                  </a:lnTo>
                  <a:lnTo>
                    <a:pt x="0" y="22"/>
                  </a:lnTo>
                  <a:lnTo>
                    <a:pt x="2" y="26"/>
                  </a:lnTo>
                  <a:lnTo>
                    <a:pt x="8" y="26"/>
                  </a:lnTo>
                  <a:lnTo>
                    <a:pt x="12" y="24"/>
                  </a:lnTo>
                  <a:lnTo>
                    <a:pt x="16" y="26"/>
                  </a:lnTo>
                  <a:lnTo>
                    <a:pt x="20" y="18"/>
                  </a:lnTo>
                  <a:lnTo>
                    <a:pt x="18" y="18"/>
                  </a:lnTo>
                  <a:lnTo>
                    <a:pt x="12" y="18"/>
                  </a:lnTo>
                  <a:lnTo>
                    <a:pt x="10" y="18"/>
                  </a:lnTo>
                  <a:lnTo>
                    <a:pt x="12" y="18"/>
                  </a:lnTo>
                  <a:lnTo>
                    <a:pt x="14" y="14"/>
                  </a:lnTo>
                  <a:lnTo>
                    <a:pt x="22" y="12"/>
                  </a:lnTo>
                  <a:lnTo>
                    <a:pt x="20" y="6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59" name="Freeform 330">
              <a:extLst>
                <a:ext uri="{FF2B5EF4-FFF2-40B4-BE49-F238E27FC236}">
                  <a16:creationId xmlns:a16="http://schemas.microsoft.com/office/drawing/2014/main" id="{A4CE73DA-BE2C-42C4-9541-B5B6E2405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5313" y="4173538"/>
              <a:ext cx="250825" cy="206375"/>
            </a:xfrm>
            <a:custGeom>
              <a:avLst/>
              <a:gdLst/>
              <a:ahLst/>
              <a:cxnLst>
                <a:cxn ang="0">
                  <a:pos x="22" y="102"/>
                </a:cxn>
                <a:cxn ang="0">
                  <a:pos x="32" y="108"/>
                </a:cxn>
                <a:cxn ang="0">
                  <a:pos x="38" y="114"/>
                </a:cxn>
                <a:cxn ang="0">
                  <a:pos x="38" y="122"/>
                </a:cxn>
                <a:cxn ang="0">
                  <a:pos x="46" y="128"/>
                </a:cxn>
                <a:cxn ang="0">
                  <a:pos x="48" y="130"/>
                </a:cxn>
                <a:cxn ang="0">
                  <a:pos x="56" y="128"/>
                </a:cxn>
                <a:cxn ang="0">
                  <a:pos x="66" y="126"/>
                </a:cxn>
                <a:cxn ang="0">
                  <a:pos x="76" y="122"/>
                </a:cxn>
                <a:cxn ang="0">
                  <a:pos x="82" y="116"/>
                </a:cxn>
                <a:cxn ang="0">
                  <a:pos x="88" y="102"/>
                </a:cxn>
                <a:cxn ang="0">
                  <a:pos x="92" y="94"/>
                </a:cxn>
                <a:cxn ang="0">
                  <a:pos x="112" y="100"/>
                </a:cxn>
                <a:cxn ang="0">
                  <a:pos x="126" y="82"/>
                </a:cxn>
                <a:cxn ang="0">
                  <a:pos x="136" y="68"/>
                </a:cxn>
                <a:cxn ang="0">
                  <a:pos x="144" y="38"/>
                </a:cxn>
                <a:cxn ang="0">
                  <a:pos x="158" y="30"/>
                </a:cxn>
                <a:cxn ang="0">
                  <a:pos x="154" y="18"/>
                </a:cxn>
                <a:cxn ang="0">
                  <a:pos x="146" y="0"/>
                </a:cxn>
                <a:cxn ang="0">
                  <a:pos x="138" y="4"/>
                </a:cxn>
                <a:cxn ang="0">
                  <a:pos x="130" y="8"/>
                </a:cxn>
                <a:cxn ang="0">
                  <a:pos x="102" y="6"/>
                </a:cxn>
                <a:cxn ang="0">
                  <a:pos x="90" y="14"/>
                </a:cxn>
                <a:cxn ang="0">
                  <a:pos x="70" y="6"/>
                </a:cxn>
                <a:cxn ang="0">
                  <a:pos x="60" y="12"/>
                </a:cxn>
                <a:cxn ang="0">
                  <a:pos x="50" y="4"/>
                </a:cxn>
                <a:cxn ang="0">
                  <a:pos x="30" y="0"/>
                </a:cxn>
                <a:cxn ang="0">
                  <a:pos x="18" y="14"/>
                </a:cxn>
                <a:cxn ang="0">
                  <a:pos x="12" y="28"/>
                </a:cxn>
                <a:cxn ang="0">
                  <a:pos x="14" y="38"/>
                </a:cxn>
                <a:cxn ang="0">
                  <a:pos x="12" y="48"/>
                </a:cxn>
                <a:cxn ang="0">
                  <a:pos x="12" y="54"/>
                </a:cxn>
                <a:cxn ang="0">
                  <a:pos x="6" y="64"/>
                </a:cxn>
                <a:cxn ang="0">
                  <a:pos x="0" y="92"/>
                </a:cxn>
                <a:cxn ang="0">
                  <a:pos x="2" y="102"/>
                </a:cxn>
              </a:cxnLst>
              <a:rect l="0" t="0" r="r" b="b"/>
              <a:pathLst>
                <a:path w="158" h="130">
                  <a:moveTo>
                    <a:pt x="2" y="102"/>
                  </a:moveTo>
                  <a:lnTo>
                    <a:pt x="22" y="102"/>
                  </a:lnTo>
                  <a:lnTo>
                    <a:pt x="30" y="104"/>
                  </a:lnTo>
                  <a:lnTo>
                    <a:pt x="32" y="108"/>
                  </a:lnTo>
                  <a:lnTo>
                    <a:pt x="36" y="114"/>
                  </a:lnTo>
                  <a:lnTo>
                    <a:pt x="38" y="114"/>
                  </a:lnTo>
                  <a:lnTo>
                    <a:pt x="36" y="114"/>
                  </a:lnTo>
                  <a:lnTo>
                    <a:pt x="38" y="122"/>
                  </a:lnTo>
                  <a:lnTo>
                    <a:pt x="42" y="128"/>
                  </a:lnTo>
                  <a:lnTo>
                    <a:pt x="46" y="128"/>
                  </a:lnTo>
                  <a:lnTo>
                    <a:pt x="48" y="128"/>
                  </a:lnTo>
                  <a:lnTo>
                    <a:pt x="48" y="130"/>
                  </a:lnTo>
                  <a:lnTo>
                    <a:pt x="52" y="128"/>
                  </a:lnTo>
                  <a:lnTo>
                    <a:pt x="56" y="128"/>
                  </a:lnTo>
                  <a:lnTo>
                    <a:pt x="60" y="124"/>
                  </a:lnTo>
                  <a:lnTo>
                    <a:pt x="66" y="126"/>
                  </a:lnTo>
                  <a:lnTo>
                    <a:pt x="74" y="126"/>
                  </a:lnTo>
                  <a:lnTo>
                    <a:pt x="76" y="122"/>
                  </a:lnTo>
                  <a:lnTo>
                    <a:pt x="78" y="124"/>
                  </a:lnTo>
                  <a:lnTo>
                    <a:pt x="82" y="116"/>
                  </a:lnTo>
                  <a:lnTo>
                    <a:pt x="82" y="108"/>
                  </a:lnTo>
                  <a:lnTo>
                    <a:pt x="88" y="102"/>
                  </a:lnTo>
                  <a:lnTo>
                    <a:pt x="92" y="98"/>
                  </a:lnTo>
                  <a:lnTo>
                    <a:pt x="92" y="94"/>
                  </a:lnTo>
                  <a:lnTo>
                    <a:pt x="106" y="94"/>
                  </a:lnTo>
                  <a:lnTo>
                    <a:pt x="112" y="100"/>
                  </a:lnTo>
                  <a:lnTo>
                    <a:pt x="118" y="98"/>
                  </a:lnTo>
                  <a:lnTo>
                    <a:pt x="126" y="82"/>
                  </a:lnTo>
                  <a:lnTo>
                    <a:pt x="128" y="72"/>
                  </a:lnTo>
                  <a:lnTo>
                    <a:pt x="136" y="68"/>
                  </a:lnTo>
                  <a:lnTo>
                    <a:pt x="138" y="54"/>
                  </a:lnTo>
                  <a:lnTo>
                    <a:pt x="144" y="38"/>
                  </a:lnTo>
                  <a:lnTo>
                    <a:pt x="148" y="34"/>
                  </a:lnTo>
                  <a:lnTo>
                    <a:pt x="158" y="30"/>
                  </a:lnTo>
                  <a:lnTo>
                    <a:pt x="158" y="22"/>
                  </a:lnTo>
                  <a:lnTo>
                    <a:pt x="154" y="18"/>
                  </a:lnTo>
                  <a:lnTo>
                    <a:pt x="154" y="10"/>
                  </a:lnTo>
                  <a:lnTo>
                    <a:pt x="146" y="0"/>
                  </a:lnTo>
                  <a:lnTo>
                    <a:pt x="140" y="0"/>
                  </a:lnTo>
                  <a:lnTo>
                    <a:pt x="138" y="4"/>
                  </a:lnTo>
                  <a:lnTo>
                    <a:pt x="136" y="4"/>
                  </a:lnTo>
                  <a:lnTo>
                    <a:pt x="130" y="8"/>
                  </a:lnTo>
                  <a:lnTo>
                    <a:pt x="120" y="6"/>
                  </a:lnTo>
                  <a:lnTo>
                    <a:pt x="102" y="6"/>
                  </a:lnTo>
                  <a:lnTo>
                    <a:pt x="92" y="14"/>
                  </a:lnTo>
                  <a:lnTo>
                    <a:pt x="90" y="14"/>
                  </a:lnTo>
                  <a:lnTo>
                    <a:pt x="80" y="12"/>
                  </a:lnTo>
                  <a:lnTo>
                    <a:pt x="70" y="6"/>
                  </a:lnTo>
                  <a:lnTo>
                    <a:pt x="66" y="8"/>
                  </a:lnTo>
                  <a:lnTo>
                    <a:pt x="60" y="12"/>
                  </a:lnTo>
                  <a:lnTo>
                    <a:pt x="58" y="12"/>
                  </a:lnTo>
                  <a:lnTo>
                    <a:pt x="50" y="4"/>
                  </a:lnTo>
                  <a:lnTo>
                    <a:pt x="40" y="0"/>
                  </a:lnTo>
                  <a:lnTo>
                    <a:pt x="30" y="0"/>
                  </a:lnTo>
                  <a:lnTo>
                    <a:pt x="20" y="6"/>
                  </a:lnTo>
                  <a:lnTo>
                    <a:pt x="18" y="14"/>
                  </a:lnTo>
                  <a:lnTo>
                    <a:pt x="12" y="18"/>
                  </a:lnTo>
                  <a:lnTo>
                    <a:pt x="12" y="28"/>
                  </a:lnTo>
                  <a:lnTo>
                    <a:pt x="12" y="32"/>
                  </a:lnTo>
                  <a:lnTo>
                    <a:pt x="14" y="38"/>
                  </a:lnTo>
                  <a:lnTo>
                    <a:pt x="16" y="46"/>
                  </a:lnTo>
                  <a:lnTo>
                    <a:pt x="12" y="48"/>
                  </a:lnTo>
                  <a:lnTo>
                    <a:pt x="14" y="50"/>
                  </a:lnTo>
                  <a:lnTo>
                    <a:pt x="12" y="54"/>
                  </a:lnTo>
                  <a:lnTo>
                    <a:pt x="8" y="58"/>
                  </a:lnTo>
                  <a:lnTo>
                    <a:pt x="6" y="64"/>
                  </a:lnTo>
                  <a:lnTo>
                    <a:pt x="2" y="72"/>
                  </a:lnTo>
                  <a:lnTo>
                    <a:pt x="0" y="92"/>
                  </a:lnTo>
                  <a:lnTo>
                    <a:pt x="2" y="102"/>
                  </a:lnTo>
                  <a:lnTo>
                    <a:pt x="2" y="10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60" name="Freeform 331">
              <a:extLst>
                <a:ext uri="{FF2B5EF4-FFF2-40B4-BE49-F238E27FC236}">
                  <a16:creationId xmlns:a16="http://schemas.microsoft.com/office/drawing/2014/main" id="{3839AB5C-8567-40B0-B92F-1B99FED74F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9138" y="4189413"/>
              <a:ext cx="161925" cy="244475"/>
            </a:xfrm>
            <a:custGeom>
              <a:avLst/>
              <a:gdLst/>
              <a:ahLst/>
              <a:cxnLst>
                <a:cxn ang="0">
                  <a:pos x="38" y="146"/>
                </a:cxn>
                <a:cxn ang="0">
                  <a:pos x="50" y="146"/>
                </a:cxn>
                <a:cxn ang="0">
                  <a:pos x="64" y="146"/>
                </a:cxn>
                <a:cxn ang="0">
                  <a:pos x="82" y="146"/>
                </a:cxn>
                <a:cxn ang="0">
                  <a:pos x="94" y="150"/>
                </a:cxn>
                <a:cxn ang="0">
                  <a:pos x="100" y="154"/>
                </a:cxn>
                <a:cxn ang="0">
                  <a:pos x="102" y="152"/>
                </a:cxn>
                <a:cxn ang="0">
                  <a:pos x="102" y="138"/>
                </a:cxn>
                <a:cxn ang="0">
                  <a:pos x="100" y="138"/>
                </a:cxn>
                <a:cxn ang="0">
                  <a:pos x="92" y="130"/>
                </a:cxn>
                <a:cxn ang="0">
                  <a:pos x="82" y="112"/>
                </a:cxn>
                <a:cxn ang="0">
                  <a:pos x="80" y="96"/>
                </a:cxn>
                <a:cxn ang="0">
                  <a:pos x="86" y="90"/>
                </a:cxn>
                <a:cxn ang="0">
                  <a:pos x="92" y="76"/>
                </a:cxn>
                <a:cxn ang="0">
                  <a:pos x="88" y="60"/>
                </a:cxn>
                <a:cxn ang="0">
                  <a:pos x="84" y="58"/>
                </a:cxn>
                <a:cxn ang="0">
                  <a:pos x="78" y="54"/>
                </a:cxn>
                <a:cxn ang="0">
                  <a:pos x="74" y="48"/>
                </a:cxn>
                <a:cxn ang="0">
                  <a:pos x="76" y="44"/>
                </a:cxn>
                <a:cxn ang="0">
                  <a:pos x="78" y="42"/>
                </a:cxn>
                <a:cxn ang="0">
                  <a:pos x="90" y="44"/>
                </a:cxn>
                <a:cxn ang="0">
                  <a:pos x="92" y="42"/>
                </a:cxn>
                <a:cxn ang="0">
                  <a:pos x="90" y="38"/>
                </a:cxn>
                <a:cxn ang="0">
                  <a:pos x="84" y="28"/>
                </a:cxn>
                <a:cxn ang="0">
                  <a:pos x="86" y="16"/>
                </a:cxn>
                <a:cxn ang="0">
                  <a:pos x="82" y="4"/>
                </a:cxn>
                <a:cxn ang="0">
                  <a:pos x="80" y="2"/>
                </a:cxn>
                <a:cxn ang="0">
                  <a:pos x="78" y="0"/>
                </a:cxn>
                <a:cxn ang="0">
                  <a:pos x="76" y="0"/>
                </a:cxn>
                <a:cxn ang="0">
                  <a:pos x="76" y="8"/>
                </a:cxn>
                <a:cxn ang="0">
                  <a:pos x="80" y="12"/>
                </a:cxn>
                <a:cxn ang="0">
                  <a:pos x="80" y="20"/>
                </a:cxn>
                <a:cxn ang="0">
                  <a:pos x="70" y="24"/>
                </a:cxn>
                <a:cxn ang="0">
                  <a:pos x="66" y="28"/>
                </a:cxn>
                <a:cxn ang="0">
                  <a:pos x="60" y="44"/>
                </a:cxn>
                <a:cxn ang="0">
                  <a:pos x="58" y="58"/>
                </a:cxn>
                <a:cxn ang="0">
                  <a:pos x="50" y="62"/>
                </a:cxn>
                <a:cxn ang="0">
                  <a:pos x="48" y="72"/>
                </a:cxn>
                <a:cxn ang="0">
                  <a:pos x="40" y="88"/>
                </a:cxn>
                <a:cxn ang="0">
                  <a:pos x="34" y="90"/>
                </a:cxn>
                <a:cxn ang="0">
                  <a:pos x="28" y="84"/>
                </a:cxn>
                <a:cxn ang="0">
                  <a:pos x="14" y="84"/>
                </a:cxn>
                <a:cxn ang="0">
                  <a:pos x="14" y="88"/>
                </a:cxn>
                <a:cxn ang="0">
                  <a:pos x="10" y="92"/>
                </a:cxn>
                <a:cxn ang="0">
                  <a:pos x="4" y="98"/>
                </a:cxn>
                <a:cxn ang="0">
                  <a:pos x="4" y="106"/>
                </a:cxn>
                <a:cxn ang="0">
                  <a:pos x="0" y="114"/>
                </a:cxn>
                <a:cxn ang="0">
                  <a:pos x="2" y="116"/>
                </a:cxn>
                <a:cxn ang="0">
                  <a:pos x="4" y="116"/>
                </a:cxn>
                <a:cxn ang="0">
                  <a:pos x="8" y="122"/>
                </a:cxn>
                <a:cxn ang="0">
                  <a:pos x="12" y="124"/>
                </a:cxn>
                <a:cxn ang="0">
                  <a:pos x="16" y="122"/>
                </a:cxn>
                <a:cxn ang="0">
                  <a:pos x="14" y="126"/>
                </a:cxn>
                <a:cxn ang="0">
                  <a:pos x="16" y="128"/>
                </a:cxn>
                <a:cxn ang="0">
                  <a:pos x="20" y="132"/>
                </a:cxn>
                <a:cxn ang="0">
                  <a:pos x="16" y="148"/>
                </a:cxn>
                <a:cxn ang="0">
                  <a:pos x="38" y="146"/>
                </a:cxn>
                <a:cxn ang="0">
                  <a:pos x="38" y="146"/>
                </a:cxn>
              </a:cxnLst>
              <a:rect l="0" t="0" r="r" b="b"/>
              <a:pathLst>
                <a:path w="102" h="154">
                  <a:moveTo>
                    <a:pt x="38" y="146"/>
                  </a:moveTo>
                  <a:lnTo>
                    <a:pt x="50" y="146"/>
                  </a:lnTo>
                  <a:lnTo>
                    <a:pt x="64" y="146"/>
                  </a:lnTo>
                  <a:lnTo>
                    <a:pt x="82" y="146"/>
                  </a:lnTo>
                  <a:lnTo>
                    <a:pt x="94" y="150"/>
                  </a:lnTo>
                  <a:lnTo>
                    <a:pt x="100" y="154"/>
                  </a:lnTo>
                  <a:lnTo>
                    <a:pt x="102" y="152"/>
                  </a:lnTo>
                  <a:lnTo>
                    <a:pt x="102" y="138"/>
                  </a:lnTo>
                  <a:lnTo>
                    <a:pt x="100" y="138"/>
                  </a:lnTo>
                  <a:lnTo>
                    <a:pt x="92" y="130"/>
                  </a:lnTo>
                  <a:lnTo>
                    <a:pt x="82" y="112"/>
                  </a:lnTo>
                  <a:lnTo>
                    <a:pt x="80" y="96"/>
                  </a:lnTo>
                  <a:lnTo>
                    <a:pt x="86" y="90"/>
                  </a:lnTo>
                  <a:lnTo>
                    <a:pt x="92" y="76"/>
                  </a:lnTo>
                  <a:lnTo>
                    <a:pt x="88" y="60"/>
                  </a:lnTo>
                  <a:lnTo>
                    <a:pt x="84" y="58"/>
                  </a:lnTo>
                  <a:lnTo>
                    <a:pt x="78" y="54"/>
                  </a:lnTo>
                  <a:lnTo>
                    <a:pt x="74" y="48"/>
                  </a:lnTo>
                  <a:lnTo>
                    <a:pt x="76" y="44"/>
                  </a:lnTo>
                  <a:lnTo>
                    <a:pt x="78" y="42"/>
                  </a:lnTo>
                  <a:lnTo>
                    <a:pt x="90" y="44"/>
                  </a:lnTo>
                  <a:lnTo>
                    <a:pt x="92" y="42"/>
                  </a:lnTo>
                  <a:lnTo>
                    <a:pt x="90" y="38"/>
                  </a:lnTo>
                  <a:lnTo>
                    <a:pt x="84" y="28"/>
                  </a:lnTo>
                  <a:lnTo>
                    <a:pt x="86" y="16"/>
                  </a:lnTo>
                  <a:lnTo>
                    <a:pt x="82" y="4"/>
                  </a:lnTo>
                  <a:lnTo>
                    <a:pt x="80" y="2"/>
                  </a:lnTo>
                  <a:lnTo>
                    <a:pt x="78" y="0"/>
                  </a:lnTo>
                  <a:lnTo>
                    <a:pt x="76" y="0"/>
                  </a:lnTo>
                  <a:lnTo>
                    <a:pt x="76" y="8"/>
                  </a:lnTo>
                  <a:lnTo>
                    <a:pt x="80" y="12"/>
                  </a:lnTo>
                  <a:lnTo>
                    <a:pt x="80" y="20"/>
                  </a:lnTo>
                  <a:lnTo>
                    <a:pt x="70" y="24"/>
                  </a:lnTo>
                  <a:lnTo>
                    <a:pt x="66" y="28"/>
                  </a:lnTo>
                  <a:lnTo>
                    <a:pt x="60" y="44"/>
                  </a:lnTo>
                  <a:lnTo>
                    <a:pt x="58" y="58"/>
                  </a:lnTo>
                  <a:lnTo>
                    <a:pt x="50" y="62"/>
                  </a:lnTo>
                  <a:lnTo>
                    <a:pt x="48" y="72"/>
                  </a:lnTo>
                  <a:lnTo>
                    <a:pt x="40" y="88"/>
                  </a:lnTo>
                  <a:lnTo>
                    <a:pt x="34" y="90"/>
                  </a:lnTo>
                  <a:lnTo>
                    <a:pt x="28" y="84"/>
                  </a:lnTo>
                  <a:lnTo>
                    <a:pt x="14" y="84"/>
                  </a:lnTo>
                  <a:lnTo>
                    <a:pt x="14" y="88"/>
                  </a:lnTo>
                  <a:lnTo>
                    <a:pt x="10" y="92"/>
                  </a:lnTo>
                  <a:lnTo>
                    <a:pt x="4" y="98"/>
                  </a:lnTo>
                  <a:lnTo>
                    <a:pt x="4" y="106"/>
                  </a:lnTo>
                  <a:lnTo>
                    <a:pt x="0" y="114"/>
                  </a:lnTo>
                  <a:lnTo>
                    <a:pt x="2" y="116"/>
                  </a:lnTo>
                  <a:lnTo>
                    <a:pt x="4" y="116"/>
                  </a:lnTo>
                  <a:lnTo>
                    <a:pt x="8" y="122"/>
                  </a:lnTo>
                  <a:lnTo>
                    <a:pt x="12" y="124"/>
                  </a:lnTo>
                  <a:lnTo>
                    <a:pt x="16" y="122"/>
                  </a:lnTo>
                  <a:lnTo>
                    <a:pt x="14" y="126"/>
                  </a:lnTo>
                  <a:lnTo>
                    <a:pt x="16" y="128"/>
                  </a:lnTo>
                  <a:lnTo>
                    <a:pt x="20" y="132"/>
                  </a:lnTo>
                  <a:lnTo>
                    <a:pt x="16" y="148"/>
                  </a:lnTo>
                  <a:lnTo>
                    <a:pt x="38" y="146"/>
                  </a:lnTo>
                  <a:lnTo>
                    <a:pt x="38" y="14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61" name="Freeform 332">
              <a:extLst>
                <a:ext uri="{FF2B5EF4-FFF2-40B4-BE49-F238E27FC236}">
                  <a16:creationId xmlns:a16="http://schemas.microsoft.com/office/drawing/2014/main" id="{32432531-3462-42F1-BFE0-02519061B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288" y="4491038"/>
              <a:ext cx="41275" cy="34925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16" y="0"/>
                </a:cxn>
                <a:cxn ang="0">
                  <a:pos x="14" y="4"/>
                </a:cxn>
                <a:cxn ang="0">
                  <a:pos x="10" y="2"/>
                </a:cxn>
                <a:cxn ang="0">
                  <a:pos x="4" y="12"/>
                </a:cxn>
                <a:cxn ang="0">
                  <a:pos x="0" y="18"/>
                </a:cxn>
                <a:cxn ang="0">
                  <a:pos x="2" y="22"/>
                </a:cxn>
                <a:cxn ang="0">
                  <a:pos x="2" y="18"/>
                </a:cxn>
                <a:cxn ang="0">
                  <a:pos x="4" y="18"/>
                </a:cxn>
                <a:cxn ang="0">
                  <a:pos x="6" y="22"/>
                </a:cxn>
                <a:cxn ang="0">
                  <a:pos x="12" y="22"/>
                </a:cxn>
                <a:cxn ang="0">
                  <a:pos x="14" y="18"/>
                </a:cxn>
                <a:cxn ang="0">
                  <a:pos x="20" y="16"/>
                </a:cxn>
                <a:cxn ang="0">
                  <a:pos x="22" y="18"/>
                </a:cxn>
                <a:cxn ang="0">
                  <a:pos x="26" y="12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26" h="22">
                  <a:moveTo>
                    <a:pt x="20" y="0"/>
                  </a:moveTo>
                  <a:lnTo>
                    <a:pt x="16" y="0"/>
                  </a:lnTo>
                  <a:lnTo>
                    <a:pt x="14" y="4"/>
                  </a:lnTo>
                  <a:lnTo>
                    <a:pt x="10" y="2"/>
                  </a:lnTo>
                  <a:lnTo>
                    <a:pt x="4" y="12"/>
                  </a:lnTo>
                  <a:lnTo>
                    <a:pt x="0" y="18"/>
                  </a:lnTo>
                  <a:lnTo>
                    <a:pt x="2" y="22"/>
                  </a:lnTo>
                  <a:lnTo>
                    <a:pt x="2" y="18"/>
                  </a:lnTo>
                  <a:lnTo>
                    <a:pt x="4" y="18"/>
                  </a:lnTo>
                  <a:lnTo>
                    <a:pt x="6" y="22"/>
                  </a:lnTo>
                  <a:lnTo>
                    <a:pt x="12" y="22"/>
                  </a:lnTo>
                  <a:lnTo>
                    <a:pt x="14" y="18"/>
                  </a:lnTo>
                  <a:lnTo>
                    <a:pt x="20" y="16"/>
                  </a:lnTo>
                  <a:lnTo>
                    <a:pt x="22" y="18"/>
                  </a:lnTo>
                  <a:lnTo>
                    <a:pt x="26" y="12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62" name="Freeform 333">
              <a:extLst>
                <a:ext uri="{FF2B5EF4-FFF2-40B4-BE49-F238E27FC236}">
                  <a16:creationId xmlns:a16="http://schemas.microsoft.com/office/drawing/2014/main" id="{A1860BD2-DFEB-47A6-8D25-118A0F6D5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6138" y="4233863"/>
              <a:ext cx="279400" cy="174625"/>
            </a:xfrm>
            <a:custGeom>
              <a:avLst/>
              <a:gdLst/>
              <a:ahLst/>
              <a:cxnLst>
                <a:cxn ang="0">
                  <a:pos x="168" y="78"/>
                </a:cxn>
                <a:cxn ang="0">
                  <a:pos x="164" y="80"/>
                </a:cxn>
                <a:cxn ang="0">
                  <a:pos x="160" y="78"/>
                </a:cxn>
                <a:cxn ang="0">
                  <a:pos x="144" y="78"/>
                </a:cxn>
                <a:cxn ang="0">
                  <a:pos x="140" y="82"/>
                </a:cxn>
                <a:cxn ang="0">
                  <a:pos x="120" y="86"/>
                </a:cxn>
                <a:cxn ang="0">
                  <a:pos x="110" y="86"/>
                </a:cxn>
                <a:cxn ang="0">
                  <a:pos x="108" y="90"/>
                </a:cxn>
                <a:cxn ang="0">
                  <a:pos x="86" y="86"/>
                </a:cxn>
                <a:cxn ang="0">
                  <a:pos x="82" y="88"/>
                </a:cxn>
                <a:cxn ang="0">
                  <a:pos x="68" y="78"/>
                </a:cxn>
                <a:cxn ang="0">
                  <a:pos x="60" y="98"/>
                </a:cxn>
                <a:cxn ang="0">
                  <a:pos x="48" y="102"/>
                </a:cxn>
                <a:cxn ang="0">
                  <a:pos x="34" y="100"/>
                </a:cxn>
                <a:cxn ang="0">
                  <a:pos x="22" y="110"/>
                </a:cxn>
                <a:cxn ang="0">
                  <a:pos x="12" y="102"/>
                </a:cxn>
                <a:cxn ang="0">
                  <a:pos x="0" y="68"/>
                </a:cxn>
                <a:cxn ang="0">
                  <a:pos x="12" y="48"/>
                </a:cxn>
                <a:cxn ang="0">
                  <a:pos x="26" y="46"/>
                </a:cxn>
                <a:cxn ang="0">
                  <a:pos x="32" y="48"/>
                </a:cxn>
                <a:cxn ang="0">
                  <a:pos x="56" y="40"/>
                </a:cxn>
                <a:cxn ang="0">
                  <a:pos x="60" y="30"/>
                </a:cxn>
                <a:cxn ang="0">
                  <a:pos x="80" y="26"/>
                </a:cxn>
                <a:cxn ang="0">
                  <a:pos x="88" y="22"/>
                </a:cxn>
                <a:cxn ang="0">
                  <a:pos x="98" y="10"/>
                </a:cxn>
                <a:cxn ang="0">
                  <a:pos x="100" y="2"/>
                </a:cxn>
                <a:cxn ang="0">
                  <a:pos x="122" y="14"/>
                </a:cxn>
                <a:cxn ang="0">
                  <a:pos x="122" y="28"/>
                </a:cxn>
                <a:cxn ang="0">
                  <a:pos x="130" y="32"/>
                </a:cxn>
                <a:cxn ang="0">
                  <a:pos x="140" y="38"/>
                </a:cxn>
                <a:cxn ang="0">
                  <a:pos x="146" y="46"/>
                </a:cxn>
                <a:cxn ang="0">
                  <a:pos x="164" y="66"/>
                </a:cxn>
                <a:cxn ang="0">
                  <a:pos x="176" y="78"/>
                </a:cxn>
              </a:cxnLst>
              <a:rect l="0" t="0" r="r" b="b"/>
              <a:pathLst>
                <a:path w="176" h="110">
                  <a:moveTo>
                    <a:pt x="176" y="78"/>
                  </a:moveTo>
                  <a:lnTo>
                    <a:pt x="168" y="78"/>
                  </a:lnTo>
                  <a:lnTo>
                    <a:pt x="168" y="82"/>
                  </a:lnTo>
                  <a:lnTo>
                    <a:pt x="164" y="80"/>
                  </a:lnTo>
                  <a:lnTo>
                    <a:pt x="162" y="82"/>
                  </a:lnTo>
                  <a:lnTo>
                    <a:pt x="160" y="78"/>
                  </a:lnTo>
                  <a:lnTo>
                    <a:pt x="150" y="80"/>
                  </a:lnTo>
                  <a:lnTo>
                    <a:pt x="144" y="78"/>
                  </a:lnTo>
                  <a:lnTo>
                    <a:pt x="144" y="82"/>
                  </a:lnTo>
                  <a:lnTo>
                    <a:pt x="140" y="82"/>
                  </a:lnTo>
                  <a:lnTo>
                    <a:pt x="136" y="80"/>
                  </a:lnTo>
                  <a:lnTo>
                    <a:pt x="120" y="86"/>
                  </a:lnTo>
                  <a:lnTo>
                    <a:pt x="114" y="84"/>
                  </a:lnTo>
                  <a:lnTo>
                    <a:pt x="110" y="86"/>
                  </a:lnTo>
                  <a:lnTo>
                    <a:pt x="110" y="90"/>
                  </a:lnTo>
                  <a:lnTo>
                    <a:pt x="108" y="90"/>
                  </a:lnTo>
                  <a:lnTo>
                    <a:pt x="96" y="90"/>
                  </a:lnTo>
                  <a:lnTo>
                    <a:pt x="86" y="86"/>
                  </a:lnTo>
                  <a:lnTo>
                    <a:pt x="84" y="88"/>
                  </a:lnTo>
                  <a:lnTo>
                    <a:pt x="82" y="88"/>
                  </a:lnTo>
                  <a:lnTo>
                    <a:pt x="76" y="80"/>
                  </a:lnTo>
                  <a:lnTo>
                    <a:pt x="68" y="78"/>
                  </a:lnTo>
                  <a:lnTo>
                    <a:pt x="60" y="88"/>
                  </a:lnTo>
                  <a:lnTo>
                    <a:pt x="60" y="98"/>
                  </a:lnTo>
                  <a:lnTo>
                    <a:pt x="56" y="98"/>
                  </a:lnTo>
                  <a:lnTo>
                    <a:pt x="48" y="102"/>
                  </a:lnTo>
                  <a:lnTo>
                    <a:pt x="38" y="98"/>
                  </a:lnTo>
                  <a:lnTo>
                    <a:pt x="34" y="100"/>
                  </a:lnTo>
                  <a:lnTo>
                    <a:pt x="28" y="102"/>
                  </a:lnTo>
                  <a:lnTo>
                    <a:pt x="22" y="110"/>
                  </a:lnTo>
                  <a:lnTo>
                    <a:pt x="20" y="110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8"/>
                  </a:lnTo>
                  <a:lnTo>
                    <a:pt x="6" y="62"/>
                  </a:lnTo>
                  <a:lnTo>
                    <a:pt x="12" y="48"/>
                  </a:lnTo>
                  <a:lnTo>
                    <a:pt x="20" y="48"/>
                  </a:lnTo>
                  <a:lnTo>
                    <a:pt x="26" y="46"/>
                  </a:lnTo>
                  <a:lnTo>
                    <a:pt x="28" y="44"/>
                  </a:lnTo>
                  <a:lnTo>
                    <a:pt x="32" y="48"/>
                  </a:lnTo>
                  <a:lnTo>
                    <a:pt x="46" y="42"/>
                  </a:lnTo>
                  <a:lnTo>
                    <a:pt x="56" y="40"/>
                  </a:lnTo>
                  <a:lnTo>
                    <a:pt x="62" y="34"/>
                  </a:lnTo>
                  <a:lnTo>
                    <a:pt x="60" y="30"/>
                  </a:lnTo>
                  <a:lnTo>
                    <a:pt x="62" y="28"/>
                  </a:lnTo>
                  <a:lnTo>
                    <a:pt x="80" y="26"/>
                  </a:lnTo>
                  <a:lnTo>
                    <a:pt x="82" y="22"/>
                  </a:lnTo>
                  <a:lnTo>
                    <a:pt x="88" y="22"/>
                  </a:lnTo>
                  <a:lnTo>
                    <a:pt x="88" y="18"/>
                  </a:lnTo>
                  <a:lnTo>
                    <a:pt x="98" y="10"/>
                  </a:lnTo>
                  <a:lnTo>
                    <a:pt x="98" y="6"/>
                  </a:lnTo>
                  <a:lnTo>
                    <a:pt x="100" y="2"/>
                  </a:lnTo>
                  <a:lnTo>
                    <a:pt x="112" y="0"/>
                  </a:lnTo>
                  <a:lnTo>
                    <a:pt x="122" y="14"/>
                  </a:lnTo>
                  <a:lnTo>
                    <a:pt x="122" y="18"/>
                  </a:lnTo>
                  <a:lnTo>
                    <a:pt x="122" y="28"/>
                  </a:lnTo>
                  <a:lnTo>
                    <a:pt x="124" y="32"/>
                  </a:lnTo>
                  <a:lnTo>
                    <a:pt x="130" y="32"/>
                  </a:lnTo>
                  <a:lnTo>
                    <a:pt x="132" y="36"/>
                  </a:lnTo>
                  <a:lnTo>
                    <a:pt x="140" y="38"/>
                  </a:lnTo>
                  <a:lnTo>
                    <a:pt x="144" y="40"/>
                  </a:lnTo>
                  <a:lnTo>
                    <a:pt x="146" y="46"/>
                  </a:lnTo>
                  <a:lnTo>
                    <a:pt x="158" y="56"/>
                  </a:lnTo>
                  <a:lnTo>
                    <a:pt x="164" y="66"/>
                  </a:lnTo>
                  <a:lnTo>
                    <a:pt x="172" y="72"/>
                  </a:lnTo>
                  <a:lnTo>
                    <a:pt x="176" y="78"/>
                  </a:lnTo>
                  <a:lnTo>
                    <a:pt x="176" y="7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63" name="Freeform 334">
              <a:extLst>
                <a:ext uri="{FF2B5EF4-FFF2-40B4-BE49-F238E27FC236}">
                  <a16:creationId xmlns:a16="http://schemas.microsoft.com/office/drawing/2014/main" id="{A5EACA57-A184-432F-A845-8939CC641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338" y="4560888"/>
              <a:ext cx="19050" cy="31750"/>
            </a:xfrm>
            <a:custGeom>
              <a:avLst/>
              <a:gdLst/>
              <a:ahLst/>
              <a:cxnLst>
                <a:cxn ang="0">
                  <a:pos x="4" y="20"/>
                </a:cxn>
                <a:cxn ang="0">
                  <a:pos x="2" y="1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4" y="6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12" y="2"/>
                </a:cxn>
                <a:cxn ang="0">
                  <a:pos x="12" y="4"/>
                </a:cxn>
                <a:cxn ang="0">
                  <a:pos x="8" y="8"/>
                </a:cxn>
                <a:cxn ang="0">
                  <a:pos x="6" y="18"/>
                </a:cxn>
                <a:cxn ang="0">
                  <a:pos x="4" y="20"/>
                </a:cxn>
                <a:cxn ang="0">
                  <a:pos x="4" y="20"/>
                </a:cxn>
              </a:cxnLst>
              <a:rect l="0" t="0" r="r" b="b"/>
              <a:pathLst>
                <a:path w="12" h="20">
                  <a:moveTo>
                    <a:pt x="4" y="20"/>
                  </a:moveTo>
                  <a:lnTo>
                    <a:pt x="2" y="1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4" y="6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2" y="4"/>
                  </a:lnTo>
                  <a:lnTo>
                    <a:pt x="8" y="8"/>
                  </a:lnTo>
                  <a:lnTo>
                    <a:pt x="6" y="18"/>
                  </a:lnTo>
                  <a:lnTo>
                    <a:pt x="4" y="20"/>
                  </a:lnTo>
                  <a:lnTo>
                    <a:pt x="4" y="2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64" name="Freeform 335">
              <a:extLst>
                <a:ext uri="{FF2B5EF4-FFF2-40B4-BE49-F238E27FC236}">
                  <a16:creationId xmlns:a16="http://schemas.microsoft.com/office/drawing/2014/main" id="{888BB16F-BE2B-42C0-8315-EB151815C3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5488" y="4421188"/>
              <a:ext cx="117475" cy="130175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32" y="4"/>
                </a:cxn>
                <a:cxn ang="0">
                  <a:pos x="34" y="16"/>
                </a:cxn>
                <a:cxn ang="0">
                  <a:pos x="16" y="16"/>
                </a:cxn>
                <a:cxn ang="0">
                  <a:pos x="10" y="16"/>
                </a:cxn>
                <a:cxn ang="0">
                  <a:pos x="10" y="20"/>
                </a:cxn>
                <a:cxn ang="0">
                  <a:pos x="8" y="24"/>
                </a:cxn>
                <a:cxn ang="0">
                  <a:pos x="14" y="28"/>
                </a:cxn>
                <a:cxn ang="0">
                  <a:pos x="12" y="28"/>
                </a:cxn>
                <a:cxn ang="0">
                  <a:pos x="6" y="26"/>
                </a:cxn>
                <a:cxn ang="0">
                  <a:pos x="6" y="36"/>
                </a:cxn>
                <a:cxn ang="0">
                  <a:pos x="2" y="40"/>
                </a:cxn>
                <a:cxn ang="0">
                  <a:pos x="0" y="40"/>
                </a:cxn>
                <a:cxn ang="0">
                  <a:pos x="2" y="42"/>
                </a:cxn>
                <a:cxn ang="0">
                  <a:pos x="6" y="56"/>
                </a:cxn>
                <a:cxn ang="0">
                  <a:pos x="14" y="66"/>
                </a:cxn>
                <a:cxn ang="0">
                  <a:pos x="30" y="80"/>
                </a:cxn>
                <a:cxn ang="0">
                  <a:pos x="32" y="82"/>
                </a:cxn>
                <a:cxn ang="0">
                  <a:pos x="34" y="78"/>
                </a:cxn>
                <a:cxn ang="0">
                  <a:pos x="38" y="76"/>
                </a:cxn>
                <a:cxn ang="0">
                  <a:pos x="40" y="76"/>
                </a:cxn>
                <a:cxn ang="0">
                  <a:pos x="38" y="68"/>
                </a:cxn>
                <a:cxn ang="0">
                  <a:pos x="38" y="64"/>
                </a:cxn>
                <a:cxn ang="0">
                  <a:pos x="48" y="60"/>
                </a:cxn>
                <a:cxn ang="0">
                  <a:pos x="52" y="54"/>
                </a:cxn>
                <a:cxn ang="0">
                  <a:pos x="56" y="58"/>
                </a:cxn>
                <a:cxn ang="0">
                  <a:pos x="62" y="58"/>
                </a:cxn>
                <a:cxn ang="0">
                  <a:pos x="66" y="62"/>
                </a:cxn>
                <a:cxn ang="0">
                  <a:pos x="70" y="60"/>
                </a:cxn>
                <a:cxn ang="0">
                  <a:pos x="74" y="40"/>
                </a:cxn>
                <a:cxn ang="0">
                  <a:pos x="70" y="30"/>
                </a:cxn>
                <a:cxn ang="0">
                  <a:pos x="70" y="26"/>
                </a:cxn>
                <a:cxn ang="0">
                  <a:pos x="74" y="18"/>
                </a:cxn>
                <a:cxn ang="0">
                  <a:pos x="74" y="14"/>
                </a:cxn>
                <a:cxn ang="0">
                  <a:pos x="72" y="10"/>
                </a:cxn>
                <a:cxn ang="0">
                  <a:pos x="64" y="8"/>
                </a:cxn>
                <a:cxn ang="0">
                  <a:pos x="60" y="14"/>
                </a:cxn>
                <a:cxn ang="0">
                  <a:pos x="58" y="14"/>
                </a:cxn>
                <a:cxn ang="0">
                  <a:pos x="58" y="4"/>
                </a:cxn>
                <a:cxn ang="0">
                  <a:pos x="60" y="0"/>
                </a:cxn>
                <a:cxn ang="0">
                  <a:pos x="46" y="0"/>
                </a:cxn>
                <a:cxn ang="0">
                  <a:pos x="34" y="0"/>
                </a:cxn>
                <a:cxn ang="0">
                  <a:pos x="34" y="0"/>
                </a:cxn>
              </a:cxnLst>
              <a:rect l="0" t="0" r="r" b="b"/>
              <a:pathLst>
                <a:path w="74" h="82">
                  <a:moveTo>
                    <a:pt x="34" y="0"/>
                  </a:moveTo>
                  <a:lnTo>
                    <a:pt x="32" y="4"/>
                  </a:lnTo>
                  <a:lnTo>
                    <a:pt x="34" y="16"/>
                  </a:lnTo>
                  <a:lnTo>
                    <a:pt x="16" y="16"/>
                  </a:lnTo>
                  <a:lnTo>
                    <a:pt x="10" y="16"/>
                  </a:lnTo>
                  <a:lnTo>
                    <a:pt x="10" y="20"/>
                  </a:lnTo>
                  <a:lnTo>
                    <a:pt x="8" y="24"/>
                  </a:lnTo>
                  <a:lnTo>
                    <a:pt x="14" y="28"/>
                  </a:lnTo>
                  <a:lnTo>
                    <a:pt x="12" y="28"/>
                  </a:lnTo>
                  <a:lnTo>
                    <a:pt x="6" y="26"/>
                  </a:lnTo>
                  <a:lnTo>
                    <a:pt x="6" y="36"/>
                  </a:lnTo>
                  <a:lnTo>
                    <a:pt x="2" y="40"/>
                  </a:lnTo>
                  <a:lnTo>
                    <a:pt x="0" y="40"/>
                  </a:lnTo>
                  <a:lnTo>
                    <a:pt x="2" y="42"/>
                  </a:lnTo>
                  <a:lnTo>
                    <a:pt x="6" y="56"/>
                  </a:lnTo>
                  <a:lnTo>
                    <a:pt x="14" y="66"/>
                  </a:lnTo>
                  <a:lnTo>
                    <a:pt x="30" y="80"/>
                  </a:lnTo>
                  <a:lnTo>
                    <a:pt x="32" y="82"/>
                  </a:lnTo>
                  <a:lnTo>
                    <a:pt x="34" y="78"/>
                  </a:lnTo>
                  <a:lnTo>
                    <a:pt x="38" y="76"/>
                  </a:lnTo>
                  <a:lnTo>
                    <a:pt x="40" y="76"/>
                  </a:lnTo>
                  <a:lnTo>
                    <a:pt x="38" y="68"/>
                  </a:lnTo>
                  <a:lnTo>
                    <a:pt x="38" y="64"/>
                  </a:lnTo>
                  <a:lnTo>
                    <a:pt x="48" y="60"/>
                  </a:lnTo>
                  <a:lnTo>
                    <a:pt x="52" y="54"/>
                  </a:lnTo>
                  <a:lnTo>
                    <a:pt x="56" y="58"/>
                  </a:lnTo>
                  <a:lnTo>
                    <a:pt x="62" y="58"/>
                  </a:lnTo>
                  <a:lnTo>
                    <a:pt x="66" y="62"/>
                  </a:lnTo>
                  <a:lnTo>
                    <a:pt x="70" y="60"/>
                  </a:lnTo>
                  <a:lnTo>
                    <a:pt x="74" y="40"/>
                  </a:lnTo>
                  <a:lnTo>
                    <a:pt x="70" y="30"/>
                  </a:lnTo>
                  <a:lnTo>
                    <a:pt x="70" y="26"/>
                  </a:lnTo>
                  <a:lnTo>
                    <a:pt x="74" y="18"/>
                  </a:lnTo>
                  <a:lnTo>
                    <a:pt x="74" y="14"/>
                  </a:lnTo>
                  <a:lnTo>
                    <a:pt x="72" y="10"/>
                  </a:lnTo>
                  <a:lnTo>
                    <a:pt x="64" y="8"/>
                  </a:lnTo>
                  <a:lnTo>
                    <a:pt x="60" y="14"/>
                  </a:lnTo>
                  <a:lnTo>
                    <a:pt x="58" y="14"/>
                  </a:lnTo>
                  <a:lnTo>
                    <a:pt x="58" y="4"/>
                  </a:lnTo>
                  <a:lnTo>
                    <a:pt x="60" y="0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65" name="Freeform 336">
              <a:extLst>
                <a:ext uri="{FF2B5EF4-FFF2-40B4-BE49-F238E27FC236}">
                  <a16:creationId xmlns:a16="http://schemas.microsoft.com/office/drawing/2014/main" id="{BCD9567C-B9C0-486D-B888-D76AAC6AC2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6288" y="4389438"/>
              <a:ext cx="158750" cy="187325"/>
            </a:xfrm>
            <a:custGeom>
              <a:avLst/>
              <a:gdLst/>
              <a:ahLst/>
              <a:cxnLst>
                <a:cxn ang="0">
                  <a:pos x="100" y="0"/>
                </a:cxn>
                <a:cxn ang="0">
                  <a:pos x="92" y="4"/>
                </a:cxn>
                <a:cxn ang="0">
                  <a:pos x="82" y="0"/>
                </a:cxn>
                <a:cxn ang="0">
                  <a:pos x="78" y="2"/>
                </a:cxn>
                <a:cxn ang="0">
                  <a:pos x="72" y="4"/>
                </a:cxn>
                <a:cxn ang="0">
                  <a:pos x="66" y="12"/>
                </a:cxn>
                <a:cxn ang="0">
                  <a:pos x="66" y="26"/>
                </a:cxn>
                <a:cxn ang="0">
                  <a:pos x="64" y="28"/>
                </a:cxn>
                <a:cxn ang="0">
                  <a:pos x="58" y="24"/>
                </a:cxn>
                <a:cxn ang="0">
                  <a:pos x="46" y="20"/>
                </a:cxn>
                <a:cxn ang="0">
                  <a:pos x="28" y="20"/>
                </a:cxn>
                <a:cxn ang="0">
                  <a:pos x="26" y="24"/>
                </a:cxn>
                <a:cxn ang="0">
                  <a:pos x="26" y="34"/>
                </a:cxn>
                <a:cxn ang="0">
                  <a:pos x="28" y="34"/>
                </a:cxn>
                <a:cxn ang="0">
                  <a:pos x="32" y="28"/>
                </a:cxn>
                <a:cxn ang="0">
                  <a:pos x="40" y="30"/>
                </a:cxn>
                <a:cxn ang="0">
                  <a:pos x="42" y="34"/>
                </a:cxn>
                <a:cxn ang="0">
                  <a:pos x="42" y="38"/>
                </a:cxn>
                <a:cxn ang="0">
                  <a:pos x="38" y="46"/>
                </a:cxn>
                <a:cxn ang="0">
                  <a:pos x="38" y="50"/>
                </a:cxn>
                <a:cxn ang="0">
                  <a:pos x="42" y="60"/>
                </a:cxn>
                <a:cxn ang="0">
                  <a:pos x="38" y="80"/>
                </a:cxn>
                <a:cxn ang="0">
                  <a:pos x="34" y="82"/>
                </a:cxn>
                <a:cxn ang="0">
                  <a:pos x="30" y="78"/>
                </a:cxn>
                <a:cxn ang="0">
                  <a:pos x="24" y="78"/>
                </a:cxn>
                <a:cxn ang="0">
                  <a:pos x="20" y="74"/>
                </a:cxn>
                <a:cxn ang="0">
                  <a:pos x="16" y="80"/>
                </a:cxn>
                <a:cxn ang="0">
                  <a:pos x="6" y="84"/>
                </a:cxn>
                <a:cxn ang="0">
                  <a:pos x="6" y="88"/>
                </a:cxn>
                <a:cxn ang="0">
                  <a:pos x="8" y="96"/>
                </a:cxn>
                <a:cxn ang="0">
                  <a:pos x="6" y="96"/>
                </a:cxn>
                <a:cxn ang="0">
                  <a:pos x="2" y="98"/>
                </a:cxn>
                <a:cxn ang="0">
                  <a:pos x="0" y="102"/>
                </a:cxn>
                <a:cxn ang="0">
                  <a:pos x="2" y="104"/>
                </a:cxn>
                <a:cxn ang="0">
                  <a:pos x="8" y="110"/>
                </a:cxn>
                <a:cxn ang="0">
                  <a:pos x="12" y="118"/>
                </a:cxn>
                <a:cxn ang="0">
                  <a:pos x="16" y="114"/>
                </a:cxn>
                <a:cxn ang="0">
                  <a:pos x="18" y="110"/>
                </a:cxn>
                <a:cxn ang="0">
                  <a:pos x="22" y="108"/>
                </a:cxn>
                <a:cxn ang="0">
                  <a:pos x="24" y="110"/>
                </a:cxn>
                <a:cxn ang="0">
                  <a:pos x="24" y="112"/>
                </a:cxn>
                <a:cxn ang="0">
                  <a:pos x="28" y="114"/>
                </a:cxn>
                <a:cxn ang="0">
                  <a:pos x="32" y="114"/>
                </a:cxn>
                <a:cxn ang="0">
                  <a:pos x="36" y="110"/>
                </a:cxn>
                <a:cxn ang="0">
                  <a:pos x="42" y="108"/>
                </a:cxn>
                <a:cxn ang="0">
                  <a:pos x="42" y="114"/>
                </a:cxn>
                <a:cxn ang="0">
                  <a:pos x="46" y="114"/>
                </a:cxn>
                <a:cxn ang="0">
                  <a:pos x="50" y="112"/>
                </a:cxn>
                <a:cxn ang="0">
                  <a:pos x="62" y="102"/>
                </a:cxn>
                <a:cxn ang="0">
                  <a:pos x="68" y="92"/>
                </a:cxn>
                <a:cxn ang="0">
                  <a:pos x="68" y="82"/>
                </a:cxn>
                <a:cxn ang="0">
                  <a:pos x="70" y="78"/>
                </a:cxn>
                <a:cxn ang="0">
                  <a:pos x="76" y="68"/>
                </a:cxn>
                <a:cxn ang="0">
                  <a:pos x="88" y="58"/>
                </a:cxn>
                <a:cxn ang="0">
                  <a:pos x="92" y="24"/>
                </a:cxn>
                <a:cxn ang="0">
                  <a:pos x="100" y="10"/>
                </a:cxn>
                <a:cxn ang="0">
                  <a:pos x="100" y="0"/>
                </a:cxn>
                <a:cxn ang="0">
                  <a:pos x="100" y="0"/>
                </a:cxn>
              </a:cxnLst>
              <a:rect l="0" t="0" r="r" b="b"/>
              <a:pathLst>
                <a:path w="100" h="118">
                  <a:moveTo>
                    <a:pt x="100" y="0"/>
                  </a:moveTo>
                  <a:lnTo>
                    <a:pt x="92" y="4"/>
                  </a:lnTo>
                  <a:lnTo>
                    <a:pt x="82" y="0"/>
                  </a:lnTo>
                  <a:lnTo>
                    <a:pt x="78" y="2"/>
                  </a:lnTo>
                  <a:lnTo>
                    <a:pt x="72" y="4"/>
                  </a:lnTo>
                  <a:lnTo>
                    <a:pt x="66" y="12"/>
                  </a:lnTo>
                  <a:lnTo>
                    <a:pt x="66" y="26"/>
                  </a:lnTo>
                  <a:lnTo>
                    <a:pt x="64" y="28"/>
                  </a:lnTo>
                  <a:lnTo>
                    <a:pt x="58" y="24"/>
                  </a:lnTo>
                  <a:lnTo>
                    <a:pt x="46" y="20"/>
                  </a:lnTo>
                  <a:lnTo>
                    <a:pt x="28" y="20"/>
                  </a:lnTo>
                  <a:lnTo>
                    <a:pt x="26" y="24"/>
                  </a:lnTo>
                  <a:lnTo>
                    <a:pt x="26" y="34"/>
                  </a:lnTo>
                  <a:lnTo>
                    <a:pt x="28" y="34"/>
                  </a:lnTo>
                  <a:lnTo>
                    <a:pt x="32" y="28"/>
                  </a:lnTo>
                  <a:lnTo>
                    <a:pt x="40" y="30"/>
                  </a:lnTo>
                  <a:lnTo>
                    <a:pt x="42" y="34"/>
                  </a:lnTo>
                  <a:lnTo>
                    <a:pt x="42" y="38"/>
                  </a:lnTo>
                  <a:lnTo>
                    <a:pt x="38" y="46"/>
                  </a:lnTo>
                  <a:lnTo>
                    <a:pt x="38" y="50"/>
                  </a:lnTo>
                  <a:lnTo>
                    <a:pt x="42" y="60"/>
                  </a:lnTo>
                  <a:lnTo>
                    <a:pt x="38" y="80"/>
                  </a:lnTo>
                  <a:lnTo>
                    <a:pt x="34" y="82"/>
                  </a:lnTo>
                  <a:lnTo>
                    <a:pt x="30" y="78"/>
                  </a:lnTo>
                  <a:lnTo>
                    <a:pt x="24" y="78"/>
                  </a:lnTo>
                  <a:lnTo>
                    <a:pt x="20" y="74"/>
                  </a:lnTo>
                  <a:lnTo>
                    <a:pt x="16" y="80"/>
                  </a:lnTo>
                  <a:lnTo>
                    <a:pt x="6" y="84"/>
                  </a:lnTo>
                  <a:lnTo>
                    <a:pt x="6" y="88"/>
                  </a:lnTo>
                  <a:lnTo>
                    <a:pt x="8" y="96"/>
                  </a:lnTo>
                  <a:lnTo>
                    <a:pt x="6" y="96"/>
                  </a:lnTo>
                  <a:lnTo>
                    <a:pt x="2" y="98"/>
                  </a:lnTo>
                  <a:lnTo>
                    <a:pt x="0" y="102"/>
                  </a:lnTo>
                  <a:lnTo>
                    <a:pt x="2" y="104"/>
                  </a:lnTo>
                  <a:lnTo>
                    <a:pt x="8" y="110"/>
                  </a:lnTo>
                  <a:lnTo>
                    <a:pt x="12" y="118"/>
                  </a:lnTo>
                  <a:lnTo>
                    <a:pt x="16" y="114"/>
                  </a:lnTo>
                  <a:lnTo>
                    <a:pt x="18" y="110"/>
                  </a:lnTo>
                  <a:lnTo>
                    <a:pt x="22" y="108"/>
                  </a:lnTo>
                  <a:lnTo>
                    <a:pt x="24" y="110"/>
                  </a:lnTo>
                  <a:lnTo>
                    <a:pt x="24" y="112"/>
                  </a:lnTo>
                  <a:lnTo>
                    <a:pt x="28" y="114"/>
                  </a:lnTo>
                  <a:lnTo>
                    <a:pt x="32" y="114"/>
                  </a:lnTo>
                  <a:lnTo>
                    <a:pt x="36" y="110"/>
                  </a:lnTo>
                  <a:lnTo>
                    <a:pt x="42" y="108"/>
                  </a:lnTo>
                  <a:lnTo>
                    <a:pt x="42" y="114"/>
                  </a:lnTo>
                  <a:lnTo>
                    <a:pt x="46" y="114"/>
                  </a:lnTo>
                  <a:lnTo>
                    <a:pt x="50" y="112"/>
                  </a:lnTo>
                  <a:lnTo>
                    <a:pt x="62" y="102"/>
                  </a:lnTo>
                  <a:lnTo>
                    <a:pt x="68" y="92"/>
                  </a:lnTo>
                  <a:lnTo>
                    <a:pt x="68" y="82"/>
                  </a:lnTo>
                  <a:lnTo>
                    <a:pt x="70" y="78"/>
                  </a:lnTo>
                  <a:lnTo>
                    <a:pt x="76" y="68"/>
                  </a:lnTo>
                  <a:lnTo>
                    <a:pt x="88" y="58"/>
                  </a:lnTo>
                  <a:lnTo>
                    <a:pt x="92" y="24"/>
                  </a:lnTo>
                  <a:lnTo>
                    <a:pt x="100" y="10"/>
                  </a:lnTo>
                  <a:lnTo>
                    <a:pt x="100" y="0"/>
                  </a:lnTo>
                  <a:lnTo>
                    <a:pt x="10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66" name="Freeform 337">
              <a:extLst>
                <a:ext uri="{FF2B5EF4-FFF2-40B4-BE49-F238E27FC236}">
                  <a16:creationId xmlns:a16="http://schemas.microsoft.com/office/drawing/2014/main" id="{380C456C-801D-453C-A2F4-C969EF64D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0463" y="4516438"/>
              <a:ext cx="34925" cy="44450"/>
            </a:xfrm>
            <a:custGeom>
              <a:avLst/>
              <a:gdLst/>
              <a:ahLst/>
              <a:cxnLst>
                <a:cxn ang="0">
                  <a:pos x="4" y="28"/>
                </a:cxn>
                <a:cxn ang="0">
                  <a:pos x="2" y="20"/>
                </a:cxn>
                <a:cxn ang="0">
                  <a:pos x="2" y="14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4" y="6"/>
                </a:cxn>
                <a:cxn ang="0">
                  <a:pos x="10" y="6"/>
                </a:cxn>
                <a:cxn ang="0">
                  <a:pos x="12" y="2"/>
                </a:cxn>
                <a:cxn ang="0">
                  <a:pos x="18" y="0"/>
                </a:cxn>
                <a:cxn ang="0">
                  <a:pos x="20" y="2"/>
                </a:cxn>
                <a:cxn ang="0">
                  <a:pos x="18" y="6"/>
                </a:cxn>
                <a:cxn ang="0">
                  <a:pos x="22" y="8"/>
                </a:cxn>
                <a:cxn ang="0">
                  <a:pos x="22" y="12"/>
                </a:cxn>
                <a:cxn ang="0">
                  <a:pos x="14" y="26"/>
                </a:cxn>
                <a:cxn ang="0">
                  <a:pos x="6" y="28"/>
                </a:cxn>
                <a:cxn ang="0">
                  <a:pos x="4" y="28"/>
                </a:cxn>
                <a:cxn ang="0">
                  <a:pos x="4" y="28"/>
                </a:cxn>
              </a:cxnLst>
              <a:rect l="0" t="0" r="r" b="b"/>
              <a:pathLst>
                <a:path w="22" h="28">
                  <a:moveTo>
                    <a:pt x="4" y="28"/>
                  </a:moveTo>
                  <a:lnTo>
                    <a:pt x="2" y="20"/>
                  </a:lnTo>
                  <a:lnTo>
                    <a:pt x="2" y="14"/>
                  </a:lnTo>
                  <a:lnTo>
                    <a:pt x="2" y="8"/>
                  </a:lnTo>
                  <a:lnTo>
                    <a:pt x="0" y="6"/>
                  </a:lnTo>
                  <a:lnTo>
                    <a:pt x="0" y="2"/>
                  </a:lnTo>
                  <a:lnTo>
                    <a:pt x="2" y="2"/>
                  </a:lnTo>
                  <a:lnTo>
                    <a:pt x="4" y="6"/>
                  </a:lnTo>
                  <a:lnTo>
                    <a:pt x="10" y="6"/>
                  </a:lnTo>
                  <a:lnTo>
                    <a:pt x="12" y="2"/>
                  </a:lnTo>
                  <a:lnTo>
                    <a:pt x="18" y="0"/>
                  </a:lnTo>
                  <a:lnTo>
                    <a:pt x="20" y="2"/>
                  </a:lnTo>
                  <a:lnTo>
                    <a:pt x="18" y="6"/>
                  </a:lnTo>
                  <a:lnTo>
                    <a:pt x="22" y="8"/>
                  </a:lnTo>
                  <a:lnTo>
                    <a:pt x="22" y="12"/>
                  </a:lnTo>
                  <a:lnTo>
                    <a:pt x="14" y="26"/>
                  </a:lnTo>
                  <a:lnTo>
                    <a:pt x="6" y="28"/>
                  </a:lnTo>
                  <a:lnTo>
                    <a:pt x="4" y="28"/>
                  </a:lnTo>
                  <a:lnTo>
                    <a:pt x="4" y="2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67" name="Freeform 338">
              <a:extLst>
                <a:ext uri="{FF2B5EF4-FFF2-40B4-BE49-F238E27FC236}">
                  <a16:creationId xmlns:a16="http://schemas.microsoft.com/office/drawing/2014/main" id="{EB0AC232-E47A-4F2A-8FA3-EC19990F8A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338" y="4560888"/>
              <a:ext cx="19050" cy="31750"/>
            </a:xfrm>
            <a:custGeom>
              <a:avLst/>
              <a:gdLst/>
              <a:ahLst/>
              <a:cxnLst>
                <a:cxn ang="0">
                  <a:pos x="4" y="20"/>
                </a:cxn>
                <a:cxn ang="0">
                  <a:pos x="2" y="1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4" y="6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12" y="2"/>
                </a:cxn>
                <a:cxn ang="0">
                  <a:pos x="12" y="4"/>
                </a:cxn>
                <a:cxn ang="0">
                  <a:pos x="8" y="8"/>
                </a:cxn>
                <a:cxn ang="0">
                  <a:pos x="6" y="18"/>
                </a:cxn>
                <a:cxn ang="0">
                  <a:pos x="4" y="20"/>
                </a:cxn>
                <a:cxn ang="0">
                  <a:pos x="4" y="20"/>
                </a:cxn>
              </a:cxnLst>
              <a:rect l="0" t="0" r="r" b="b"/>
              <a:pathLst>
                <a:path w="12" h="20">
                  <a:moveTo>
                    <a:pt x="4" y="20"/>
                  </a:moveTo>
                  <a:lnTo>
                    <a:pt x="2" y="1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4" y="6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2" y="4"/>
                  </a:lnTo>
                  <a:lnTo>
                    <a:pt x="8" y="8"/>
                  </a:lnTo>
                  <a:lnTo>
                    <a:pt x="6" y="18"/>
                  </a:lnTo>
                  <a:lnTo>
                    <a:pt x="4" y="20"/>
                  </a:lnTo>
                  <a:lnTo>
                    <a:pt x="4" y="2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68" name="Freeform 339">
              <a:extLst>
                <a:ext uri="{FF2B5EF4-FFF2-40B4-BE49-F238E27FC236}">
                  <a16:creationId xmlns:a16="http://schemas.microsoft.com/office/drawing/2014/main" id="{BD5D88E9-04B6-41A0-9471-9FDA8F3A0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8188" y="4421188"/>
              <a:ext cx="41275" cy="25400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4" y="2"/>
                </a:cxn>
                <a:cxn ang="0">
                  <a:pos x="2" y="10"/>
                </a:cxn>
                <a:cxn ang="0">
                  <a:pos x="0" y="14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8" y="16"/>
                </a:cxn>
                <a:cxn ang="0">
                  <a:pos x="26" y="16"/>
                </a:cxn>
                <a:cxn ang="0">
                  <a:pos x="24" y="4"/>
                </a:cxn>
                <a:cxn ang="0">
                  <a:pos x="26" y="0"/>
                </a:cxn>
                <a:cxn ang="0">
                  <a:pos x="26" y="0"/>
                </a:cxn>
              </a:cxnLst>
              <a:rect l="0" t="0" r="r" b="b"/>
              <a:pathLst>
                <a:path w="26" h="16">
                  <a:moveTo>
                    <a:pt x="26" y="0"/>
                  </a:moveTo>
                  <a:lnTo>
                    <a:pt x="4" y="2"/>
                  </a:lnTo>
                  <a:lnTo>
                    <a:pt x="2" y="10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8" y="16"/>
                  </a:lnTo>
                  <a:lnTo>
                    <a:pt x="26" y="16"/>
                  </a:lnTo>
                  <a:lnTo>
                    <a:pt x="24" y="4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69" name="Freeform 340">
              <a:extLst>
                <a:ext uri="{FF2B5EF4-FFF2-40B4-BE49-F238E27FC236}">
                  <a16:creationId xmlns:a16="http://schemas.microsoft.com/office/drawing/2014/main" id="{35004113-3292-4037-9731-95C06D689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6013" y="5097463"/>
              <a:ext cx="47625" cy="50800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30" y="14"/>
                </a:cxn>
                <a:cxn ang="0">
                  <a:pos x="24" y="24"/>
                </a:cxn>
                <a:cxn ang="0">
                  <a:pos x="18" y="26"/>
                </a:cxn>
                <a:cxn ang="0">
                  <a:pos x="14" y="32"/>
                </a:cxn>
                <a:cxn ang="0">
                  <a:pos x="10" y="32"/>
                </a:cxn>
                <a:cxn ang="0">
                  <a:pos x="6" y="28"/>
                </a:cxn>
                <a:cxn ang="0">
                  <a:pos x="0" y="18"/>
                </a:cxn>
                <a:cxn ang="0">
                  <a:pos x="6" y="6"/>
                </a:cxn>
                <a:cxn ang="0">
                  <a:pos x="16" y="0"/>
                </a:cxn>
                <a:cxn ang="0">
                  <a:pos x="20" y="0"/>
                </a:cxn>
                <a:cxn ang="0">
                  <a:pos x="22" y="2"/>
                </a:cxn>
                <a:cxn ang="0">
                  <a:pos x="30" y="12"/>
                </a:cxn>
                <a:cxn ang="0">
                  <a:pos x="30" y="12"/>
                </a:cxn>
              </a:cxnLst>
              <a:rect l="0" t="0" r="r" b="b"/>
              <a:pathLst>
                <a:path w="30" h="32">
                  <a:moveTo>
                    <a:pt x="30" y="12"/>
                  </a:moveTo>
                  <a:lnTo>
                    <a:pt x="30" y="14"/>
                  </a:lnTo>
                  <a:lnTo>
                    <a:pt x="24" y="24"/>
                  </a:lnTo>
                  <a:lnTo>
                    <a:pt x="18" y="26"/>
                  </a:lnTo>
                  <a:lnTo>
                    <a:pt x="14" y="32"/>
                  </a:lnTo>
                  <a:lnTo>
                    <a:pt x="10" y="32"/>
                  </a:lnTo>
                  <a:lnTo>
                    <a:pt x="6" y="28"/>
                  </a:lnTo>
                  <a:lnTo>
                    <a:pt x="0" y="18"/>
                  </a:lnTo>
                  <a:lnTo>
                    <a:pt x="6" y="6"/>
                  </a:lnTo>
                  <a:lnTo>
                    <a:pt x="16" y="0"/>
                  </a:lnTo>
                  <a:lnTo>
                    <a:pt x="20" y="0"/>
                  </a:lnTo>
                  <a:lnTo>
                    <a:pt x="22" y="2"/>
                  </a:lnTo>
                  <a:lnTo>
                    <a:pt x="30" y="12"/>
                  </a:lnTo>
                  <a:lnTo>
                    <a:pt x="30" y="1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70" name="Freeform 341">
              <a:extLst>
                <a:ext uri="{FF2B5EF4-FFF2-40B4-BE49-F238E27FC236}">
                  <a16:creationId xmlns:a16="http://schemas.microsoft.com/office/drawing/2014/main" id="{DAF0C139-A0EF-4787-845D-4B21C88EEF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5388" y="5030788"/>
              <a:ext cx="25400" cy="34925"/>
            </a:xfrm>
            <a:custGeom>
              <a:avLst/>
              <a:gdLst/>
              <a:ahLst/>
              <a:cxnLst>
                <a:cxn ang="0">
                  <a:pos x="16" y="16"/>
                </a:cxn>
                <a:cxn ang="0">
                  <a:pos x="16" y="2"/>
                </a:cxn>
                <a:cxn ang="0">
                  <a:pos x="14" y="4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14"/>
                </a:cxn>
                <a:cxn ang="0">
                  <a:pos x="2" y="20"/>
                </a:cxn>
                <a:cxn ang="0">
                  <a:pos x="8" y="22"/>
                </a:cxn>
                <a:cxn ang="0">
                  <a:pos x="12" y="22"/>
                </a:cxn>
                <a:cxn ang="0">
                  <a:pos x="16" y="16"/>
                </a:cxn>
                <a:cxn ang="0">
                  <a:pos x="16" y="16"/>
                </a:cxn>
              </a:cxnLst>
              <a:rect l="0" t="0" r="r" b="b"/>
              <a:pathLst>
                <a:path w="16" h="22">
                  <a:moveTo>
                    <a:pt x="16" y="16"/>
                  </a:moveTo>
                  <a:lnTo>
                    <a:pt x="16" y="2"/>
                  </a:lnTo>
                  <a:lnTo>
                    <a:pt x="14" y="4"/>
                  </a:lnTo>
                  <a:lnTo>
                    <a:pt x="8" y="0"/>
                  </a:lnTo>
                  <a:lnTo>
                    <a:pt x="4" y="2"/>
                  </a:lnTo>
                  <a:lnTo>
                    <a:pt x="0" y="14"/>
                  </a:lnTo>
                  <a:lnTo>
                    <a:pt x="2" y="20"/>
                  </a:lnTo>
                  <a:lnTo>
                    <a:pt x="8" y="22"/>
                  </a:lnTo>
                  <a:lnTo>
                    <a:pt x="12" y="22"/>
                  </a:lnTo>
                  <a:lnTo>
                    <a:pt x="16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71" name="Freeform 342">
              <a:extLst>
                <a:ext uri="{FF2B5EF4-FFF2-40B4-BE49-F238E27FC236}">
                  <a16:creationId xmlns:a16="http://schemas.microsoft.com/office/drawing/2014/main" id="{F54A3751-DB1E-4244-B3A9-30A8C443B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7188" y="4240213"/>
              <a:ext cx="130175" cy="136525"/>
            </a:xfrm>
            <a:custGeom>
              <a:avLst/>
              <a:gdLst/>
              <a:ahLst/>
              <a:cxnLst>
                <a:cxn ang="0">
                  <a:pos x="6" y="10"/>
                </a:cxn>
                <a:cxn ang="0">
                  <a:pos x="10" y="18"/>
                </a:cxn>
                <a:cxn ang="0">
                  <a:pos x="12" y="24"/>
                </a:cxn>
                <a:cxn ang="0">
                  <a:pos x="10" y="26"/>
                </a:cxn>
                <a:cxn ang="0">
                  <a:pos x="8" y="30"/>
                </a:cxn>
                <a:cxn ang="0">
                  <a:pos x="4" y="34"/>
                </a:cxn>
                <a:cxn ang="0">
                  <a:pos x="8" y="36"/>
                </a:cxn>
                <a:cxn ang="0">
                  <a:pos x="2" y="44"/>
                </a:cxn>
                <a:cxn ang="0">
                  <a:pos x="4" y="48"/>
                </a:cxn>
                <a:cxn ang="0">
                  <a:pos x="0" y="58"/>
                </a:cxn>
                <a:cxn ang="0">
                  <a:pos x="12" y="64"/>
                </a:cxn>
                <a:cxn ang="0">
                  <a:pos x="16" y="72"/>
                </a:cxn>
                <a:cxn ang="0">
                  <a:pos x="14" y="86"/>
                </a:cxn>
                <a:cxn ang="0">
                  <a:pos x="34" y="80"/>
                </a:cxn>
                <a:cxn ang="0">
                  <a:pos x="64" y="74"/>
                </a:cxn>
                <a:cxn ang="0">
                  <a:pos x="76" y="74"/>
                </a:cxn>
                <a:cxn ang="0">
                  <a:pos x="78" y="68"/>
                </a:cxn>
                <a:cxn ang="0">
                  <a:pos x="72" y="56"/>
                </a:cxn>
                <a:cxn ang="0">
                  <a:pos x="76" y="48"/>
                </a:cxn>
                <a:cxn ang="0">
                  <a:pos x="82" y="34"/>
                </a:cxn>
                <a:cxn ang="0">
                  <a:pos x="78" y="22"/>
                </a:cxn>
                <a:cxn ang="0">
                  <a:pos x="80" y="16"/>
                </a:cxn>
                <a:cxn ang="0">
                  <a:pos x="72" y="10"/>
                </a:cxn>
                <a:cxn ang="0">
                  <a:pos x="66" y="10"/>
                </a:cxn>
                <a:cxn ang="0">
                  <a:pos x="56" y="14"/>
                </a:cxn>
                <a:cxn ang="0">
                  <a:pos x="52" y="14"/>
                </a:cxn>
                <a:cxn ang="0">
                  <a:pos x="46" y="6"/>
                </a:cxn>
                <a:cxn ang="0">
                  <a:pos x="40" y="4"/>
                </a:cxn>
                <a:cxn ang="0">
                  <a:pos x="34" y="6"/>
                </a:cxn>
                <a:cxn ang="0">
                  <a:pos x="32" y="0"/>
                </a:cxn>
                <a:cxn ang="0">
                  <a:pos x="28" y="2"/>
                </a:cxn>
                <a:cxn ang="0">
                  <a:pos x="26" y="4"/>
                </a:cxn>
                <a:cxn ang="0">
                  <a:pos x="20" y="8"/>
                </a:cxn>
                <a:cxn ang="0">
                  <a:pos x="16" y="6"/>
                </a:cxn>
                <a:cxn ang="0">
                  <a:pos x="8" y="8"/>
                </a:cxn>
              </a:cxnLst>
              <a:rect l="0" t="0" r="r" b="b"/>
              <a:pathLst>
                <a:path w="82" h="86">
                  <a:moveTo>
                    <a:pt x="8" y="8"/>
                  </a:moveTo>
                  <a:lnTo>
                    <a:pt x="6" y="10"/>
                  </a:lnTo>
                  <a:lnTo>
                    <a:pt x="6" y="16"/>
                  </a:lnTo>
                  <a:lnTo>
                    <a:pt x="10" y="18"/>
                  </a:lnTo>
                  <a:lnTo>
                    <a:pt x="10" y="22"/>
                  </a:lnTo>
                  <a:lnTo>
                    <a:pt x="12" y="24"/>
                  </a:lnTo>
                  <a:lnTo>
                    <a:pt x="8" y="26"/>
                  </a:lnTo>
                  <a:lnTo>
                    <a:pt x="10" y="26"/>
                  </a:lnTo>
                  <a:lnTo>
                    <a:pt x="12" y="32"/>
                  </a:lnTo>
                  <a:lnTo>
                    <a:pt x="8" y="30"/>
                  </a:lnTo>
                  <a:lnTo>
                    <a:pt x="4" y="30"/>
                  </a:lnTo>
                  <a:lnTo>
                    <a:pt x="4" y="34"/>
                  </a:lnTo>
                  <a:lnTo>
                    <a:pt x="8" y="34"/>
                  </a:lnTo>
                  <a:lnTo>
                    <a:pt x="8" y="36"/>
                  </a:lnTo>
                  <a:lnTo>
                    <a:pt x="6" y="42"/>
                  </a:lnTo>
                  <a:lnTo>
                    <a:pt x="2" y="44"/>
                  </a:lnTo>
                  <a:lnTo>
                    <a:pt x="2" y="46"/>
                  </a:lnTo>
                  <a:lnTo>
                    <a:pt x="4" y="48"/>
                  </a:lnTo>
                  <a:lnTo>
                    <a:pt x="4" y="52"/>
                  </a:lnTo>
                  <a:lnTo>
                    <a:pt x="0" y="58"/>
                  </a:lnTo>
                  <a:lnTo>
                    <a:pt x="8" y="60"/>
                  </a:lnTo>
                  <a:lnTo>
                    <a:pt x="12" y="64"/>
                  </a:lnTo>
                  <a:lnTo>
                    <a:pt x="16" y="66"/>
                  </a:lnTo>
                  <a:lnTo>
                    <a:pt x="16" y="72"/>
                  </a:lnTo>
                  <a:lnTo>
                    <a:pt x="14" y="76"/>
                  </a:lnTo>
                  <a:lnTo>
                    <a:pt x="14" y="86"/>
                  </a:lnTo>
                  <a:lnTo>
                    <a:pt x="18" y="86"/>
                  </a:lnTo>
                  <a:lnTo>
                    <a:pt x="34" y="80"/>
                  </a:lnTo>
                  <a:lnTo>
                    <a:pt x="52" y="76"/>
                  </a:lnTo>
                  <a:lnTo>
                    <a:pt x="64" y="74"/>
                  </a:lnTo>
                  <a:lnTo>
                    <a:pt x="74" y="76"/>
                  </a:lnTo>
                  <a:lnTo>
                    <a:pt x="76" y="74"/>
                  </a:lnTo>
                  <a:lnTo>
                    <a:pt x="80" y="76"/>
                  </a:lnTo>
                  <a:lnTo>
                    <a:pt x="78" y="68"/>
                  </a:lnTo>
                  <a:lnTo>
                    <a:pt x="76" y="66"/>
                  </a:lnTo>
                  <a:lnTo>
                    <a:pt x="72" y="56"/>
                  </a:lnTo>
                  <a:lnTo>
                    <a:pt x="72" y="52"/>
                  </a:lnTo>
                  <a:lnTo>
                    <a:pt x="76" y="48"/>
                  </a:lnTo>
                  <a:lnTo>
                    <a:pt x="78" y="36"/>
                  </a:lnTo>
                  <a:lnTo>
                    <a:pt x="82" y="34"/>
                  </a:lnTo>
                  <a:lnTo>
                    <a:pt x="80" y="22"/>
                  </a:lnTo>
                  <a:lnTo>
                    <a:pt x="78" y="22"/>
                  </a:lnTo>
                  <a:lnTo>
                    <a:pt x="80" y="20"/>
                  </a:lnTo>
                  <a:lnTo>
                    <a:pt x="80" y="16"/>
                  </a:lnTo>
                  <a:lnTo>
                    <a:pt x="76" y="16"/>
                  </a:lnTo>
                  <a:lnTo>
                    <a:pt x="72" y="10"/>
                  </a:lnTo>
                  <a:lnTo>
                    <a:pt x="72" y="12"/>
                  </a:lnTo>
                  <a:lnTo>
                    <a:pt x="66" y="10"/>
                  </a:lnTo>
                  <a:lnTo>
                    <a:pt x="58" y="12"/>
                  </a:lnTo>
                  <a:lnTo>
                    <a:pt x="56" y="14"/>
                  </a:lnTo>
                  <a:lnTo>
                    <a:pt x="54" y="12"/>
                  </a:lnTo>
                  <a:lnTo>
                    <a:pt x="52" y="14"/>
                  </a:lnTo>
                  <a:lnTo>
                    <a:pt x="48" y="12"/>
                  </a:lnTo>
                  <a:lnTo>
                    <a:pt x="46" y="6"/>
                  </a:lnTo>
                  <a:lnTo>
                    <a:pt x="42" y="6"/>
                  </a:lnTo>
                  <a:lnTo>
                    <a:pt x="40" y="4"/>
                  </a:lnTo>
                  <a:lnTo>
                    <a:pt x="38" y="4"/>
                  </a:lnTo>
                  <a:lnTo>
                    <a:pt x="34" y="6"/>
                  </a:lnTo>
                  <a:lnTo>
                    <a:pt x="32" y="6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28" y="2"/>
                  </a:lnTo>
                  <a:lnTo>
                    <a:pt x="26" y="0"/>
                  </a:lnTo>
                  <a:lnTo>
                    <a:pt x="26" y="4"/>
                  </a:lnTo>
                  <a:lnTo>
                    <a:pt x="22" y="6"/>
                  </a:lnTo>
                  <a:lnTo>
                    <a:pt x="20" y="8"/>
                  </a:lnTo>
                  <a:lnTo>
                    <a:pt x="18" y="6"/>
                  </a:lnTo>
                  <a:lnTo>
                    <a:pt x="16" y="6"/>
                  </a:lnTo>
                  <a:lnTo>
                    <a:pt x="14" y="4"/>
                  </a:lnTo>
                  <a:lnTo>
                    <a:pt x="8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72" name="Freeform 343">
              <a:extLst>
                <a:ext uri="{FF2B5EF4-FFF2-40B4-BE49-F238E27FC236}">
                  <a16:creationId xmlns:a16="http://schemas.microsoft.com/office/drawing/2014/main" id="{318F4D2E-F7C6-475C-9C1E-0E8C83776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4038" y="4205288"/>
              <a:ext cx="66675" cy="130175"/>
            </a:xfrm>
            <a:custGeom>
              <a:avLst/>
              <a:gdLst/>
              <a:ahLst/>
              <a:cxnLst>
                <a:cxn ang="0">
                  <a:pos x="18" y="82"/>
                </a:cxn>
                <a:cxn ang="0">
                  <a:pos x="16" y="82"/>
                </a:cxn>
                <a:cxn ang="0">
                  <a:pos x="14" y="78"/>
                </a:cxn>
                <a:cxn ang="0">
                  <a:pos x="14" y="70"/>
                </a:cxn>
                <a:cxn ang="0">
                  <a:pos x="14" y="50"/>
                </a:cxn>
                <a:cxn ang="0">
                  <a:pos x="8" y="34"/>
                </a:cxn>
                <a:cxn ang="0">
                  <a:pos x="6" y="30"/>
                </a:cxn>
                <a:cxn ang="0">
                  <a:pos x="0" y="28"/>
                </a:cxn>
                <a:cxn ang="0">
                  <a:pos x="2" y="18"/>
                </a:cxn>
                <a:cxn ang="0">
                  <a:pos x="10" y="12"/>
                </a:cxn>
                <a:cxn ang="0">
                  <a:pos x="18" y="12"/>
                </a:cxn>
                <a:cxn ang="0">
                  <a:pos x="22" y="6"/>
                </a:cxn>
                <a:cxn ang="0">
                  <a:pos x="24" y="4"/>
                </a:cxn>
                <a:cxn ang="0">
                  <a:pos x="22" y="2"/>
                </a:cxn>
                <a:cxn ang="0">
                  <a:pos x="28" y="0"/>
                </a:cxn>
                <a:cxn ang="0">
                  <a:pos x="38" y="8"/>
                </a:cxn>
                <a:cxn ang="0">
                  <a:pos x="38" y="12"/>
                </a:cxn>
                <a:cxn ang="0">
                  <a:pos x="40" y="18"/>
                </a:cxn>
                <a:cxn ang="0">
                  <a:pos x="42" y="26"/>
                </a:cxn>
                <a:cxn ang="0">
                  <a:pos x="38" y="28"/>
                </a:cxn>
                <a:cxn ang="0">
                  <a:pos x="40" y="30"/>
                </a:cxn>
                <a:cxn ang="0">
                  <a:pos x="38" y="34"/>
                </a:cxn>
                <a:cxn ang="0">
                  <a:pos x="34" y="38"/>
                </a:cxn>
                <a:cxn ang="0">
                  <a:pos x="32" y="44"/>
                </a:cxn>
                <a:cxn ang="0">
                  <a:pos x="28" y="52"/>
                </a:cxn>
                <a:cxn ang="0">
                  <a:pos x="26" y="72"/>
                </a:cxn>
                <a:cxn ang="0">
                  <a:pos x="28" y="82"/>
                </a:cxn>
                <a:cxn ang="0">
                  <a:pos x="18" y="82"/>
                </a:cxn>
                <a:cxn ang="0">
                  <a:pos x="18" y="82"/>
                </a:cxn>
              </a:cxnLst>
              <a:rect l="0" t="0" r="r" b="b"/>
              <a:pathLst>
                <a:path w="42" h="82">
                  <a:moveTo>
                    <a:pt x="18" y="82"/>
                  </a:moveTo>
                  <a:lnTo>
                    <a:pt x="16" y="82"/>
                  </a:lnTo>
                  <a:lnTo>
                    <a:pt x="14" y="78"/>
                  </a:lnTo>
                  <a:lnTo>
                    <a:pt x="14" y="70"/>
                  </a:lnTo>
                  <a:lnTo>
                    <a:pt x="14" y="50"/>
                  </a:lnTo>
                  <a:lnTo>
                    <a:pt x="8" y="34"/>
                  </a:lnTo>
                  <a:lnTo>
                    <a:pt x="6" y="30"/>
                  </a:lnTo>
                  <a:lnTo>
                    <a:pt x="0" y="28"/>
                  </a:lnTo>
                  <a:lnTo>
                    <a:pt x="2" y="18"/>
                  </a:lnTo>
                  <a:lnTo>
                    <a:pt x="10" y="12"/>
                  </a:lnTo>
                  <a:lnTo>
                    <a:pt x="18" y="12"/>
                  </a:lnTo>
                  <a:lnTo>
                    <a:pt x="22" y="6"/>
                  </a:lnTo>
                  <a:lnTo>
                    <a:pt x="24" y="4"/>
                  </a:lnTo>
                  <a:lnTo>
                    <a:pt x="22" y="2"/>
                  </a:lnTo>
                  <a:lnTo>
                    <a:pt x="28" y="0"/>
                  </a:lnTo>
                  <a:lnTo>
                    <a:pt x="38" y="8"/>
                  </a:lnTo>
                  <a:lnTo>
                    <a:pt x="38" y="12"/>
                  </a:lnTo>
                  <a:lnTo>
                    <a:pt x="40" y="18"/>
                  </a:lnTo>
                  <a:lnTo>
                    <a:pt x="42" y="26"/>
                  </a:lnTo>
                  <a:lnTo>
                    <a:pt x="38" y="28"/>
                  </a:lnTo>
                  <a:lnTo>
                    <a:pt x="40" y="30"/>
                  </a:lnTo>
                  <a:lnTo>
                    <a:pt x="38" y="34"/>
                  </a:lnTo>
                  <a:lnTo>
                    <a:pt x="34" y="38"/>
                  </a:lnTo>
                  <a:lnTo>
                    <a:pt x="32" y="44"/>
                  </a:lnTo>
                  <a:lnTo>
                    <a:pt x="28" y="52"/>
                  </a:lnTo>
                  <a:lnTo>
                    <a:pt x="26" y="72"/>
                  </a:lnTo>
                  <a:lnTo>
                    <a:pt x="28" y="82"/>
                  </a:lnTo>
                  <a:lnTo>
                    <a:pt x="18" y="82"/>
                  </a:lnTo>
                  <a:lnTo>
                    <a:pt x="18" y="8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73" name="Freeform 344">
              <a:extLst>
                <a:ext uri="{FF2B5EF4-FFF2-40B4-BE49-F238E27FC236}">
                  <a16:creationId xmlns:a16="http://schemas.microsoft.com/office/drawing/2014/main" id="{5D53A8CE-BDD5-400A-B576-A31EF2384C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6863" y="4287838"/>
              <a:ext cx="85725" cy="8890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2" y="16"/>
                </a:cxn>
                <a:cxn ang="0">
                  <a:pos x="12" y="10"/>
                </a:cxn>
                <a:cxn ang="0">
                  <a:pos x="12" y="6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8" y="0"/>
                </a:cxn>
                <a:cxn ang="0">
                  <a:pos x="20" y="0"/>
                </a:cxn>
                <a:cxn ang="0">
                  <a:pos x="22" y="0"/>
                </a:cxn>
                <a:cxn ang="0">
                  <a:pos x="26" y="2"/>
                </a:cxn>
                <a:cxn ang="0">
                  <a:pos x="28" y="10"/>
                </a:cxn>
                <a:cxn ang="0">
                  <a:pos x="26" y="16"/>
                </a:cxn>
                <a:cxn ang="0">
                  <a:pos x="28" y="14"/>
                </a:cxn>
                <a:cxn ang="0">
                  <a:pos x="32" y="18"/>
                </a:cxn>
                <a:cxn ang="0">
                  <a:pos x="34" y="16"/>
                </a:cxn>
                <a:cxn ang="0">
                  <a:pos x="36" y="12"/>
                </a:cxn>
                <a:cxn ang="0">
                  <a:pos x="40" y="14"/>
                </a:cxn>
                <a:cxn ang="0">
                  <a:pos x="40" y="16"/>
                </a:cxn>
                <a:cxn ang="0">
                  <a:pos x="42" y="18"/>
                </a:cxn>
                <a:cxn ang="0">
                  <a:pos x="42" y="22"/>
                </a:cxn>
                <a:cxn ang="0">
                  <a:pos x="38" y="28"/>
                </a:cxn>
                <a:cxn ang="0">
                  <a:pos x="46" y="30"/>
                </a:cxn>
                <a:cxn ang="0">
                  <a:pos x="50" y="34"/>
                </a:cxn>
                <a:cxn ang="0">
                  <a:pos x="54" y="36"/>
                </a:cxn>
                <a:cxn ang="0">
                  <a:pos x="54" y="42"/>
                </a:cxn>
                <a:cxn ang="0">
                  <a:pos x="52" y="46"/>
                </a:cxn>
                <a:cxn ang="0">
                  <a:pos x="52" y="56"/>
                </a:cxn>
                <a:cxn ang="0">
                  <a:pos x="40" y="52"/>
                </a:cxn>
                <a:cxn ang="0">
                  <a:pos x="28" y="46"/>
                </a:cxn>
                <a:cxn ang="0">
                  <a:pos x="14" y="32"/>
                </a:cxn>
                <a:cxn ang="0">
                  <a:pos x="8" y="30"/>
                </a:cxn>
                <a:cxn ang="0">
                  <a:pos x="0" y="20"/>
                </a:cxn>
                <a:cxn ang="0">
                  <a:pos x="0" y="20"/>
                </a:cxn>
              </a:cxnLst>
              <a:rect l="0" t="0" r="r" b="b"/>
              <a:pathLst>
                <a:path w="54" h="56">
                  <a:moveTo>
                    <a:pt x="0" y="20"/>
                  </a:moveTo>
                  <a:lnTo>
                    <a:pt x="2" y="16"/>
                  </a:lnTo>
                  <a:lnTo>
                    <a:pt x="12" y="10"/>
                  </a:lnTo>
                  <a:lnTo>
                    <a:pt x="12" y="6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6" y="2"/>
                  </a:lnTo>
                  <a:lnTo>
                    <a:pt x="28" y="10"/>
                  </a:lnTo>
                  <a:lnTo>
                    <a:pt x="26" y="16"/>
                  </a:lnTo>
                  <a:lnTo>
                    <a:pt x="28" y="14"/>
                  </a:lnTo>
                  <a:lnTo>
                    <a:pt x="32" y="18"/>
                  </a:lnTo>
                  <a:lnTo>
                    <a:pt x="34" y="16"/>
                  </a:lnTo>
                  <a:lnTo>
                    <a:pt x="36" y="12"/>
                  </a:lnTo>
                  <a:lnTo>
                    <a:pt x="40" y="14"/>
                  </a:lnTo>
                  <a:lnTo>
                    <a:pt x="40" y="16"/>
                  </a:lnTo>
                  <a:lnTo>
                    <a:pt x="42" y="18"/>
                  </a:lnTo>
                  <a:lnTo>
                    <a:pt x="42" y="22"/>
                  </a:lnTo>
                  <a:lnTo>
                    <a:pt x="38" y="28"/>
                  </a:lnTo>
                  <a:lnTo>
                    <a:pt x="46" y="30"/>
                  </a:lnTo>
                  <a:lnTo>
                    <a:pt x="50" y="34"/>
                  </a:lnTo>
                  <a:lnTo>
                    <a:pt x="54" y="36"/>
                  </a:lnTo>
                  <a:lnTo>
                    <a:pt x="54" y="42"/>
                  </a:lnTo>
                  <a:lnTo>
                    <a:pt x="52" y="46"/>
                  </a:lnTo>
                  <a:lnTo>
                    <a:pt x="52" y="56"/>
                  </a:lnTo>
                  <a:lnTo>
                    <a:pt x="40" y="52"/>
                  </a:lnTo>
                  <a:lnTo>
                    <a:pt x="28" y="46"/>
                  </a:lnTo>
                  <a:lnTo>
                    <a:pt x="14" y="32"/>
                  </a:lnTo>
                  <a:lnTo>
                    <a:pt x="8" y="30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74" name="Freeform 345">
              <a:extLst>
                <a:ext uri="{FF2B5EF4-FFF2-40B4-BE49-F238E27FC236}">
                  <a16:creationId xmlns:a16="http://schemas.microsoft.com/office/drawing/2014/main" id="{744E5121-10F7-4551-82E9-18848AC035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8163" y="4233863"/>
              <a:ext cx="44450" cy="107950"/>
            </a:xfrm>
            <a:custGeom>
              <a:avLst/>
              <a:gdLst/>
              <a:ahLst/>
              <a:cxnLst>
                <a:cxn ang="0">
                  <a:pos x="28" y="64"/>
                </a:cxn>
                <a:cxn ang="0">
                  <a:pos x="18" y="68"/>
                </a:cxn>
                <a:cxn ang="0">
                  <a:pos x="12" y="62"/>
                </a:cxn>
                <a:cxn ang="0">
                  <a:pos x="10" y="58"/>
                </a:cxn>
                <a:cxn ang="0">
                  <a:pos x="8" y="24"/>
                </a:cxn>
                <a:cxn ang="0">
                  <a:pos x="6" y="12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8" y="2"/>
                </a:cxn>
                <a:cxn ang="0">
                  <a:pos x="12" y="0"/>
                </a:cxn>
                <a:cxn ang="0">
                  <a:pos x="10" y="10"/>
                </a:cxn>
                <a:cxn ang="0">
                  <a:pos x="16" y="12"/>
                </a:cxn>
                <a:cxn ang="0">
                  <a:pos x="18" y="16"/>
                </a:cxn>
                <a:cxn ang="0">
                  <a:pos x="24" y="32"/>
                </a:cxn>
                <a:cxn ang="0">
                  <a:pos x="24" y="52"/>
                </a:cxn>
                <a:cxn ang="0">
                  <a:pos x="24" y="60"/>
                </a:cxn>
                <a:cxn ang="0">
                  <a:pos x="26" y="64"/>
                </a:cxn>
                <a:cxn ang="0">
                  <a:pos x="28" y="64"/>
                </a:cxn>
                <a:cxn ang="0">
                  <a:pos x="28" y="64"/>
                </a:cxn>
              </a:cxnLst>
              <a:rect l="0" t="0" r="r" b="b"/>
              <a:pathLst>
                <a:path w="28" h="68">
                  <a:moveTo>
                    <a:pt x="28" y="64"/>
                  </a:moveTo>
                  <a:lnTo>
                    <a:pt x="18" y="68"/>
                  </a:lnTo>
                  <a:lnTo>
                    <a:pt x="12" y="62"/>
                  </a:lnTo>
                  <a:lnTo>
                    <a:pt x="10" y="58"/>
                  </a:lnTo>
                  <a:lnTo>
                    <a:pt x="8" y="24"/>
                  </a:lnTo>
                  <a:lnTo>
                    <a:pt x="6" y="12"/>
                  </a:lnTo>
                  <a:lnTo>
                    <a:pt x="0" y="6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4" y="2"/>
                  </a:lnTo>
                  <a:lnTo>
                    <a:pt x="8" y="2"/>
                  </a:lnTo>
                  <a:lnTo>
                    <a:pt x="12" y="0"/>
                  </a:lnTo>
                  <a:lnTo>
                    <a:pt x="10" y="10"/>
                  </a:lnTo>
                  <a:lnTo>
                    <a:pt x="16" y="12"/>
                  </a:lnTo>
                  <a:lnTo>
                    <a:pt x="18" y="16"/>
                  </a:lnTo>
                  <a:lnTo>
                    <a:pt x="24" y="32"/>
                  </a:lnTo>
                  <a:lnTo>
                    <a:pt x="24" y="52"/>
                  </a:lnTo>
                  <a:lnTo>
                    <a:pt x="24" y="60"/>
                  </a:lnTo>
                  <a:lnTo>
                    <a:pt x="26" y="64"/>
                  </a:lnTo>
                  <a:lnTo>
                    <a:pt x="28" y="64"/>
                  </a:lnTo>
                  <a:lnTo>
                    <a:pt x="28" y="6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75" name="Freeform 346">
              <a:extLst>
                <a:ext uri="{FF2B5EF4-FFF2-40B4-BE49-F238E27FC236}">
                  <a16:creationId xmlns:a16="http://schemas.microsoft.com/office/drawing/2014/main" id="{30AFEA4B-954A-4CCB-B92D-D31A6B074F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0663" y="4195763"/>
              <a:ext cx="155575" cy="120650"/>
            </a:xfrm>
            <a:custGeom>
              <a:avLst/>
              <a:gdLst/>
              <a:ahLst/>
              <a:cxnLst>
                <a:cxn ang="0">
                  <a:pos x="26" y="2"/>
                </a:cxn>
                <a:cxn ang="0">
                  <a:pos x="28" y="4"/>
                </a:cxn>
                <a:cxn ang="0">
                  <a:pos x="50" y="4"/>
                </a:cxn>
                <a:cxn ang="0">
                  <a:pos x="48" y="10"/>
                </a:cxn>
                <a:cxn ang="0">
                  <a:pos x="54" y="8"/>
                </a:cxn>
                <a:cxn ang="0">
                  <a:pos x="64" y="8"/>
                </a:cxn>
                <a:cxn ang="0">
                  <a:pos x="72" y="8"/>
                </a:cxn>
                <a:cxn ang="0">
                  <a:pos x="76" y="4"/>
                </a:cxn>
                <a:cxn ang="0">
                  <a:pos x="80" y="8"/>
                </a:cxn>
                <a:cxn ang="0">
                  <a:pos x="84" y="10"/>
                </a:cxn>
                <a:cxn ang="0">
                  <a:pos x="84" y="14"/>
                </a:cxn>
                <a:cxn ang="0">
                  <a:pos x="88" y="18"/>
                </a:cxn>
                <a:cxn ang="0">
                  <a:pos x="86" y="24"/>
                </a:cxn>
                <a:cxn ang="0">
                  <a:pos x="88" y="24"/>
                </a:cxn>
                <a:cxn ang="0">
                  <a:pos x="90" y="30"/>
                </a:cxn>
                <a:cxn ang="0">
                  <a:pos x="92" y="38"/>
                </a:cxn>
                <a:cxn ang="0">
                  <a:pos x="96" y="46"/>
                </a:cxn>
                <a:cxn ang="0">
                  <a:pos x="98" y="52"/>
                </a:cxn>
                <a:cxn ang="0">
                  <a:pos x="96" y="54"/>
                </a:cxn>
                <a:cxn ang="0">
                  <a:pos x="94" y="58"/>
                </a:cxn>
                <a:cxn ang="0">
                  <a:pos x="90" y="62"/>
                </a:cxn>
                <a:cxn ang="0">
                  <a:pos x="94" y="64"/>
                </a:cxn>
                <a:cxn ang="0">
                  <a:pos x="88" y="72"/>
                </a:cxn>
                <a:cxn ang="0">
                  <a:pos x="82" y="74"/>
                </a:cxn>
                <a:cxn ang="0">
                  <a:pos x="76" y="72"/>
                </a:cxn>
                <a:cxn ang="0">
                  <a:pos x="76" y="68"/>
                </a:cxn>
                <a:cxn ang="0">
                  <a:pos x="70" y="58"/>
                </a:cxn>
                <a:cxn ang="0">
                  <a:pos x="66" y="58"/>
                </a:cxn>
                <a:cxn ang="0">
                  <a:pos x="62" y="58"/>
                </a:cxn>
                <a:cxn ang="0">
                  <a:pos x="58" y="56"/>
                </a:cxn>
                <a:cxn ang="0">
                  <a:pos x="60" y="52"/>
                </a:cxn>
                <a:cxn ang="0">
                  <a:pos x="58" y="46"/>
                </a:cxn>
                <a:cxn ang="0">
                  <a:pos x="56" y="42"/>
                </a:cxn>
                <a:cxn ang="0">
                  <a:pos x="34" y="40"/>
                </a:cxn>
                <a:cxn ang="0">
                  <a:pos x="28" y="50"/>
                </a:cxn>
                <a:cxn ang="0">
                  <a:pos x="18" y="44"/>
                </a:cxn>
                <a:cxn ang="0">
                  <a:pos x="8" y="36"/>
                </a:cxn>
                <a:cxn ang="0">
                  <a:pos x="4" y="28"/>
                </a:cxn>
                <a:cxn ang="0">
                  <a:pos x="0" y="28"/>
                </a:cxn>
                <a:cxn ang="0">
                  <a:pos x="2" y="24"/>
                </a:cxn>
                <a:cxn ang="0">
                  <a:pos x="18" y="14"/>
                </a:cxn>
                <a:cxn ang="0">
                  <a:pos x="16" y="8"/>
                </a:cxn>
                <a:cxn ang="0">
                  <a:pos x="18" y="0"/>
                </a:cxn>
              </a:cxnLst>
              <a:rect l="0" t="0" r="r" b="b"/>
              <a:pathLst>
                <a:path w="98" h="76">
                  <a:moveTo>
                    <a:pt x="18" y="0"/>
                  </a:moveTo>
                  <a:lnTo>
                    <a:pt x="26" y="2"/>
                  </a:lnTo>
                  <a:lnTo>
                    <a:pt x="26" y="4"/>
                  </a:lnTo>
                  <a:lnTo>
                    <a:pt x="28" y="4"/>
                  </a:lnTo>
                  <a:lnTo>
                    <a:pt x="36" y="6"/>
                  </a:lnTo>
                  <a:lnTo>
                    <a:pt x="50" y="4"/>
                  </a:lnTo>
                  <a:lnTo>
                    <a:pt x="48" y="8"/>
                  </a:lnTo>
                  <a:lnTo>
                    <a:pt x="48" y="10"/>
                  </a:lnTo>
                  <a:lnTo>
                    <a:pt x="52" y="10"/>
                  </a:lnTo>
                  <a:lnTo>
                    <a:pt x="54" y="8"/>
                  </a:lnTo>
                  <a:lnTo>
                    <a:pt x="58" y="12"/>
                  </a:lnTo>
                  <a:lnTo>
                    <a:pt x="64" y="8"/>
                  </a:lnTo>
                  <a:lnTo>
                    <a:pt x="72" y="10"/>
                  </a:lnTo>
                  <a:lnTo>
                    <a:pt x="72" y="8"/>
                  </a:lnTo>
                  <a:lnTo>
                    <a:pt x="76" y="6"/>
                  </a:lnTo>
                  <a:lnTo>
                    <a:pt x="76" y="4"/>
                  </a:lnTo>
                  <a:lnTo>
                    <a:pt x="80" y="4"/>
                  </a:lnTo>
                  <a:lnTo>
                    <a:pt x="80" y="8"/>
                  </a:lnTo>
                  <a:lnTo>
                    <a:pt x="82" y="8"/>
                  </a:lnTo>
                  <a:lnTo>
                    <a:pt x="84" y="10"/>
                  </a:lnTo>
                  <a:lnTo>
                    <a:pt x="84" y="16"/>
                  </a:lnTo>
                  <a:lnTo>
                    <a:pt x="84" y="14"/>
                  </a:lnTo>
                  <a:lnTo>
                    <a:pt x="86" y="18"/>
                  </a:lnTo>
                  <a:lnTo>
                    <a:pt x="88" y="18"/>
                  </a:lnTo>
                  <a:lnTo>
                    <a:pt x="90" y="20"/>
                  </a:lnTo>
                  <a:lnTo>
                    <a:pt x="86" y="24"/>
                  </a:lnTo>
                  <a:lnTo>
                    <a:pt x="86" y="26"/>
                  </a:lnTo>
                  <a:lnTo>
                    <a:pt x="88" y="24"/>
                  </a:lnTo>
                  <a:lnTo>
                    <a:pt x="90" y="24"/>
                  </a:lnTo>
                  <a:lnTo>
                    <a:pt x="90" y="30"/>
                  </a:lnTo>
                  <a:lnTo>
                    <a:pt x="94" y="36"/>
                  </a:lnTo>
                  <a:lnTo>
                    <a:pt x="92" y="38"/>
                  </a:lnTo>
                  <a:lnTo>
                    <a:pt x="92" y="44"/>
                  </a:lnTo>
                  <a:lnTo>
                    <a:pt x="96" y="46"/>
                  </a:lnTo>
                  <a:lnTo>
                    <a:pt x="96" y="50"/>
                  </a:lnTo>
                  <a:lnTo>
                    <a:pt x="98" y="52"/>
                  </a:lnTo>
                  <a:lnTo>
                    <a:pt x="94" y="54"/>
                  </a:lnTo>
                  <a:lnTo>
                    <a:pt x="96" y="54"/>
                  </a:lnTo>
                  <a:lnTo>
                    <a:pt x="98" y="60"/>
                  </a:lnTo>
                  <a:lnTo>
                    <a:pt x="94" y="58"/>
                  </a:lnTo>
                  <a:lnTo>
                    <a:pt x="90" y="58"/>
                  </a:lnTo>
                  <a:lnTo>
                    <a:pt x="90" y="62"/>
                  </a:lnTo>
                  <a:lnTo>
                    <a:pt x="94" y="62"/>
                  </a:lnTo>
                  <a:lnTo>
                    <a:pt x="94" y="64"/>
                  </a:lnTo>
                  <a:lnTo>
                    <a:pt x="92" y="70"/>
                  </a:lnTo>
                  <a:lnTo>
                    <a:pt x="88" y="72"/>
                  </a:lnTo>
                  <a:lnTo>
                    <a:pt x="84" y="70"/>
                  </a:lnTo>
                  <a:lnTo>
                    <a:pt x="82" y="74"/>
                  </a:lnTo>
                  <a:lnTo>
                    <a:pt x="80" y="76"/>
                  </a:lnTo>
                  <a:lnTo>
                    <a:pt x="76" y="72"/>
                  </a:lnTo>
                  <a:lnTo>
                    <a:pt x="74" y="74"/>
                  </a:lnTo>
                  <a:lnTo>
                    <a:pt x="76" y="68"/>
                  </a:lnTo>
                  <a:lnTo>
                    <a:pt x="74" y="60"/>
                  </a:lnTo>
                  <a:lnTo>
                    <a:pt x="70" y="58"/>
                  </a:lnTo>
                  <a:lnTo>
                    <a:pt x="68" y="58"/>
                  </a:lnTo>
                  <a:lnTo>
                    <a:pt x="66" y="58"/>
                  </a:lnTo>
                  <a:lnTo>
                    <a:pt x="62" y="60"/>
                  </a:lnTo>
                  <a:lnTo>
                    <a:pt x="62" y="58"/>
                  </a:lnTo>
                  <a:lnTo>
                    <a:pt x="58" y="60"/>
                  </a:lnTo>
                  <a:lnTo>
                    <a:pt x="58" y="56"/>
                  </a:lnTo>
                  <a:lnTo>
                    <a:pt x="60" y="56"/>
                  </a:lnTo>
                  <a:lnTo>
                    <a:pt x="60" y="52"/>
                  </a:lnTo>
                  <a:lnTo>
                    <a:pt x="58" y="50"/>
                  </a:lnTo>
                  <a:lnTo>
                    <a:pt x="58" y="46"/>
                  </a:lnTo>
                  <a:lnTo>
                    <a:pt x="56" y="46"/>
                  </a:lnTo>
                  <a:lnTo>
                    <a:pt x="56" y="42"/>
                  </a:lnTo>
                  <a:lnTo>
                    <a:pt x="50" y="38"/>
                  </a:lnTo>
                  <a:lnTo>
                    <a:pt x="34" y="40"/>
                  </a:lnTo>
                  <a:lnTo>
                    <a:pt x="34" y="44"/>
                  </a:lnTo>
                  <a:lnTo>
                    <a:pt x="28" y="50"/>
                  </a:lnTo>
                  <a:lnTo>
                    <a:pt x="24" y="50"/>
                  </a:lnTo>
                  <a:lnTo>
                    <a:pt x="18" y="44"/>
                  </a:lnTo>
                  <a:lnTo>
                    <a:pt x="16" y="40"/>
                  </a:lnTo>
                  <a:lnTo>
                    <a:pt x="8" y="36"/>
                  </a:lnTo>
                  <a:lnTo>
                    <a:pt x="6" y="30"/>
                  </a:lnTo>
                  <a:lnTo>
                    <a:pt x="4" y="28"/>
                  </a:lnTo>
                  <a:lnTo>
                    <a:pt x="4" y="26"/>
                  </a:lnTo>
                  <a:lnTo>
                    <a:pt x="0" y="28"/>
                  </a:lnTo>
                  <a:lnTo>
                    <a:pt x="0" y="24"/>
                  </a:lnTo>
                  <a:lnTo>
                    <a:pt x="2" y="24"/>
                  </a:lnTo>
                  <a:lnTo>
                    <a:pt x="6" y="18"/>
                  </a:lnTo>
                  <a:lnTo>
                    <a:pt x="18" y="14"/>
                  </a:lnTo>
                  <a:lnTo>
                    <a:pt x="18" y="10"/>
                  </a:lnTo>
                  <a:lnTo>
                    <a:pt x="16" y="8"/>
                  </a:lnTo>
                  <a:lnTo>
                    <a:pt x="18" y="6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76" name="Freeform 347">
              <a:extLst>
                <a:ext uri="{FF2B5EF4-FFF2-40B4-BE49-F238E27FC236}">
                  <a16:creationId xmlns:a16="http://schemas.microsoft.com/office/drawing/2014/main" id="{7038BD46-C5FC-41E9-B084-4CBA97F441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1488" y="4233863"/>
              <a:ext cx="95250" cy="136525"/>
            </a:xfrm>
            <a:custGeom>
              <a:avLst/>
              <a:gdLst/>
              <a:ahLst/>
              <a:cxnLst>
                <a:cxn ang="0">
                  <a:pos x="60" y="68"/>
                </a:cxn>
                <a:cxn ang="0">
                  <a:pos x="54" y="62"/>
                </a:cxn>
                <a:cxn ang="0">
                  <a:pos x="52" y="58"/>
                </a:cxn>
                <a:cxn ang="0">
                  <a:pos x="50" y="24"/>
                </a:cxn>
                <a:cxn ang="0">
                  <a:pos x="48" y="12"/>
                </a:cxn>
                <a:cxn ang="0">
                  <a:pos x="42" y="6"/>
                </a:cxn>
                <a:cxn ang="0">
                  <a:pos x="44" y="2"/>
                </a:cxn>
                <a:cxn ang="0">
                  <a:pos x="42" y="2"/>
                </a:cxn>
                <a:cxn ang="0">
                  <a:pos x="42" y="0"/>
                </a:cxn>
                <a:cxn ang="0">
                  <a:pos x="32" y="2"/>
                </a:cxn>
                <a:cxn ang="0">
                  <a:pos x="6" y="0"/>
                </a:cxn>
                <a:cxn ang="0">
                  <a:pos x="4" y="4"/>
                </a:cxn>
                <a:cxn ang="0">
                  <a:pos x="6" y="10"/>
                </a:cxn>
                <a:cxn ang="0">
                  <a:pos x="8" y="20"/>
                </a:cxn>
                <a:cxn ang="0">
                  <a:pos x="8" y="24"/>
                </a:cxn>
                <a:cxn ang="0">
                  <a:pos x="6" y="26"/>
                </a:cxn>
                <a:cxn ang="0">
                  <a:pos x="8" y="26"/>
                </a:cxn>
                <a:cxn ang="0">
                  <a:pos x="10" y="38"/>
                </a:cxn>
                <a:cxn ang="0">
                  <a:pos x="6" y="40"/>
                </a:cxn>
                <a:cxn ang="0">
                  <a:pos x="4" y="52"/>
                </a:cxn>
                <a:cxn ang="0">
                  <a:pos x="0" y="56"/>
                </a:cxn>
                <a:cxn ang="0">
                  <a:pos x="0" y="60"/>
                </a:cxn>
                <a:cxn ang="0">
                  <a:pos x="4" y="70"/>
                </a:cxn>
                <a:cxn ang="0">
                  <a:pos x="6" y="72"/>
                </a:cxn>
                <a:cxn ang="0">
                  <a:pos x="8" y="80"/>
                </a:cxn>
                <a:cxn ang="0">
                  <a:pos x="4" y="78"/>
                </a:cxn>
                <a:cxn ang="0">
                  <a:pos x="2" y="80"/>
                </a:cxn>
                <a:cxn ang="0">
                  <a:pos x="16" y="86"/>
                </a:cxn>
                <a:cxn ang="0">
                  <a:pos x="24" y="82"/>
                </a:cxn>
                <a:cxn ang="0">
                  <a:pos x="34" y="78"/>
                </a:cxn>
                <a:cxn ang="0">
                  <a:pos x="46" y="72"/>
                </a:cxn>
                <a:cxn ang="0">
                  <a:pos x="46" y="72"/>
                </a:cxn>
                <a:cxn ang="0">
                  <a:pos x="56" y="72"/>
                </a:cxn>
                <a:cxn ang="0">
                  <a:pos x="60" y="68"/>
                </a:cxn>
                <a:cxn ang="0">
                  <a:pos x="60" y="68"/>
                </a:cxn>
              </a:cxnLst>
              <a:rect l="0" t="0" r="r" b="b"/>
              <a:pathLst>
                <a:path w="60" h="86">
                  <a:moveTo>
                    <a:pt x="60" y="68"/>
                  </a:moveTo>
                  <a:lnTo>
                    <a:pt x="54" y="62"/>
                  </a:lnTo>
                  <a:lnTo>
                    <a:pt x="52" y="58"/>
                  </a:lnTo>
                  <a:lnTo>
                    <a:pt x="50" y="24"/>
                  </a:lnTo>
                  <a:lnTo>
                    <a:pt x="48" y="12"/>
                  </a:lnTo>
                  <a:lnTo>
                    <a:pt x="42" y="6"/>
                  </a:lnTo>
                  <a:lnTo>
                    <a:pt x="44" y="2"/>
                  </a:lnTo>
                  <a:lnTo>
                    <a:pt x="42" y="2"/>
                  </a:lnTo>
                  <a:lnTo>
                    <a:pt x="42" y="0"/>
                  </a:lnTo>
                  <a:lnTo>
                    <a:pt x="32" y="2"/>
                  </a:lnTo>
                  <a:lnTo>
                    <a:pt x="6" y="0"/>
                  </a:lnTo>
                  <a:lnTo>
                    <a:pt x="4" y="4"/>
                  </a:lnTo>
                  <a:lnTo>
                    <a:pt x="6" y="10"/>
                  </a:lnTo>
                  <a:lnTo>
                    <a:pt x="8" y="20"/>
                  </a:lnTo>
                  <a:lnTo>
                    <a:pt x="8" y="24"/>
                  </a:lnTo>
                  <a:lnTo>
                    <a:pt x="6" y="26"/>
                  </a:lnTo>
                  <a:lnTo>
                    <a:pt x="8" y="26"/>
                  </a:lnTo>
                  <a:lnTo>
                    <a:pt x="10" y="38"/>
                  </a:lnTo>
                  <a:lnTo>
                    <a:pt x="6" y="40"/>
                  </a:lnTo>
                  <a:lnTo>
                    <a:pt x="4" y="52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4" y="70"/>
                  </a:lnTo>
                  <a:lnTo>
                    <a:pt x="6" y="72"/>
                  </a:lnTo>
                  <a:lnTo>
                    <a:pt x="8" y="80"/>
                  </a:lnTo>
                  <a:lnTo>
                    <a:pt x="4" y="78"/>
                  </a:lnTo>
                  <a:lnTo>
                    <a:pt x="2" y="80"/>
                  </a:lnTo>
                  <a:lnTo>
                    <a:pt x="16" y="86"/>
                  </a:lnTo>
                  <a:lnTo>
                    <a:pt x="24" y="82"/>
                  </a:lnTo>
                  <a:lnTo>
                    <a:pt x="34" y="78"/>
                  </a:lnTo>
                  <a:lnTo>
                    <a:pt x="46" y="72"/>
                  </a:lnTo>
                  <a:lnTo>
                    <a:pt x="46" y="72"/>
                  </a:lnTo>
                  <a:lnTo>
                    <a:pt x="56" y="72"/>
                  </a:lnTo>
                  <a:lnTo>
                    <a:pt x="60" y="68"/>
                  </a:lnTo>
                  <a:lnTo>
                    <a:pt x="60" y="6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77" name="Freeform 348">
              <a:extLst>
                <a:ext uri="{FF2B5EF4-FFF2-40B4-BE49-F238E27FC236}">
                  <a16:creationId xmlns:a16="http://schemas.microsoft.com/office/drawing/2014/main" id="{CE2E614B-4002-4CA2-9763-FF687FF8D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2563" y="4173538"/>
              <a:ext cx="63500" cy="15875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18" y="2"/>
                </a:cxn>
                <a:cxn ang="0">
                  <a:pos x="20" y="0"/>
                </a:cxn>
                <a:cxn ang="0">
                  <a:pos x="24" y="0"/>
                </a:cxn>
                <a:cxn ang="0">
                  <a:pos x="32" y="4"/>
                </a:cxn>
                <a:cxn ang="0">
                  <a:pos x="40" y="4"/>
                </a:cxn>
                <a:cxn ang="0">
                  <a:pos x="40" y="6"/>
                </a:cxn>
                <a:cxn ang="0">
                  <a:pos x="36" y="8"/>
                </a:cxn>
                <a:cxn ang="0">
                  <a:pos x="22" y="4"/>
                </a:cxn>
                <a:cxn ang="0">
                  <a:pos x="20" y="6"/>
                </a:cxn>
                <a:cxn ang="0">
                  <a:pos x="14" y="6"/>
                </a:cxn>
                <a:cxn ang="0">
                  <a:pos x="14" y="8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0" y="6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40" h="10">
                  <a:moveTo>
                    <a:pt x="4" y="2"/>
                  </a:moveTo>
                  <a:lnTo>
                    <a:pt x="18" y="2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32" y="4"/>
                  </a:lnTo>
                  <a:lnTo>
                    <a:pt x="40" y="4"/>
                  </a:lnTo>
                  <a:lnTo>
                    <a:pt x="40" y="6"/>
                  </a:lnTo>
                  <a:lnTo>
                    <a:pt x="36" y="8"/>
                  </a:lnTo>
                  <a:lnTo>
                    <a:pt x="22" y="4"/>
                  </a:lnTo>
                  <a:lnTo>
                    <a:pt x="20" y="6"/>
                  </a:lnTo>
                  <a:lnTo>
                    <a:pt x="14" y="6"/>
                  </a:lnTo>
                  <a:lnTo>
                    <a:pt x="14" y="8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6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78" name="Freeform 349">
              <a:extLst>
                <a:ext uri="{FF2B5EF4-FFF2-40B4-BE49-F238E27FC236}">
                  <a16:creationId xmlns:a16="http://schemas.microsoft.com/office/drawing/2014/main" id="{B06B7C72-D598-4302-9F5A-3159A5C43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2563" y="4195763"/>
              <a:ext cx="66675" cy="38100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26" y="24"/>
                </a:cxn>
                <a:cxn ang="0">
                  <a:pos x="30" y="18"/>
                </a:cxn>
                <a:cxn ang="0">
                  <a:pos x="42" y="14"/>
                </a:cxn>
                <a:cxn ang="0">
                  <a:pos x="42" y="10"/>
                </a:cxn>
                <a:cxn ang="0">
                  <a:pos x="40" y="8"/>
                </a:cxn>
                <a:cxn ang="0">
                  <a:pos x="42" y="6"/>
                </a:cxn>
                <a:cxn ang="0">
                  <a:pos x="42" y="0"/>
                </a:cxn>
                <a:cxn ang="0">
                  <a:pos x="22" y="2"/>
                </a:cxn>
                <a:cxn ang="0">
                  <a:pos x="14" y="4"/>
                </a:cxn>
                <a:cxn ang="0">
                  <a:pos x="8" y="4"/>
                </a:cxn>
                <a:cxn ang="0">
                  <a:pos x="4" y="6"/>
                </a:cxn>
                <a:cxn ang="0">
                  <a:pos x="0" y="4"/>
                </a:cxn>
                <a:cxn ang="0">
                  <a:pos x="2" y="8"/>
                </a:cxn>
                <a:cxn ang="0">
                  <a:pos x="6" y="10"/>
                </a:cxn>
                <a:cxn ang="0">
                  <a:pos x="8" y="12"/>
                </a:cxn>
                <a:cxn ang="0">
                  <a:pos x="12" y="12"/>
                </a:cxn>
                <a:cxn ang="0">
                  <a:pos x="14" y="16"/>
                </a:cxn>
                <a:cxn ang="0">
                  <a:pos x="26" y="12"/>
                </a:cxn>
                <a:cxn ang="0">
                  <a:pos x="26" y="14"/>
                </a:cxn>
                <a:cxn ang="0">
                  <a:pos x="18" y="16"/>
                </a:cxn>
                <a:cxn ang="0">
                  <a:pos x="20" y="22"/>
                </a:cxn>
                <a:cxn ang="0">
                  <a:pos x="20" y="24"/>
                </a:cxn>
                <a:cxn ang="0">
                  <a:pos x="24" y="24"/>
                </a:cxn>
                <a:cxn ang="0">
                  <a:pos x="24" y="24"/>
                </a:cxn>
                <a:cxn ang="0">
                  <a:pos x="24" y="24"/>
                </a:cxn>
              </a:cxnLst>
              <a:rect l="0" t="0" r="r" b="b"/>
              <a:pathLst>
                <a:path w="42" h="24">
                  <a:moveTo>
                    <a:pt x="24" y="24"/>
                  </a:moveTo>
                  <a:lnTo>
                    <a:pt x="26" y="24"/>
                  </a:lnTo>
                  <a:lnTo>
                    <a:pt x="30" y="18"/>
                  </a:lnTo>
                  <a:lnTo>
                    <a:pt x="42" y="14"/>
                  </a:lnTo>
                  <a:lnTo>
                    <a:pt x="42" y="10"/>
                  </a:lnTo>
                  <a:lnTo>
                    <a:pt x="40" y="8"/>
                  </a:lnTo>
                  <a:lnTo>
                    <a:pt x="42" y="6"/>
                  </a:lnTo>
                  <a:lnTo>
                    <a:pt x="42" y="0"/>
                  </a:lnTo>
                  <a:lnTo>
                    <a:pt x="22" y="2"/>
                  </a:lnTo>
                  <a:lnTo>
                    <a:pt x="14" y="4"/>
                  </a:lnTo>
                  <a:lnTo>
                    <a:pt x="8" y="4"/>
                  </a:lnTo>
                  <a:lnTo>
                    <a:pt x="4" y="6"/>
                  </a:lnTo>
                  <a:lnTo>
                    <a:pt x="0" y="4"/>
                  </a:lnTo>
                  <a:lnTo>
                    <a:pt x="2" y="8"/>
                  </a:lnTo>
                  <a:lnTo>
                    <a:pt x="6" y="10"/>
                  </a:lnTo>
                  <a:lnTo>
                    <a:pt x="8" y="12"/>
                  </a:lnTo>
                  <a:lnTo>
                    <a:pt x="12" y="12"/>
                  </a:lnTo>
                  <a:lnTo>
                    <a:pt x="14" y="16"/>
                  </a:lnTo>
                  <a:lnTo>
                    <a:pt x="26" y="12"/>
                  </a:lnTo>
                  <a:lnTo>
                    <a:pt x="26" y="14"/>
                  </a:lnTo>
                  <a:lnTo>
                    <a:pt x="18" y="16"/>
                  </a:lnTo>
                  <a:lnTo>
                    <a:pt x="20" y="22"/>
                  </a:lnTo>
                  <a:lnTo>
                    <a:pt x="20" y="24"/>
                  </a:lnTo>
                  <a:lnTo>
                    <a:pt x="24" y="24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79" name="Freeform 350">
              <a:extLst>
                <a:ext uri="{FF2B5EF4-FFF2-40B4-BE49-F238E27FC236}">
                  <a16:creationId xmlns:a16="http://schemas.microsoft.com/office/drawing/2014/main" id="{C2EAC519-3A6B-428B-8E04-DE1EAC33D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8763" y="4256088"/>
              <a:ext cx="63500" cy="63500"/>
            </a:xfrm>
            <a:custGeom>
              <a:avLst/>
              <a:gdLst/>
              <a:ahLst/>
              <a:cxnLst>
                <a:cxn ang="0">
                  <a:pos x="24" y="40"/>
                </a:cxn>
                <a:cxn ang="0">
                  <a:pos x="26" y="36"/>
                </a:cxn>
                <a:cxn ang="0">
                  <a:pos x="36" y="30"/>
                </a:cxn>
                <a:cxn ang="0">
                  <a:pos x="36" y="26"/>
                </a:cxn>
                <a:cxn ang="0">
                  <a:pos x="40" y="24"/>
                </a:cxn>
                <a:cxn ang="0">
                  <a:pos x="38" y="22"/>
                </a:cxn>
                <a:cxn ang="0">
                  <a:pos x="38" y="20"/>
                </a:cxn>
                <a:cxn ang="0">
                  <a:pos x="34" y="22"/>
                </a:cxn>
                <a:cxn ang="0">
                  <a:pos x="34" y="18"/>
                </a:cxn>
                <a:cxn ang="0">
                  <a:pos x="36" y="18"/>
                </a:cxn>
                <a:cxn ang="0">
                  <a:pos x="36" y="14"/>
                </a:cxn>
                <a:cxn ang="0">
                  <a:pos x="34" y="12"/>
                </a:cxn>
                <a:cxn ang="0">
                  <a:pos x="34" y="8"/>
                </a:cxn>
                <a:cxn ang="0">
                  <a:pos x="32" y="8"/>
                </a:cxn>
                <a:cxn ang="0">
                  <a:pos x="32" y="4"/>
                </a:cxn>
                <a:cxn ang="0">
                  <a:pos x="26" y="0"/>
                </a:cxn>
                <a:cxn ang="0">
                  <a:pos x="10" y="2"/>
                </a:cxn>
                <a:cxn ang="0">
                  <a:pos x="10" y="6"/>
                </a:cxn>
                <a:cxn ang="0">
                  <a:pos x="4" y="12"/>
                </a:cxn>
                <a:cxn ang="0">
                  <a:pos x="0" y="12"/>
                </a:cxn>
                <a:cxn ang="0">
                  <a:pos x="0" y="20"/>
                </a:cxn>
                <a:cxn ang="0">
                  <a:pos x="2" y="20"/>
                </a:cxn>
                <a:cxn ang="0">
                  <a:pos x="0" y="20"/>
                </a:cxn>
                <a:cxn ang="0">
                  <a:pos x="0" y="22"/>
                </a:cxn>
                <a:cxn ang="0">
                  <a:pos x="4" y="26"/>
                </a:cxn>
                <a:cxn ang="0">
                  <a:pos x="4" y="28"/>
                </a:cxn>
                <a:cxn ang="0">
                  <a:pos x="10" y="32"/>
                </a:cxn>
                <a:cxn ang="0">
                  <a:pos x="12" y="36"/>
                </a:cxn>
                <a:cxn ang="0">
                  <a:pos x="24" y="40"/>
                </a:cxn>
                <a:cxn ang="0">
                  <a:pos x="24" y="40"/>
                </a:cxn>
              </a:cxnLst>
              <a:rect l="0" t="0" r="r" b="b"/>
              <a:pathLst>
                <a:path w="40" h="40">
                  <a:moveTo>
                    <a:pt x="24" y="40"/>
                  </a:moveTo>
                  <a:lnTo>
                    <a:pt x="26" y="36"/>
                  </a:lnTo>
                  <a:lnTo>
                    <a:pt x="36" y="30"/>
                  </a:lnTo>
                  <a:lnTo>
                    <a:pt x="36" y="26"/>
                  </a:lnTo>
                  <a:lnTo>
                    <a:pt x="40" y="24"/>
                  </a:lnTo>
                  <a:lnTo>
                    <a:pt x="38" y="22"/>
                  </a:lnTo>
                  <a:lnTo>
                    <a:pt x="38" y="20"/>
                  </a:lnTo>
                  <a:lnTo>
                    <a:pt x="34" y="22"/>
                  </a:lnTo>
                  <a:lnTo>
                    <a:pt x="34" y="18"/>
                  </a:lnTo>
                  <a:lnTo>
                    <a:pt x="36" y="18"/>
                  </a:lnTo>
                  <a:lnTo>
                    <a:pt x="36" y="14"/>
                  </a:lnTo>
                  <a:lnTo>
                    <a:pt x="34" y="12"/>
                  </a:lnTo>
                  <a:lnTo>
                    <a:pt x="34" y="8"/>
                  </a:lnTo>
                  <a:lnTo>
                    <a:pt x="32" y="8"/>
                  </a:lnTo>
                  <a:lnTo>
                    <a:pt x="32" y="4"/>
                  </a:lnTo>
                  <a:lnTo>
                    <a:pt x="26" y="0"/>
                  </a:lnTo>
                  <a:lnTo>
                    <a:pt x="10" y="2"/>
                  </a:lnTo>
                  <a:lnTo>
                    <a:pt x="10" y="6"/>
                  </a:lnTo>
                  <a:lnTo>
                    <a:pt x="4" y="12"/>
                  </a:lnTo>
                  <a:lnTo>
                    <a:pt x="0" y="12"/>
                  </a:lnTo>
                  <a:lnTo>
                    <a:pt x="0" y="20"/>
                  </a:lnTo>
                  <a:lnTo>
                    <a:pt x="2" y="20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4" y="26"/>
                  </a:lnTo>
                  <a:lnTo>
                    <a:pt x="4" y="28"/>
                  </a:lnTo>
                  <a:lnTo>
                    <a:pt x="10" y="32"/>
                  </a:lnTo>
                  <a:lnTo>
                    <a:pt x="12" y="36"/>
                  </a:lnTo>
                  <a:lnTo>
                    <a:pt x="24" y="40"/>
                  </a:lnTo>
                  <a:lnTo>
                    <a:pt x="24" y="4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80" name="Freeform 351">
              <a:extLst>
                <a:ext uri="{FF2B5EF4-FFF2-40B4-BE49-F238E27FC236}">
                  <a16:creationId xmlns:a16="http://schemas.microsoft.com/office/drawing/2014/main" id="{48159E63-4979-4D27-8392-3996BBB875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6688" y="4110038"/>
              <a:ext cx="133350" cy="95250"/>
            </a:xfrm>
            <a:custGeom>
              <a:avLst/>
              <a:gdLst/>
              <a:ahLst/>
              <a:cxnLst>
                <a:cxn ang="0">
                  <a:pos x="10" y="58"/>
                </a:cxn>
                <a:cxn ang="0">
                  <a:pos x="10" y="50"/>
                </a:cxn>
                <a:cxn ang="0">
                  <a:pos x="12" y="48"/>
                </a:cxn>
                <a:cxn ang="0">
                  <a:pos x="24" y="48"/>
                </a:cxn>
                <a:cxn ang="0">
                  <a:pos x="24" y="46"/>
                </a:cxn>
                <a:cxn ang="0">
                  <a:pos x="30" y="46"/>
                </a:cxn>
                <a:cxn ang="0">
                  <a:pos x="32" y="44"/>
                </a:cxn>
                <a:cxn ang="0">
                  <a:pos x="46" y="48"/>
                </a:cxn>
                <a:cxn ang="0">
                  <a:pos x="50" y="46"/>
                </a:cxn>
                <a:cxn ang="0">
                  <a:pos x="50" y="44"/>
                </a:cxn>
                <a:cxn ang="0">
                  <a:pos x="42" y="44"/>
                </a:cxn>
                <a:cxn ang="0">
                  <a:pos x="34" y="40"/>
                </a:cxn>
                <a:cxn ang="0">
                  <a:pos x="30" y="40"/>
                </a:cxn>
                <a:cxn ang="0">
                  <a:pos x="28" y="42"/>
                </a:cxn>
                <a:cxn ang="0">
                  <a:pos x="14" y="42"/>
                </a:cxn>
                <a:cxn ang="0">
                  <a:pos x="4" y="28"/>
                </a:cxn>
                <a:cxn ang="0">
                  <a:pos x="2" y="28"/>
                </a:cxn>
                <a:cxn ang="0">
                  <a:pos x="0" y="26"/>
                </a:cxn>
                <a:cxn ang="0">
                  <a:pos x="4" y="26"/>
                </a:cxn>
                <a:cxn ang="0">
                  <a:pos x="8" y="22"/>
                </a:cxn>
                <a:cxn ang="0">
                  <a:pos x="14" y="14"/>
                </a:cxn>
                <a:cxn ang="0">
                  <a:pos x="14" y="8"/>
                </a:cxn>
                <a:cxn ang="0">
                  <a:pos x="16" y="2"/>
                </a:cxn>
                <a:cxn ang="0">
                  <a:pos x="24" y="2"/>
                </a:cxn>
                <a:cxn ang="0">
                  <a:pos x="32" y="0"/>
                </a:cxn>
                <a:cxn ang="0">
                  <a:pos x="42" y="0"/>
                </a:cxn>
                <a:cxn ang="0">
                  <a:pos x="50" y="8"/>
                </a:cxn>
                <a:cxn ang="0">
                  <a:pos x="54" y="8"/>
                </a:cxn>
                <a:cxn ang="0">
                  <a:pos x="58" y="14"/>
                </a:cxn>
                <a:cxn ang="0">
                  <a:pos x="62" y="16"/>
                </a:cxn>
                <a:cxn ang="0">
                  <a:pos x="64" y="20"/>
                </a:cxn>
                <a:cxn ang="0">
                  <a:pos x="62" y="20"/>
                </a:cxn>
                <a:cxn ang="0">
                  <a:pos x="72" y="26"/>
                </a:cxn>
                <a:cxn ang="0">
                  <a:pos x="72" y="32"/>
                </a:cxn>
                <a:cxn ang="0">
                  <a:pos x="74" y="34"/>
                </a:cxn>
                <a:cxn ang="0">
                  <a:pos x="76" y="38"/>
                </a:cxn>
                <a:cxn ang="0">
                  <a:pos x="74" y="42"/>
                </a:cxn>
                <a:cxn ang="0">
                  <a:pos x="76" y="46"/>
                </a:cxn>
                <a:cxn ang="0">
                  <a:pos x="80" y="46"/>
                </a:cxn>
                <a:cxn ang="0">
                  <a:pos x="84" y="52"/>
                </a:cxn>
                <a:cxn ang="0">
                  <a:pos x="84" y="58"/>
                </a:cxn>
                <a:cxn ang="0">
                  <a:pos x="70" y="60"/>
                </a:cxn>
                <a:cxn ang="0">
                  <a:pos x="62" y="58"/>
                </a:cxn>
                <a:cxn ang="0">
                  <a:pos x="60" y="58"/>
                </a:cxn>
                <a:cxn ang="0">
                  <a:pos x="60" y="56"/>
                </a:cxn>
                <a:cxn ang="0">
                  <a:pos x="52" y="54"/>
                </a:cxn>
                <a:cxn ang="0">
                  <a:pos x="32" y="56"/>
                </a:cxn>
                <a:cxn ang="0">
                  <a:pos x="24" y="58"/>
                </a:cxn>
                <a:cxn ang="0">
                  <a:pos x="18" y="58"/>
                </a:cxn>
                <a:cxn ang="0">
                  <a:pos x="14" y="60"/>
                </a:cxn>
                <a:cxn ang="0">
                  <a:pos x="10" y="58"/>
                </a:cxn>
                <a:cxn ang="0">
                  <a:pos x="10" y="58"/>
                </a:cxn>
              </a:cxnLst>
              <a:rect l="0" t="0" r="r" b="b"/>
              <a:pathLst>
                <a:path w="84" h="60">
                  <a:moveTo>
                    <a:pt x="10" y="58"/>
                  </a:moveTo>
                  <a:lnTo>
                    <a:pt x="10" y="50"/>
                  </a:lnTo>
                  <a:lnTo>
                    <a:pt x="12" y="48"/>
                  </a:lnTo>
                  <a:lnTo>
                    <a:pt x="24" y="48"/>
                  </a:lnTo>
                  <a:lnTo>
                    <a:pt x="24" y="46"/>
                  </a:lnTo>
                  <a:lnTo>
                    <a:pt x="30" y="46"/>
                  </a:lnTo>
                  <a:lnTo>
                    <a:pt x="32" y="44"/>
                  </a:lnTo>
                  <a:lnTo>
                    <a:pt x="46" y="48"/>
                  </a:lnTo>
                  <a:lnTo>
                    <a:pt x="50" y="46"/>
                  </a:lnTo>
                  <a:lnTo>
                    <a:pt x="50" y="44"/>
                  </a:lnTo>
                  <a:lnTo>
                    <a:pt x="42" y="44"/>
                  </a:lnTo>
                  <a:lnTo>
                    <a:pt x="34" y="40"/>
                  </a:lnTo>
                  <a:lnTo>
                    <a:pt x="30" y="40"/>
                  </a:lnTo>
                  <a:lnTo>
                    <a:pt x="28" y="42"/>
                  </a:lnTo>
                  <a:lnTo>
                    <a:pt x="14" y="42"/>
                  </a:lnTo>
                  <a:lnTo>
                    <a:pt x="4" y="28"/>
                  </a:lnTo>
                  <a:lnTo>
                    <a:pt x="2" y="28"/>
                  </a:lnTo>
                  <a:lnTo>
                    <a:pt x="0" y="26"/>
                  </a:lnTo>
                  <a:lnTo>
                    <a:pt x="4" y="26"/>
                  </a:lnTo>
                  <a:lnTo>
                    <a:pt x="8" y="22"/>
                  </a:lnTo>
                  <a:lnTo>
                    <a:pt x="14" y="14"/>
                  </a:lnTo>
                  <a:lnTo>
                    <a:pt x="14" y="8"/>
                  </a:lnTo>
                  <a:lnTo>
                    <a:pt x="16" y="2"/>
                  </a:lnTo>
                  <a:lnTo>
                    <a:pt x="24" y="2"/>
                  </a:lnTo>
                  <a:lnTo>
                    <a:pt x="32" y="0"/>
                  </a:lnTo>
                  <a:lnTo>
                    <a:pt x="42" y="0"/>
                  </a:lnTo>
                  <a:lnTo>
                    <a:pt x="50" y="8"/>
                  </a:lnTo>
                  <a:lnTo>
                    <a:pt x="54" y="8"/>
                  </a:lnTo>
                  <a:lnTo>
                    <a:pt x="58" y="14"/>
                  </a:lnTo>
                  <a:lnTo>
                    <a:pt x="62" y="16"/>
                  </a:lnTo>
                  <a:lnTo>
                    <a:pt x="64" y="20"/>
                  </a:lnTo>
                  <a:lnTo>
                    <a:pt x="62" y="20"/>
                  </a:lnTo>
                  <a:lnTo>
                    <a:pt x="72" y="26"/>
                  </a:lnTo>
                  <a:lnTo>
                    <a:pt x="72" y="32"/>
                  </a:lnTo>
                  <a:lnTo>
                    <a:pt x="74" y="34"/>
                  </a:lnTo>
                  <a:lnTo>
                    <a:pt x="76" y="38"/>
                  </a:lnTo>
                  <a:lnTo>
                    <a:pt x="74" y="42"/>
                  </a:lnTo>
                  <a:lnTo>
                    <a:pt x="76" y="46"/>
                  </a:lnTo>
                  <a:lnTo>
                    <a:pt x="80" y="46"/>
                  </a:lnTo>
                  <a:lnTo>
                    <a:pt x="84" y="52"/>
                  </a:lnTo>
                  <a:lnTo>
                    <a:pt x="84" y="58"/>
                  </a:lnTo>
                  <a:lnTo>
                    <a:pt x="70" y="60"/>
                  </a:lnTo>
                  <a:lnTo>
                    <a:pt x="62" y="58"/>
                  </a:lnTo>
                  <a:lnTo>
                    <a:pt x="60" y="58"/>
                  </a:lnTo>
                  <a:lnTo>
                    <a:pt x="60" y="56"/>
                  </a:lnTo>
                  <a:lnTo>
                    <a:pt x="52" y="54"/>
                  </a:lnTo>
                  <a:lnTo>
                    <a:pt x="32" y="56"/>
                  </a:lnTo>
                  <a:lnTo>
                    <a:pt x="24" y="58"/>
                  </a:lnTo>
                  <a:lnTo>
                    <a:pt x="18" y="58"/>
                  </a:lnTo>
                  <a:lnTo>
                    <a:pt x="14" y="60"/>
                  </a:lnTo>
                  <a:lnTo>
                    <a:pt x="10" y="58"/>
                  </a:lnTo>
                  <a:lnTo>
                    <a:pt x="10" y="5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81" name="Freeform 352">
              <a:extLst>
                <a:ext uri="{FF2B5EF4-FFF2-40B4-BE49-F238E27FC236}">
                  <a16:creationId xmlns:a16="http://schemas.microsoft.com/office/drawing/2014/main" id="{D0572AC4-8361-439C-BB36-78B65D1B28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2263" y="3062288"/>
              <a:ext cx="88900" cy="133350"/>
            </a:xfrm>
            <a:custGeom>
              <a:avLst/>
              <a:gdLst/>
              <a:ahLst/>
              <a:cxnLst>
                <a:cxn ang="0">
                  <a:pos x="56" y="28"/>
                </a:cxn>
                <a:cxn ang="0">
                  <a:pos x="54" y="22"/>
                </a:cxn>
                <a:cxn ang="0">
                  <a:pos x="50" y="18"/>
                </a:cxn>
                <a:cxn ang="0">
                  <a:pos x="42" y="20"/>
                </a:cxn>
                <a:cxn ang="0">
                  <a:pos x="38" y="26"/>
                </a:cxn>
                <a:cxn ang="0">
                  <a:pos x="36" y="24"/>
                </a:cxn>
                <a:cxn ang="0">
                  <a:pos x="34" y="20"/>
                </a:cxn>
                <a:cxn ang="0">
                  <a:pos x="30" y="16"/>
                </a:cxn>
                <a:cxn ang="0">
                  <a:pos x="32" y="14"/>
                </a:cxn>
                <a:cxn ang="0">
                  <a:pos x="32" y="12"/>
                </a:cxn>
                <a:cxn ang="0">
                  <a:pos x="36" y="12"/>
                </a:cxn>
                <a:cxn ang="0">
                  <a:pos x="38" y="6"/>
                </a:cxn>
                <a:cxn ang="0">
                  <a:pos x="36" y="0"/>
                </a:cxn>
                <a:cxn ang="0">
                  <a:pos x="30" y="2"/>
                </a:cxn>
                <a:cxn ang="0">
                  <a:pos x="22" y="12"/>
                </a:cxn>
                <a:cxn ang="0">
                  <a:pos x="28" y="14"/>
                </a:cxn>
                <a:cxn ang="0">
                  <a:pos x="28" y="16"/>
                </a:cxn>
                <a:cxn ang="0">
                  <a:pos x="24" y="20"/>
                </a:cxn>
                <a:cxn ang="0">
                  <a:pos x="24" y="22"/>
                </a:cxn>
                <a:cxn ang="0">
                  <a:pos x="8" y="20"/>
                </a:cxn>
                <a:cxn ang="0">
                  <a:pos x="6" y="26"/>
                </a:cxn>
                <a:cxn ang="0">
                  <a:pos x="6" y="28"/>
                </a:cxn>
                <a:cxn ang="0">
                  <a:pos x="2" y="28"/>
                </a:cxn>
                <a:cxn ang="0">
                  <a:pos x="10" y="32"/>
                </a:cxn>
                <a:cxn ang="0">
                  <a:pos x="4" y="38"/>
                </a:cxn>
                <a:cxn ang="0">
                  <a:pos x="6" y="44"/>
                </a:cxn>
                <a:cxn ang="0">
                  <a:pos x="18" y="46"/>
                </a:cxn>
                <a:cxn ang="0">
                  <a:pos x="12" y="50"/>
                </a:cxn>
                <a:cxn ang="0">
                  <a:pos x="12" y="56"/>
                </a:cxn>
                <a:cxn ang="0">
                  <a:pos x="8" y="60"/>
                </a:cxn>
                <a:cxn ang="0">
                  <a:pos x="16" y="58"/>
                </a:cxn>
                <a:cxn ang="0">
                  <a:pos x="20" y="54"/>
                </a:cxn>
                <a:cxn ang="0">
                  <a:pos x="20" y="58"/>
                </a:cxn>
                <a:cxn ang="0">
                  <a:pos x="22" y="58"/>
                </a:cxn>
                <a:cxn ang="0">
                  <a:pos x="10" y="60"/>
                </a:cxn>
                <a:cxn ang="0">
                  <a:pos x="6" y="68"/>
                </a:cxn>
                <a:cxn ang="0">
                  <a:pos x="0" y="68"/>
                </a:cxn>
                <a:cxn ang="0">
                  <a:pos x="0" y="70"/>
                </a:cxn>
                <a:cxn ang="0">
                  <a:pos x="6" y="72"/>
                </a:cxn>
                <a:cxn ang="0">
                  <a:pos x="0" y="76"/>
                </a:cxn>
                <a:cxn ang="0">
                  <a:pos x="8" y="76"/>
                </a:cxn>
                <a:cxn ang="0">
                  <a:pos x="4" y="82"/>
                </a:cxn>
                <a:cxn ang="0">
                  <a:pos x="10" y="78"/>
                </a:cxn>
                <a:cxn ang="0">
                  <a:pos x="10" y="82"/>
                </a:cxn>
                <a:cxn ang="0">
                  <a:pos x="8" y="82"/>
                </a:cxn>
                <a:cxn ang="0">
                  <a:pos x="8" y="84"/>
                </a:cxn>
                <a:cxn ang="0">
                  <a:pos x="14" y="84"/>
                </a:cxn>
                <a:cxn ang="0">
                  <a:pos x="24" y="80"/>
                </a:cxn>
                <a:cxn ang="0">
                  <a:pos x="26" y="78"/>
                </a:cxn>
                <a:cxn ang="0">
                  <a:pos x="26" y="74"/>
                </a:cxn>
                <a:cxn ang="0">
                  <a:pos x="28" y="76"/>
                </a:cxn>
                <a:cxn ang="0">
                  <a:pos x="34" y="74"/>
                </a:cxn>
                <a:cxn ang="0">
                  <a:pos x="36" y="70"/>
                </a:cxn>
                <a:cxn ang="0">
                  <a:pos x="52" y="68"/>
                </a:cxn>
                <a:cxn ang="0">
                  <a:pos x="52" y="64"/>
                </a:cxn>
                <a:cxn ang="0">
                  <a:pos x="56" y="52"/>
                </a:cxn>
                <a:cxn ang="0">
                  <a:pos x="56" y="42"/>
                </a:cxn>
                <a:cxn ang="0">
                  <a:pos x="56" y="38"/>
                </a:cxn>
                <a:cxn ang="0">
                  <a:pos x="54" y="30"/>
                </a:cxn>
                <a:cxn ang="0">
                  <a:pos x="56" y="28"/>
                </a:cxn>
                <a:cxn ang="0">
                  <a:pos x="56" y="28"/>
                </a:cxn>
              </a:cxnLst>
              <a:rect l="0" t="0" r="r" b="b"/>
              <a:pathLst>
                <a:path w="56" h="84">
                  <a:moveTo>
                    <a:pt x="56" y="28"/>
                  </a:moveTo>
                  <a:lnTo>
                    <a:pt x="54" y="22"/>
                  </a:lnTo>
                  <a:lnTo>
                    <a:pt x="50" y="18"/>
                  </a:lnTo>
                  <a:lnTo>
                    <a:pt x="42" y="20"/>
                  </a:lnTo>
                  <a:lnTo>
                    <a:pt x="38" y="26"/>
                  </a:lnTo>
                  <a:lnTo>
                    <a:pt x="36" y="24"/>
                  </a:lnTo>
                  <a:lnTo>
                    <a:pt x="34" y="20"/>
                  </a:lnTo>
                  <a:lnTo>
                    <a:pt x="30" y="16"/>
                  </a:lnTo>
                  <a:lnTo>
                    <a:pt x="32" y="14"/>
                  </a:lnTo>
                  <a:lnTo>
                    <a:pt x="32" y="12"/>
                  </a:lnTo>
                  <a:lnTo>
                    <a:pt x="36" y="12"/>
                  </a:lnTo>
                  <a:lnTo>
                    <a:pt x="38" y="6"/>
                  </a:lnTo>
                  <a:lnTo>
                    <a:pt x="36" y="0"/>
                  </a:lnTo>
                  <a:lnTo>
                    <a:pt x="30" y="2"/>
                  </a:lnTo>
                  <a:lnTo>
                    <a:pt x="22" y="12"/>
                  </a:lnTo>
                  <a:lnTo>
                    <a:pt x="28" y="14"/>
                  </a:lnTo>
                  <a:lnTo>
                    <a:pt x="28" y="16"/>
                  </a:lnTo>
                  <a:lnTo>
                    <a:pt x="24" y="20"/>
                  </a:lnTo>
                  <a:lnTo>
                    <a:pt x="24" y="22"/>
                  </a:lnTo>
                  <a:lnTo>
                    <a:pt x="8" y="20"/>
                  </a:lnTo>
                  <a:lnTo>
                    <a:pt x="6" y="26"/>
                  </a:lnTo>
                  <a:lnTo>
                    <a:pt x="6" y="28"/>
                  </a:lnTo>
                  <a:lnTo>
                    <a:pt x="2" y="28"/>
                  </a:lnTo>
                  <a:lnTo>
                    <a:pt x="10" y="32"/>
                  </a:lnTo>
                  <a:lnTo>
                    <a:pt x="4" y="38"/>
                  </a:lnTo>
                  <a:lnTo>
                    <a:pt x="6" y="44"/>
                  </a:lnTo>
                  <a:lnTo>
                    <a:pt x="18" y="46"/>
                  </a:lnTo>
                  <a:lnTo>
                    <a:pt x="12" y="50"/>
                  </a:lnTo>
                  <a:lnTo>
                    <a:pt x="12" y="56"/>
                  </a:lnTo>
                  <a:lnTo>
                    <a:pt x="8" y="60"/>
                  </a:lnTo>
                  <a:lnTo>
                    <a:pt x="16" y="58"/>
                  </a:lnTo>
                  <a:lnTo>
                    <a:pt x="20" y="54"/>
                  </a:lnTo>
                  <a:lnTo>
                    <a:pt x="20" y="58"/>
                  </a:lnTo>
                  <a:lnTo>
                    <a:pt x="22" y="58"/>
                  </a:lnTo>
                  <a:lnTo>
                    <a:pt x="10" y="60"/>
                  </a:lnTo>
                  <a:lnTo>
                    <a:pt x="6" y="68"/>
                  </a:lnTo>
                  <a:lnTo>
                    <a:pt x="0" y="68"/>
                  </a:lnTo>
                  <a:lnTo>
                    <a:pt x="0" y="70"/>
                  </a:lnTo>
                  <a:lnTo>
                    <a:pt x="6" y="72"/>
                  </a:lnTo>
                  <a:lnTo>
                    <a:pt x="0" y="76"/>
                  </a:lnTo>
                  <a:lnTo>
                    <a:pt x="8" y="76"/>
                  </a:lnTo>
                  <a:lnTo>
                    <a:pt x="4" y="82"/>
                  </a:lnTo>
                  <a:lnTo>
                    <a:pt x="10" y="78"/>
                  </a:lnTo>
                  <a:lnTo>
                    <a:pt x="10" y="82"/>
                  </a:lnTo>
                  <a:lnTo>
                    <a:pt x="8" y="82"/>
                  </a:lnTo>
                  <a:lnTo>
                    <a:pt x="8" y="84"/>
                  </a:lnTo>
                  <a:lnTo>
                    <a:pt x="14" y="84"/>
                  </a:lnTo>
                  <a:lnTo>
                    <a:pt x="24" y="80"/>
                  </a:lnTo>
                  <a:lnTo>
                    <a:pt x="26" y="78"/>
                  </a:lnTo>
                  <a:lnTo>
                    <a:pt x="26" y="74"/>
                  </a:lnTo>
                  <a:lnTo>
                    <a:pt x="28" y="76"/>
                  </a:lnTo>
                  <a:lnTo>
                    <a:pt x="34" y="74"/>
                  </a:lnTo>
                  <a:lnTo>
                    <a:pt x="36" y="70"/>
                  </a:lnTo>
                  <a:lnTo>
                    <a:pt x="52" y="68"/>
                  </a:lnTo>
                  <a:lnTo>
                    <a:pt x="52" y="64"/>
                  </a:lnTo>
                  <a:lnTo>
                    <a:pt x="56" y="52"/>
                  </a:lnTo>
                  <a:lnTo>
                    <a:pt x="56" y="42"/>
                  </a:lnTo>
                  <a:lnTo>
                    <a:pt x="56" y="38"/>
                  </a:lnTo>
                  <a:lnTo>
                    <a:pt x="54" y="30"/>
                  </a:lnTo>
                  <a:lnTo>
                    <a:pt x="56" y="28"/>
                  </a:lnTo>
                  <a:lnTo>
                    <a:pt x="56" y="2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82" name="Freeform 353">
              <a:extLst>
                <a:ext uri="{FF2B5EF4-FFF2-40B4-BE49-F238E27FC236}">
                  <a16:creationId xmlns:a16="http://schemas.microsoft.com/office/drawing/2014/main" id="{154C9933-6E26-4DBC-97DD-9EE91595FC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7013" y="4040188"/>
              <a:ext cx="60325" cy="41275"/>
            </a:xfrm>
            <a:custGeom>
              <a:avLst/>
              <a:gdLst/>
              <a:ahLst/>
              <a:cxnLst>
                <a:cxn ang="0">
                  <a:pos x="36" y="26"/>
                </a:cxn>
                <a:cxn ang="0">
                  <a:pos x="36" y="22"/>
                </a:cxn>
                <a:cxn ang="0">
                  <a:pos x="34" y="18"/>
                </a:cxn>
                <a:cxn ang="0">
                  <a:pos x="36" y="16"/>
                </a:cxn>
                <a:cxn ang="0">
                  <a:pos x="38" y="10"/>
                </a:cxn>
                <a:cxn ang="0">
                  <a:pos x="36" y="0"/>
                </a:cxn>
                <a:cxn ang="0">
                  <a:pos x="28" y="2"/>
                </a:cxn>
                <a:cxn ang="0">
                  <a:pos x="20" y="0"/>
                </a:cxn>
                <a:cxn ang="0">
                  <a:pos x="14" y="2"/>
                </a:cxn>
                <a:cxn ang="0">
                  <a:pos x="14" y="4"/>
                </a:cxn>
                <a:cxn ang="0">
                  <a:pos x="22" y="4"/>
                </a:cxn>
                <a:cxn ang="0">
                  <a:pos x="22" y="14"/>
                </a:cxn>
                <a:cxn ang="0">
                  <a:pos x="28" y="16"/>
                </a:cxn>
                <a:cxn ang="0">
                  <a:pos x="26" y="18"/>
                </a:cxn>
                <a:cxn ang="0">
                  <a:pos x="16" y="20"/>
                </a:cxn>
                <a:cxn ang="0">
                  <a:pos x="0" y="18"/>
                </a:cxn>
                <a:cxn ang="0">
                  <a:pos x="0" y="20"/>
                </a:cxn>
                <a:cxn ang="0">
                  <a:pos x="8" y="26"/>
                </a:cxn>
                <a:cxn ang="0">
                  <a:pos x="12" y="22"/>
                </a:cxn>
                <a:cxn ang="0">
                  <a:pos x="22" y="24"/>
                </a:cxn>
                <a:cxn ang="0">
                  <a:pos x="30" y="24"/>
                </a:cxn>
                <a:cxn ang="0">
                  <a:pos x="36" y="26"/>
                </a:cxn>
                <a:cxn ang="0">
                  <a:pos x="36" y="26"/>
                </a:cxn>
              </a:cxnLst>
              <a:rect l="0" t="0" r="r" b="b"/>
              <a:pathLst>
                <a:path w="38" h="26">
                  <a:moveTo>
                    <a:pt x="36" y="26"/>
                  </a:moveTo>
                  <a:lnTo>
                    <a:pt x="36" y="22"/>
                  </a:lnTo>
                  <a:lnTo>
                    <a:pt x="34" y="18"/>
                  </a:lnTo>
                  <a:lnTo>
                    <a:pt x="36" y="16"/>
                  </a:lnTo>
                  <a:lnTo>
                    <a:pt x="38" y="10"/>
                  </a:lnTo>
                  <a:lnTo>
                    <a:pt x="36" y="0"/>
                  </a:lnTo>
                  <a:lnTo>
                    <a:pt x="28" y="2"/>
                  </a:lnTo>
                  <a:lnTo>
                    <a:pt x="20" y="0"/>
                  </a:lnTo>
                  <a:lnTo>
                    <a:pt x="14" y="2"/>
                  </a:lnTo>
                  <a:lnTo>
                    <a:pt x="14" y="4"/>
                  </a:lnTo>
                  <a:lnTo>
                    <a:pt x="22" y="4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26" y="18"/>
                  </a:lnTo>
                  <a:lnTo>
                    <a:pt x="16" y="20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8" y="26"/>
                  </a:lnTo>
                  <a:lnTo>
                    <a:pt x="12" y="22"/>
                  </a:lnTo>
                  <a:lnTo>
                    <a:pt x="22" y="24"/>
                  </a:lnTo>
                  <a:lnTo>
                    <a:pt x="30" y="24"/>
                  </a:lnTo>
                  <a:lnTo>
                    <a:pt x="36" y="26"/>
                  </a:lnTo>
                  <a:lnTo>
                    <a:pt x="36" y="2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83" name="Freeform 354">
              <a:extLst>
                <a:ext uri="{FF2B5EF4-FFF2-40B4-BE49-F238E27FC236}">
                  <a16:creationId xmlns:a16="http://schemas.microsoft.com/office/drawing/2014/main" id="{5108E412-7059-4D4D-A50C-4DB709F7FB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0988" y="4040188"/>
              <a:ext cx="73025" cy="50800"/>
            </a:xfrm>
            <a:custGeom>
              <a:avLst/>
              <a:gdLst/>
              <a:ahLst/>
              <a:cxnLst>
                <a:cxn ang="0">
                  <a:pos x="2" y="26"/>
                </a:cxn>
                <a:cxn ang="0">
                  <a:pos x="2" y="30"/>
                </a:cxn>
                <a:cxn ang="0">
                  <a:pos x="6" y="32"/>
                </a:cxn>
                <a:cxn ang="0">
                  <a:pos x="14" y="20"/>
                </a:cxn>
                <a:cxn ang="0">
                  <a:pos x="16" y="22"/>
                </a:cxn>
                <a:cxn ang="0">
                  <a:pos x="18" y="24"/>
                </a:cxn>
                <a:cxn ang="0">
                  <a:pos x="26" y="20"/>
                </a:cxn>
                <a:cxn ang="0">
                  <a:pos x="30" y="20"/>
                </a:cxn>
                <a:cxn ang="0">
                  <a:pos x="44" y="22"/>
                </a:cxn>
                <a:cxn ang="0">
                  <a:pos x="46" y="18"/>
                </a:cxn>
                <a:cxn ang="0">
                  <a:pos x="40" y="12"/>
                </a:cxn>
                <a:cxn ang="0">
                  <a:pos x="32" y="10"/>
                </a:cxn>
                <a:cxn ang="0">
                  <a:pos x="36" y="10"/>
                </a:cxn>
                <a:cxn ang="0">
                  <a:pos x="36" y="8"/>
                </a:cxn>
                <a:cxn ang="0">
                  <a:pos x="28" y="8"/>
                </a:cxn>
                <a:cxn ang="0">
                  <a:pos x="26" y="4"/>
                </a:cxn>
                <a:cxn ang="0">
                  <a:pos x="16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4" y="10"/>
                </a:cxn>
                <a:cxn ang="0">
                  <a:pos x="2" y="16"/>
                </a:cxn>
                <a:cxn ang="0">
                  <a:pos x="0" y="18"/>
                </a:cxn>
                <a:cxn ang="0">
                  <a:pos x="2" y="22"/>
                </a:cxn>
                <a:cxn ang="0">
                  <a:pos x="2" y="26"/>
                </a:cxn>
                <a:cxn ang="0">
                  <a:pos x="2" y="26"/>
                </a:cxn>
              </a:cxnLst>
              <a:rect l="0" t="0" r="r" b="b"/>
              <a:pathLst>
                <a:path w="46" h="32">
                  <a:moveTo>
                    <a:pt x="2" y="26"/>
                  </a:moveTo>
                  <a:lnTo>
                    <a:pt x="2" y="30"/>
                  </a:lnTo>
                  <a:lnTo>
                    <a:pt x="6" y="32"/>
                  </a:lnTo>
                  <a:lnTo>
                    <a:pt x="14" y="20"/>
                  </a:lnTo>
                  <a:lnTo>
                    <a:pt x="16" y="22"/>
                  </a:lnTo>
                  <a:lnTo>
                    <a:pt x="18" y="24"/>
                  </a:lnTo>
                  <a:lnTo>
                    <a:pt x="26" y="20"/>
                  </a:lnTo>
                  <a:lnTo>
                    <a:pt x="30" y="20"/>
                  </a:lnTo>
                  <a:lnTo>
                    <a:pt x="44" y="22"/>
                  </a:lnTo>
                  <a:lnTo>
                    <a:pt x="46" y="18"/>
                  </a:lnTo>
                  <a:lnTo>
                    <a:pt x="40" y="12"/>
                  </a:lnTo>
                  <a:lnTo>
                    <a:pt x="32" y="10"/>
                  </a:lnTo>
                  <a:lnTo>
                    <a:pt x="36" y="10"/>
                  </a:lnTo>
                  <a:lnTo>
                    <a:pt x="36" y="8"/>
                  </a:lnTo>
                  <a:lnTo>
                    <a:pt x="28" y="8"/>
                  </a:lnTo>
                  <a:lnTo>
                    <a:pt x="26" y="4"/>
                  </a:lnTo>
                  <a:lnTo>
                    <a:pt x="16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10"/>
                  </a:lnTo>
                  <a:lnTo>
                    <a:pt x="2" y="16"/>
                  </a:lnTo>
                  <a:lnTo>
                    <a:pt x="0" y="18"/>
                  </a:lnTo>
                  <a:lnTo>
                    <a:pt x="2" y="22"/>
                  </a:lnTo>
                  <a:lnTo>
                    <a:pt x="2" y="26"/>
                  </a:lnTo>
                  <a:lnTo>
                    <a:pt x="2" y="2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84" name="Freeform 355">
              <a:extLst>
                <a:ext uri="{FF2B5EF4-FFF2-40B4-BE49-F238E27FC236}">
                  <a16:creationId xmlns:a16="http://schemas.microsoft.com/office/drawing/2014/main" id="{23E40B5A-2F0E-4B49-BAD3-8844371AF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6038" y="4265613"/>
              <a:ext cx="120650" cy="50800"/>
            </a:xfrm>
            <a:custGeom>
              <a:avLst/>
              <a:gdLst/>
              <a:ahLst/>
              <a:cxnLst>
                <a:cxn ang="0">
                  <a:pos x="68" y="30"/>
                </a:cxn>
                <a:cxn ang="0">
                  <a:pos x="70" y="26"/>
                </a:cxn>
                <a:cxn ang="0">
                  <a:pos x="72" y="26"/>
                </a:cxn>
                <a:cxn ang="0">
                  <a:pos x="76" y="22"/>
                </a:cxn>
                <a:cxn ang="0">
                  <a:pos x="74" y="16"/>
                </a:cxn>
                <a:cxn ang="0">
                  <a:pos x="74" y="12"/>
                </a:cxn>
                <a:cxn ang="0">
                  <a:pos x="64" y="4"/>
                </a:cxn>
                <a:cxn ang="0">
                  <a:pos x="50" y="0"/>
                </a:cxn>
                <a:cxn ang="0">
                  <a:pos x="44" y="0"/>
                </a:cxn>
                <a:cxn ang="0">
                  <a:pos x="42" y="6"/>
                </a:cxn>
                <a:cxn ang="0">
                  <a:pos x="40" y="6"/>
                </a:cxn>
                <a:cxn ang="0">
                  <a:pos x="40" y="4"/>
                </a:cxn>
                <a:cxn ang="0">
                  <a:pos x="38" y="4"/>
                </a:cxn>
                <a:cxn ang="0">
                  <a:pos x="24" y="10"/>
                </a:cxn>
                <a:cxn ang="0">
                  <a:pos x="16" y="8"/>
                </a:cxn>
                <a:cxn ang="0">
                  <a:pos x="10" y="8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4" y="8"/>
                </a:cxn>
                <a:cxn ang="0">
                  <a:pos x="2" y="14"/>
                </a:cxn>
                <a:cxn ang="0">
                  <a:pos x="0" y="16"/>
                </a:cxn>
                <a:cxn ang="0">
                  <a:pos x="0" y="20"/>
                </a:cxn>
                <a:cxn ang="0">
                  <a:pos x="2" y="16"/>
                </a:cxn>
                <a:cxn ang="0">
                  <a:pos x="16" y="20"/>
                </a:cxn>
                <a:cxn ang="0">
                  <a:pos x="22" y="26"/>
                </a:cxn>
                <a:cxn ang="0">
                  <a:pos x="26" y="24"/>
                </a:cxn>
                <a:cxn ang="0">
                  <a:pos x="28" y="32"/>
                </a:cxn>
                <a:cxn ang="0">
                  <a:pos x="32" y="32"/>
                </a:cxn>
                <a:cxn ang="0">
                  <a:pos x="38" y="28"/>
                </a:cxn>
                <a:cxn ang="0">
                  <a:pos x="34" y="22"/>
                </a:cxn>
                <a:cxn ang="0">
                  <a:pos x="34" y="20"/>
                </a:cxn>
                <a:cxn ang="0">
                  <a:pos x="40" y="16"/>
                </a:cxn>
                <a:cxn ang="0">
                  <a:pos x="46" y="10"/>
                </a:cxn>
                <a:cxn ang="0">
                  <a:pos x="50" y="8"/>
                </a:cxn>
                <a:cxn ang="0">
                  <a:pos x="58" y="12"/>
                </a:cxn>
                <a:cxn ang="0">
                  <a:pos x="60" y="16"/>
                </a:cxn>
                <a:cxn ang="0">
                  <a:pos x="64" y="14"/>
                </a:cxn>
                <a:cxn ang="0">
                  <a:pos x="66" y="16"/>
                </a:cxn>
                <a:cxn ang="0">
                  <a:pos x="62" y="18"/>
                </a:cxn>
                <a:cxn ang="0">
                  <a:pos x="62" y="22"/>
                </a:cxn>
                <a:cxn ang="0">
                  <a:pos x="64" y="26"/>
                </a:cxn>
                <a:cxn ang="0">
                  <a:pos x="68" y="30"/>
                </a:cxn>
                <a:cxn ang="0">
                  <a:pos x="68" y="30"/>
                </a:cxn>
              </a:cxnLst>
              <a:rect l="0" t="0" r="r" b="b"/>
              <a:pathLst>
                <a:path w="76" h="32">
                  <a:moveTo>
                    <a:pt x="68" y="30"/>
                  </a:moveTo>
                  <a:lnTo>
                    <a:pt x="70" y="26"/>
                  </a:lnTo>
                  <a:lnTo>
                    <a:pt x="72" y="26"/>
                  </a:lnTo>
                  <a:lnTo>
                    <a:pt x="76" y="22"/>
                  </a:lnTo>
                  <a:lnTo>
                    <a:pt x="74" y="16"/>
                  </a:lnTo>
                  <a:lnTo>
                    <a:pt x="74" y="12"/>
                  </a:lnTo>
                  <a:lnTo>
                    <a:pt x="64" y="4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42" y="6"/>
                  </a:lnTo>
                  <a:lnTo>
                    <a:pt x="40" y="6"/>
                  </a:lnTo>
                  <a:lnTo>
                    <a:pt x="40" y="4"/>
                  </a:lnTo>
                  <a:lnTo>
                    <a:pt x="38" y="4"/>
                  </a:lnTo>
                  <a:lnTo>
                    <a:pt x="24" y="10"/>
                  </a:lnTo>
                  <a:lnTo>
                    <a:pt x="16" y="8"/>
                  </a:lnTo>
                  <a:lnTo>
                    <a:pt x="10" y="8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4" y="8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2" y="16"/>
                  </a:lnTo>
                  <a:lnTo>
                    <a:pt x="16" y="20"/>
                  </a:lnTo>
                  <a:lnTo>
                    <a:pt x="22" y="26"/>
                  </a:lnTo>
                  <a:lnTo>
                    <a:pt x="26" y="24"/>
                  </a:lnTo>
                  <a:lnTo>
                    <a:pt x="28" y="32"/>
                  </a:lnTo>
                  <a:lnTo>
                    <a:pt x="32" y="32"/>
                  </a:lnTo>
                  <a:lnTo>
                    <a:pt x="38" y="28"/>
                  </a:lnTo>
                  <a:lnTo>
                    <a:pt x="34" y="22"/>
                  </a:lnTo>
                  <a:lnTo>
                    <a:pt x="34" y="20"/>
                  </a:lnTo>
                  <a:lnTo>
                    <a:pt x="40" y="16"/>
                  </a:lnTo>
                  <a:lnTo>
                    <a:pt x="46" y="10"/>
                  </a:lnTo>
                  <a:lnTo>
                    <a:pt x="50" y="8"/>
                  </a:lnTo>
                  <a:lnTo>
                    <a:pt x="58" y="12"/>
                  </a:lnTo>
                  <a:lnTo>
                    <a:pt x="60" y="16"/>
                  </a:lnTo>
                  <a:lnTo>
                    <a:pt x="64" y="14"/>
                  </a:lnTo>
                  <a:lnTo>
                    <a:pt x="66" y="16"/>
                  </a:lnTo>
                  <a:lnTo>
                    <a:pt x="62" y="18"/>
                  </a:lnTo>
                  <a:lnTo>
                    <a:pt x="62" y="22"/>
                  </a:lnTo>
                  <a:lnTo>
                    <a:pt x="64" y="26"/>
                  </a:lnTo>
                  <a:lnTo>
                    <a:pt x="68" y="30"/>
                  </a:lnTo>
                  <a:lnTo>
                    <a:pt x="68" y="3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85" name="Freeform 356">
              <a:extLst>
                <a:ext uri="{FF2B5EF4-FFF2-40B4-BE49-F238E27FC236}">
                  <a16:creationId xmlns:a16="http://schemas.microsoft.com/office/drawing/2014/main" id="{D777A7E3-05F1-4E88-8FC9-2676B1E0A4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3638" y="4160838"/>
              <a:ext cx="50800" cy="25400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" y="6"/>
                </a:cxn>
                <a:cxn ang="0">
                  <a:pos x="8" y="4"/>
                </a:cxn>
                <a:cxn ang="0">
                  <a:pos x="8" y="0"/>
                </a:cxn>
                <a:cxn ang="0">
                  <a:pos x="14" y="0"/>
                </a:cxn>
                <a:cxn ang="0">
                  <a:pos x="22" y="8"/>
                </a:cxn>
                <a:cxn ang="0">
                  <a:pos x="26" y="6"/>
                </a:cxn>
                <a:cxn ang="0">
                  <a:pos x="30" y="8"/>
                </a:cxn>
                <a:cxn ang="0">
                  <a:pos x="30" y="10"/>
                </a:cxn>
                <a:cxn ang="0">
                  <a:pos x="32" y="14"/>
                </a:cxn>
                <a:cxn ang="0">
                  <a:pos x="26" y="16"/>
                </a:cxn>
                <a:cxn ang="0">
                  <a:pos x="20" y="16"/>
                </a:cxn>
                <a:cxn ang="0">
                  <a:pos x="6" y="12"/>
                </a:cxn>
                <a:cxn ang="0">
                  <a:pos x="0" y="10"/>
                </a:cxn>
                <a:cxn ang="0">
                  <a:pos x="0" y="10"/>
                </a:cxn>
              </a:cxnLst>
              <a:rect l="0" t="0" r="r" b="b"/>
              <a:pathLst>
                <a:path w="32" h="16">
                  <a:moveTo>
                    <a:pt x="0" y="10"/>
                  </a:moveTo>
                  <a:lnTo>
                    <a:pt x="2" y="6"/>
                  </a:lnTo>
                  <a:lnTo>
                    <a:pt x="8" y="4"/>
                  </a:lnTo>
                  <a:lnTo>
                    <a:pt x="8" y="0"/>
                  </a:lnTo>
                  <a:lnTo>
                    <a:pt x="14" y="0"/>
                  </a:lnTo>
                  <a:lnTo>
                    <a:pt x="22" y="8"/>
                  </a:lnTo>
                  <a:lnTo>
                    <a:pt x="26" y="6"/>
                  </a:lnTo>
                  <a:lnTo>
                    <a:pt x="30" y="8"/>
                  </a:lnTo>
                  <a:lnTo>
                    <a:pt x="30" y="10"/>
                  </a:lnTo>
                  <a:lnTo>
                    <a:pt x="32" y="14"/>
                  </a:lnTo>
                  <a:lnTo>
                    <a:pt x="26" y="16"/>
                  </a:lnTo>
                  <a:lnTo>
                    <a:pt x="20" y="16"/>
                  </a:lnTo>
                  <a:lnTo>
                    <a:pt x="6" y="12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86" name="Freeform 357">
              <a:extLst>
                <a:ext uri="{FF2B5EF4-FFF2-40B4-BE49-F238E27FC236}">
                  <a16:creationId xmlns:a16="http://schemas.microsoft.com/office/drawing/2014/main" id="{B2D74D6A-D4DE-4C28-B256-9E9D029AC6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6338" y="4125913"/>
              <a:ext cx="133350" cy="66675"/>
            </a:xfrm>
            <a:custGeom>
              <a:avLst/>
              <a:gdLst/>
              <a:ahLst/>
              <a:cxnLst>
                <a:cxn ang="0">
                  <a:pos x="84" y="14"/>
                </a:cxn>
                <a:cxn ang="0">
                  <a:pos x="80" y="14"/>
                </a:cxn>
                <a:cxn ang="0">
                  <a:pos x="70" y="20"/>
                </a:cxn>
                <a:cxn ang="0">
                  <a:pos x="66" y="18"/>
                </a:cxn>
                <a:cxn ang="0">
                  <a:pos x="62" y="16"/>
                </a:cxn>
                <a:cxn ang="0">
                  <a:pos x="58" y="24"/>
                </a:cxn>
                <a:cxn ang="0">
                  <a:pos x="56" y="24"/>
                </a:cxn>
                <a:cxn ang="0">
                  <a:pos x="50" y="30"/>
                </a:cxn>
                <a:cxn ang="0">
                  <a:pos x="46" y="28"/>
                </a:cxn>
                <a:cxn ang="0">
                  <a:pos x="42" y="32"/>
                </a:cxn>
                <a:cxn ang="0">
                  <a:pos x="38" y="32"/>
                </a:cxn>
                <a:cxn ang="0">
                  <a:pos x="36" y="36"/>
                </a:cxn>
                <a:cxn ang="0">
                  <a:pos x="34" y="40"/>
                </a:cxn>
                <a:cxn ang="0">
                  <a:pos x="28" y="42"/>
                </a:cxn>
                <a:cxn ang="0">
                  <a:pos x="26" y="36"/>
                </a:cxn>
                <a:cxn ang="0">
                  <a:pos x="24" y="36"/>
                </a:cxn>
                <a:cxn ang="0">
                  <a:pos x="22" y="32"/>
                </a:cxn>
                <a:cxn ang="0">
                  <a:pos x="22" y="30"/>
                </a:cxn>
                <a:cxn ang="0">
                  <a:pos x="18" y="28"/>
                </a:cxn>
                <a:cxn ang="0">
                  <a:pos x="14" y="30"/>
                </a:cxn>
                <a:cxn ang="0">
                  <a:pos x="6" y="22"/>
                </a:cxn>
                <a:cxn ang="0">
                  <a:pos x="0" y="22"/>
                </a:cxn>
                <a:cxn ang="0">
                  <a:pos x="4" y="18"/>
                </a:cxn>
                <a:cxn ang="0">
                  <a:pos x="4" y="14"/>
                </a:cxn>
                <a:cxn ang="0">
                  <a:pos x="14" y="6"/>
                </a:cxn>
                <a:cxn ang="0">
                  <a:pos x="16" y="4"/>
                </a:cxn>
                <a:cxn ang="0">
                  <a:pos x="24" y="2"/>
                </a:cxn>
                <a:cxn ang="0">
                  <a:pos x="36" y="4"/>
                </a:cxn>
                <a:cxn ang="0">
                  <a:pos x="50" y="0"/>
                </a:cxn>
                <a:cxn ang="0">
                  <a:pos x="52" y="2"/>
                </a:cxn>
                <a:cxn ang="0">
                  <a:pos x="60" y="2"/>
                </a:cxn>
                <a:cxn ang="0">
                  <a:pos x="72" y="4"/>
                </a:cxn>
                <a:cxn ang="0">
                  <a:pos x="80" y="10"/>
                </a:cxn>
                <a:cxn ang="0">
                  <a:pos x="84" y="14"/>
                </a:cxn>
                <a:cxn ang="0">
                  <a:pos x="84" y="14"/>
                </a:cxn>
              </a:cxnLst>
              <a:rect l="0" t="0" r="r" b="b"/>
              <a:pathLst>
                <a:path w="84" h="42">
                  <a:moveTo>
                    <a:pt x="84" y="14"/>
                  </a:moveTo>
                  <a:lnTo>
                    <a:pt x="80" y="14"/>
                  </a:lnTo>
                  <a:lnTo>
                    <a:pt x="70" y="20"/>
                  </a:lnTo>
                  <a:lnTo>
                    <a:pt x="66" y="18"/>
                  </a:lnTo>
                  <a:lnTo>
                    <a:pt x="62" y="16"/>
                  </a:lnTo>
                  <a:lnTo>
                    <a:pt x="58" y="24"/>
                  </a:lnTo>
                  <a:lnTo>
                    <a:pt x="56" y="24"/>
                  </a:lnTo>
                  <a:lnTo>
                    <a:pt x="50" y="30"/>
                  </a:lnTo>
                  <a:lnTo>
                    <a:pt x="46" y="28"/>
                  </a:lnTo>
                  <a:lnTo>
                    <a:pt x="42" y="32"/>
                  </a:lnTo>
                  <a:lnTo>
                    <a:pt x="38" y="32"/>
                  </a:lnTo>
                  <a:lnTo>
                    <a:pt x="36" y="36"/>
                  </a:lnTo>
                  <a:lnTo>
                    <a:pt x="34" y="40"/>
                  </a:lnTo>
                  <a:lnTo>
                    <a:pt x="28" y="42"/>
                  </a:lnTo>
                  <a:lnTo>
                    <a:pt x="26" y="36"/>
                  </a:lnTo>
                  <a:lnTo>
                    <a:pt x="24" y="36"/>
                  </a:lnTo>
                  <a:lnTo>
                    <a:pt x="22" y="32"/>
                  </a:lnTo>
                  <a:lnTo>
                    <a:pt x="22" y="30"/>
                  </a:lnTo>
                  <a:lnTo>
                    <a:pt x="18" y="28"/>
                  </a:lnTo>
                  <a:lnTo>
                    <a:pt x="14" y="30"/>
                  </a:lnTo>
                  <a:lnTo>
                    <a:pt x="6" y="22"/>
                  </a:lnTo>
                  <a:lnTo>
                    <a:pt x="0" y="22"/>
                  </a:lnTo>
                  <a:lnTo>
                    <a:pt x="4" y="18"/>
                  </a:lnTo>
                  <a:lnTo>
                    <a:pt x="4" y="14"/>
                  </a:lnTo>
                  <a:lnTo>
                    <a:pt x="14" y="6"/>
                  </a:lnTo>
                  <a:lnTo>
                    <a:pt x="16" y="4"/>
                  </a:lnTo>
                  <a:lnTo>
                    <a:pt x="24" y="2"/>
                  </a:lnTo>
                  <a:lnTo>
                    <a:pt x="36" y="4"/>
                  </a:lnTo>
                  <a:lnTo>
                    <a:pt x="50" y="0"/>
                  </a:lnTo>
                  <a:lnTo>
                    <a:pt x="52" y="2"/>
                  </a:lnTo>
                  <a:lnTo>
                    <a:pt x="60" y="2"/>
                  </a:lnTo>
                  <a:lnTo>
                    <a:pt x="72" y="4"/>
                  </a:lnTo>
                  <a:lnTo>
                    <a:pt x="80" y="10"/>
                  </a:lnTo>
                  <a:lnTo>
                    <a:pt x="84" y="14"/>
                  </a:lnTo>
                  <a:lnTo>
                    <a:pt x="84" y="1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87" name="Freeform 358">
              <a:extLst>
                <a:ext uri="{FF2B5EF4-FFF2-40B4-BE49-F238E27FC236}">
                  <a16:creationId xmlns:a16="http://schemas.microsoft.com/office/drawing/2014/main" id="{FE694914-03CC-4294-9EF4-40D4EEBCD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2538" y="4230688"/>
              <a:ext cx="69850" cy="60325"/>
            </a:xfrm>
            <a:custGeom>
              <a:avLst/>
              <a:gdLst/>
              <a:ahLst/>
              <a:cxnLst>
                <a:cxn ang="0">
                  <a:pos x="40" y="38"/>
                </a:cxn>
                <a:cxn ang="0">
                  <a:pos x="42" y="36"/>
                </a:cxn>
                <a:cxn ang="0">
                  <a:pos x="44" y="30"/>
                </a:cxn>
                <a:cxn ang="0">
                  <a:pos x="40" y="28"/>
                </a:cxn>
                <a:cxn ang="0">
                  <a:pos x="40" y="24"/>
                </a:cxn>
                <a:cxn ang="0">
                  <a:pos x="42" y="22"/>
                </a:cxn>
                <a:cxn ang="0">
                  <a:pos x="44" y="22"/>
                </a:cxn>
                <a:cxn ang="0">
                  <a:pos x="36" y="14"/>
                </a:cxn>
                <a:cxn ang="0">
                  <a:pos x="30" y="4"/>
                </a:cxn>
                <a:cxn ang="0">
                  <a:pos x="24" y="6"/>
                </a:cxn>
                <a:cxn ang="0">
                  <a:pos x="18" y="2"/>
                </a:cxn>
                <a:cxn ang="0">
                  <a:pos x="12" y="4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10"/>
                </a:cxn>
                <a:cxn ang="0">
                  <a:pos x="4" y="16"/>
                </a:cxn>
                <a:cxn ang="0">
                  <a:pos x="12" y="22"/>
                </a:cxn>
                <a:cxn ang="0">
                  <a:pos x="12" y="18"/>
                </a:cxn>
                <a:cxn ang="0">
                  <a:pos x="10" y="16"/>
                </a:cxn>
                <a:cxn ang="0">
                  <a:pos x="14" y="16"/>
                </a:cxn>
                <a:cxn ang="0">
                  <a:pos x="20" y="22"/>
                </a:cxn>
                <a:cxn ang="0">
                  <a:pos x="30" y="28"/>
                </a:cxn>
                <a:cxn ang="0">
                  <a:pos x="30" y="36"/>
                </a:cxn>
                <a:cxn ang="0">
                  <a:pos x="34" y="38"/>
                </a:cxn>
                <a:cxn ang="0">
                  <a:pos x="34" y="34"/>
                </a:cxn>
                <a:cxn ang="0">
                  <a:pos x="36" y="34"/>
                </a:cxn>
                <a:cxn ang="0">
                  <a:pos x="40" y="38"/>
                </a:cxn>
                <a:cxn ang="0">
                  <a:pos x="40" y="38"/>
                </a:cxn>
              </a:cxnLst>
              <a:rect l="0" t="0" r="r" b="b"/>
              <a:pathLst>
                <a:path w="44" h="38">
                  <a:moveTo>
                    <a:pt x="40" y="38"/>
                  </a:moveTo>
                  <a:lnTo>
                    <a:pt x="42" y="36"/>
                  </a:lnTo>
                  <a:lnTo>
                    <a:pt x="44" y="30"/>
                  </a:lnTo>
                  <a:lnTo>
                    <a:pt x="40" y="28"/>
                  </a:lnTo>
                  <a:lnTo>
                    <a:pt x="40" y="24"/>
                  </a:lnTo>
                  <a:lnTo>
                    <a:pt x="42" y="22"/>
                  </a:lnTo>
                  <a:lnTo>
                    <a:pt x="44" y="22"/>
                  </a:lnTo>
                  <a:lnTo>
                    <a:pt x="36" y="14"/>
                  </a:lnTo>
                  <a:lnTo>
                    <a:pt x="30" y="4"/>
                  </a:lnTo>
                  <a:lnTo>
                    <a:pt x="24" y="6"/>
                  </a:lnTo>
                  <a:lnTo>
                    <a:pt x="18" y="2"/>
                  </a:lnTo>
                  <a:lnTo>
                    <a:pt x="12" y="4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10"/>
                  </a:lnTo>
                  <a:lnTo>
                    <a:pt x="4" y="16"/>
                  </a:lnTo>
                  <a:lnTo>
                    <a:pt x="12" y="22"/>
                  </a:lnTo>
                  <a:lnTo>
                    <a:pt x="12" y="18"/>
                  </a:lnTo>
                  <a:lnTo>
                    <a:pt x="10" y="16"/>
                  </a:lnTo>
                  <a:lnTo>
                    <a:pt x="14" y="16"/>
                  </a:lnTo>
                  <a:lnTo>
                    <a:pt x="20" y="22"/>
                  </a:lnTo>
                  <a:lnTo>
                    <a:pt x="30" y="28"/>
                  </a:lnTo>
                  <a:lnTo>
                    <a:pt x="30" y="36"/>
                  </a:lnTo>
                  <a:lnTo>
                    <a:pt x="34" y="38"/>
                  </a:lnTo>
                  <a:lnTo>
                    <a:pt x="34" y="34"/>
                  </a:lnTo>
                  <a:lnTo>
                    <a:pt x="36" y="34"/>
                  </a:lnTo>
                  <a:lnTo>
                    <a:pt x="40" y="38"/>
                  </a:lnTo>
                  <a:lnTo>
                    <a:pt x="40" y="3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88" name="Freeform 359">
              <a:extLst>
                <a:ext uri="{FF2B5EF4-FFF2-40B4-BE49-F238E27FC236}">
                  <a16:creationId xmlns:a16="http://schemas.microsoft.com/office/drawing/2014/main" id="{BD3C5218-B66F-4830-B641-9F8035300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2688" y="4071938"/>
              <a:ext cx="22225" cy="57150"/>
            </a:xfrm>
            <a:custGeom>
              <a:avLst/>
              <a:gdLst/>
              <a:ahLst/>
              <a:cxnLst>
                <a:cxn ang="0">
                  <a:pos x="4" y="36"/>
                </a:cxn>
                <a:cxn ang="0">
                  <a:pos x="0" y="34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8" y="0"/>
                </a:cxn>
                <a:cxn ang="0">
                  <a:pos x="10" y="0"/>
                </a:cxn>
                <a:cxn ang="0">
                  <a:pos x="14" y="2"/>
                </a:cxn>
                <a:cxn ang="0">
                  <a:pos x="12" y="10"/>
                </a:cxn>
                <a:cxn ang="0">
                  <a:pos x="12" y="22"/>
                </a:cxn>
                <a:cxn ang="0">
                  <a:pos x="10" y="26"/>
                </a:cxn>
                <a:cxn ang="0">
                  <a:pos x="4" y="32"/>
                </a:cxn>
                <a:cxn ang="0">
                  <a:pos x="4" y="36"/>
                </a:cxn>
                <a:cxn ang="0">
                  <a:pos x="4" y="36"/>
                </a:cxn>
              </a:cxnLst>
              <a:rect l="0" t="0" r="r" b="b"/>
              <a:pathLst>
                <a:path w="14" h="36">
                  <a:moveTo>
                    <a:pt x="4" y="36"/>
                  </a:moveTo>
                  <a:lnTo>
                    <a:pt x="0" y="34"/>
                  </a:lnTo>
                  <a:lnTo>
                    <a:pt x="0" y="8"/>
                  </a:lnTo>
                  <a:lnTo>
                    <a:pt x="4" y="8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4" y="2"/>
                  </a:lnTo>
                  <a:lnTo>
                    <a:pt x="12" y="10"/>
                  </a:lnTo>
                  <a:lnTo>
                    <a:pt x="12" y="22"/>
                  </a:lnTo>
                  <a:lnTo>
                    <a:pt x="10" y="26"/>
                  </a:lnTo>
                  <a:lnTo>
                    <a:pt x="4" y="32"/>
                  </a:lnTo>
                  <a:lnTo>
                    <a:pt x="4" y="36"/>
                  </a:lnTo>
                  <a:lnTo>
                    <a:pt x="4" y="3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89" name="Freeform 360">
              <a:extLst>
                <a:ext uri="{FF2B5EF4-FFF2-40B4-BE49-F238E27FC236}">
                  <a16:creationId xmlns:a16="http://schemas.microsoft.com/office/drawing/2014/main" id="{9E187338-9101-4162-814A-D0E67E68A9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9238" y="4208463"/>
              <a:ext cx="288925" cy="244475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24" y="24"/>
                </a:cxn>
                <a:cxn ang="0">
                  <a:pos x="20" y="34"/>
                </a:cxn>
                <a:cxn ang="0">
                  <a:pos x="24" y="44"/>
                </a:cxn>
                <a:cxn ang="0">
                  <a:pos x="32" y="40"/>
                </a:cxn>
                <a:cxn ang="0">
                  <a:pos x="26" y="26"/>
                </a:cxn>
                <a:cxn ang="0">
                  <a:pos x="34" y="14"/>
                </a:cxn>
                <a:cxn ang="0">
                  <a:pos x="48" y="8"/>
                </a:cxn>
                <a:cxn ang="0">
                  <a:pos x="44" y="2"/>
                </a:cxn>
                <a:cxn ang="0">
                  <a:pos x="48" y="2"/>
                </a:cxn>
                <a:cxn ang="0">
                  <a:pos x="68" y="14"/>
                </a:cxn>
                <a:cxn ang="0">
                  <a:pos x="72" y="24"/>
                </a:cxn>
                <a:cxn ang="0">
                  <a:pos x="104" y="28"/>
                </a:cxn>
                <a:cxn ang="0">
                  <a:pos x="118" y="28"/>
                </a:cxn>
                <a:cxn ang="0">
                  <a:pos x="128" y="24"/>
                </a:cxn>
                <a:cxn ang="0">
                  <a:pos x="122" y="22"/>
                </a:cxn>
                <a:cxn ang="0">
                  <a:pos x="152" y="22"/>
                </a:cxn>
                <a:cxn ang="0">
                  <a:pos x="140" y="24"/>
                </a:cxn>
                <a:cxn ang="0">
                  <a:pos x="144" y="28"/>
                </a:cxn>
                <a:cxn ang="0">
                  <a:pos x="156" y="34"/>
                </a:cxn>
                <a:cxn ang="0">
                  <a:pos x="170" y="48"/>
                </a:cxn>
                <a:cxn ang="0">
                  <a:pos x="166" y="52"/>
                </a:cxn>
                <a:cxn ang="0">
                  <a:pos x="176" y="50"/>
                </a:cxn>
                <a:cxn ang="0">
                  <a:pos x="182" y="56"/>
                </a:cxn>
                <a:cxn ang="0">
                  <a:pos x="168" y="68"/>
                </a:cxn>
                <a:cxn ang="0">
                  <a:pos x="166" y="74"/>
                </a:cxn>
                <a:cxn ang="0">
                  <a:pos x="162" y="82"/>
                </a:cxn>
                <a:cxn ang="0">
                  <a:pos x="172" y="96"/>
                </a:cxn>
                <a:cxn ang="0">
                  <a:pos x="166" y="104"/>
                </a:cxn>
                <a:cxn ang="0">
                  <a:pos x="156" y="108"/>
                </a:cxn>
                <a:cxn ang="0">
                  <a:pos x="140" y="112"/>
                </a:cxn>
                <a:cxn ang="0">
                  <a:pos x="124" y="108"/>
                </a:cxn>
                <a:cxn ang="0">
                  <a:pos x="116" y="112"/>
                </a:cxn>
                <a:cxn ang="0">
                  <a:pos x="122" y="122"/>
                </a:cxn>
                <a:cxn ang="0">
                  <a:pos x="134" y="132"/>
                </a:cxn>
                <a:cxn ang="0">
                  <a:pos x="126" y="138"/>
                </a:cxn>
                <a:cxn ang="0">
                  <a:pos x="108" y="150"/>
                </a:cxn>
                <a:cxn ang="0">
                  <a:pos x="94" y="154"/>
                </a:cxn>
                <a:cxn ang="0">
                  <a:pos x="82" y="134"/>
                </a:cxn>
                <a:cxn ang="0">
                  <a:pos x="82" y="120"/>
                </a:cxn>
                <a:cxn ang="0">
                  <a:pos x="76" y="110"/>
                </a:cxn>
                <a:cxn ang="0">
                  <a:pos x="76" y="94"/>
                </a:cxn>
                <a:cxn ang="0">
                  <a:pos x="78" y="82"/>
                </a:cxn>
                <a:cxn ang="0">
                  <a:pos x="68" y="84"/>
                </a:cxn>
                <a:cxn ang="0">
                  <a:pos x="54" y="82"/>
                </a:cxn>
                <a:cxn ang="0">
                  <a:pos x="38" y="68"/>
                </a:cxn>
                <a:cxn ang="0">
                  <a:pos x="18" y="68"/>
                </a:cxn>
                <a:cxn ang="0">
                  <a:pos x="14" y="54"/>
                </a:cxn>
                <a:cxn ang="0">
                  <a:pos x="6" y="42"/>
                </a:cxn>
                <a:cxn ang="0">
                  <a:pos x="4" y="34"/>
                </a:cxn>
                <a:cxn ang="0">
                  <a:pos x="10" y="18"/>
                </a:cxn>
                <a:cxn ang="0">
                  <a:pos x="28" y="6"/>
                </a:cxn>
              </a:cxnLst>
              <a:rect l="0" t="0" r="r" b="b"/>
              <a:pathLst>
                <a:path w="182" h="154">
                  <a:moveTo>
                    <a:pt x="28" y="6"/>
                  </a:moveTo>
                  <a:lnTo>
                    <a:pt x="20" y="10"/>
                  </a:lnTo>
                  <a:lnTo>
                    <a:pt x="24" y="20"/>
                  </a:lnTo>
                  <a:lnTo>
                    <a:pt x="24" y="24"/>
                  </a:lnTo>
                  <a:lnTo>
                    <a:pt x="18" y="30"/>
                  </a:lnTo>
                  <a:lnTo>
                    <a:pt x="20" y="34"/>
                  </a:lnTo>
                  <a:lnTo>
                    <a:pt x="22" y="38"/>
                  </a:lnTo>
                  <a:lnTo>
                    <a:pt x="24" y="44"/>
                  </a:lnTo>
                  <a:lnTo>
                    <a:pt x="28" y="42"/>
                  </a:lnTo>
                  <a:lnTo>
                    <a:pt x="32" y="40"/>
                  </a:lnTo>
                  <a:lnTo>
                    <a:pt x="32" y="34"/>
                  </a:lnTo>
                  <a:lnTo>
                    <a:pt x="26" y="26"/>
                  </a:lnTo>
                  <a:lnTo>
                    <a:pt x="26" y="20"/>
                  </a:lnTo>
                  <a:lnTo>
                    <a:pt x="34" y="14"/>
                  </a:lnTo>
                  <a:lnTo>
                    <a:pt x="48" y="10"/>
                  </a:lnTo>
                  <a:lnTo>
                    <a:pt x="48" y="8"/>
                  </a:lnTo>
                  <a:lnTo>
                    <a:pt x="42" y="6"/>
                  </a:lnTo>
                  <a:lnTo>
                    <a:pt x="44" y="2"/>
                  </a:lnTo>
                  <a:lnTo>
                    <a:pt x="46" y="0"/>
                  </a:lnTo>
                  <a:lnTo>
                    <a:pt x="48" y="2"/>
                  </a:lnTo>
                  <a:lnTo>
                    <a:pt x="52" y="10"/>
                  </a:lnTo>
                  <a:lnTo>
                    <a:pt x="68" y="14"/>
                  </a:lnTo>
                  <a:lnTo>
                    <a:pt x="70" y="22"/>
                  </a:lnTo>
                  <a:lnTo>
                    <a:pt x="72" y="24"/>
                  </a:lnTo>
                  <a:lnTo>
                    <a:pt x="98" y="22"/>
                  </a:lnTo>
                  <a:lnTo>
                    <a:pt x="104" y="28"/>
                  </a:lnTo>
                  <a:lnTo>
                    <a:pt x="110" y="28"/>
                  </a:lnTo>
                  <a:lnTo>
                    <a:pt x="118" y="28"/>
                  </a:lnTo>
                  <a:lnTo>
                    <a:pt x="122" y="24"/>
                  </a:lnTo>
                  <a:lnTo>
                    <a:pt x="128" y="24"/>
                  </a:lnTo>
                  <a:lnTo>
                    <a:pt x="130" y="22"/>
                  </a:lnTo>
                  <a:lnTo>
                    <a:pt x="122" y="22"/>
                  </a:lnTo>
                  <a:lnTo>
                    <a:pt x="124" y="22"/>
                  </a:lnTo>
                  <a:lnTo>
                    <a:pt x="152" y="22"/>
                  </a:lnTo>
                  <a:lnTo>
                    <a:pt x="148" y="24"/>
                  </a:lnTo>
                  <a:lnTo>
                    <a:pt x="140" y="24"/>
                  </a:lnTo>
                  <a:lnTo>
                    <a:pt x="140" y="26"/>
                  </a:lnTo>
                  <a:lnTo>
                    <a:pt x="144" y="28"/>
                  </a:lnTo>
                  <a:lnTo>
                    <a:pt x="148" y="34"/>
                  </a:lnTo>
                  <a:lnTo>
                    <a:pt x="156" y="34"/>
                  </a:lnTo>
                  <a:lnTo>
                    <a:pt x="166" y="40"/>
                  </a:lnTo>
                  <a:lnTo>
                    <a:pt x="170" y="48"/>
                  </a:lnTo>
                  <a:lnTo>
                    <a:pt x="166" y="50"/>
                  </a:lnTo>
                  <a:lnTo>
                    <a:pt x="166" y="52"/>
                  </a:lnTo>
                  <a:lnTo>
                    <a:pt x="172" y="52"/>
                  </a:lnTo>
                  <a:lnTo>
                    <a:pt x="176" y="50"/>
                  </a:lnTo>
                  <a:lnTo>
                    <a:pt x="182" y="54"/>
                  </a:lnTo>
                  <a:lnTo>
                    <a:pt x="182" y="56"/>
                  </a:lnTo>
                  <a:lnTo>
                    <a:pt x="168" y="62"/>
                  </a:lnTo>
                  <a:lnTo>
                    <a:pt x="168" y="68"/>
                  </a:lnTo>
                  <a:lnTo>
                    <a:pt x="174" y="70"/>
                  </a:lnTo>
                  <a:lnTo>
                    <a:pt x="166" y="74"/>
                  </a:lnTo>
                  <a:lnTo>
                    <a:pt x="166" y="78"/>
                  </a:lnTo>
                  <a:lnTo>
                    <a:pt x="162" y="82"/>
                  </a:lnTo>
                  <a:lnTo>
                    <a:pt x="162" y="84"/>
                  </a:lnTo>
                  <a:lnTo>
                    <a:pt x="172" y="96"/>
                  </a:lnTo>
                  <a:lnTo>
                    <a:pt x="172" y="98"/>
                  </a:lnTo>
                  <a:lnTo>
                    <a:pt x="166" y="104"/>
                  </a:lnTo>
                  <a:lnTo>
                    <a:pt x="162" y="104"/>
                  </a:lnTo>
                  <a:lnTo>
                    <a:pt x="156" y="108"/>
                  </a:lnTo>
                  <a:lnTo>
                    <a:pt x="144" y="110"/>
                  </a:lnTo>
                  <a:lnTo>
                    <a:pt x="140" y="112"/>
                  </a:lnTo>
                  <a:lnTo>
                    <a:pt x="134" y="112"/>
                  </a:lnTo>
                  <a:lnTo>
                    <a:pt x="124" y="108"/>
                  </a:lnTo>
                  <a:lnTo>
                    <a:pt x="116" y="106"/>
                  </a:lnTo>
                  <a:lnTo>
                    <a:pt x="116" y="112"/>
                  </a:lnTo>
                  <a:lnTo>
                    <a:pt x="122" y="116"/>
                  </a:lnTo>
                  <a:lnTo>
                    <a:pt x="122" y="122"/>
                  </a:lnTo>
                  <a:lnTo>
                    <a:pt x="124" y="132"/>
                  </a:lnTo>
                  <a:lnTo>
                    <a:pt x="134" y="132"/>
                  </a:lnTo>
                  <a:lnTo>
                    <a:pt x="134" y="134"/>
                  </a:lnTo>
                  <a:lnTo>
                    <a:pt x="126" y="138"/>
                  </a:lnTo>
                  <a:lnTo>
                    <a:pt x="122" y="144"/>
                  </a:lnTo>
                  <a:lnTo>
                    <a:pt x="108" y="150"/>
                  </a:lnTo>
                  <a:lnTo>
                    <a:pt x="104" y="154"/>
                  </a:lnTo>
                  <a:lnTo>
                    <a:pt x="94" y="154"/>
                  </a:lnTo>
                  <a:lnTo>
                    <a:pt x="88" y="146"/>
                  </a:lnTo>
                  <a:lnTo>
                    <a:pt x="82" y="134"/>
                  </a:lnTo>
                  <a:lnTo>
                    <a:pt x="76" y="128"/>
                  </a:lnTo>
                  <a:lnTo>
                    <a:pt x="82" y="120"/>
                  </a:lnTo>
                  <a:lnTo>
                    <a:pt x="80" y="114"/>
                  </a:lnTo>
                  <a:lnTo>
                    <a:pt x="76" y="110"/>
                  </a:lnTo>
                  <a:lnTo>
                    <a:pt x="74" y="102"/>
                  </a:lnTo>
                  <a:lnTo>
                    <a:pt x="76" y="94"/>
                  </a:lnTo>
                  <a:lnTo>
                    <a:pt x="80" y="84"/>
                  </a:lnTo>
                  <a:lnTo>
                    <a:pt x="78" y="82"/>
                  </a:lnTo>
                  <a:lnTo>
                    <a:pt x="76" y="80"/>
                  </a:lnTo>
                  <a:lnTo>
                    <a:pt x="68" y="84"/>
                  </a:lnTo>
                  <a:lnTo>
                    <a:pt x="60" y="82"/>
                  </a:lnTo>
                  <a:lnTo>
                    <a:pt x="54" y="82"/>
                  </a:lnTo>
                  <a:lnTo>
                    <a:pt x="44" y="72"/>
                  </a:lnTo>
                  <a:lnTo>
                    <a:pt x="38" y="68"/>
                  </a:lnTo>
                  <a:lnTo>
                    <a:pt x="26" y="70"/>
                  </a:lnTo>
                  <a:lnTo>
                    <a:pt x="18" y="68"/>
                  </a:lnTo>
                  <a:lnTo>
                    <a:pt x="14" y="64"/>
                  </a:lnTo>
                  <a:lnTo>
                    <a:pt x="14" y="54"/>
                  </a:lnTo>
                  <a:lnTo>
                    <a:pt x="8" y="48"/>
                  </a:lnTo>
                  <a:lnTo>
                    <a:pt x="6" y="42"/>
                  </a:lnTo>
                  <a:lnTo>
                    <a:pt x="0" y="42"/>
                  </a:lnTo>
                  <a:lnTo>
                    <a:pt x="4" y="34"/>
                  </a:lnTo>
                  <a:lnTo>
                    <a:pt x="8" y="24"/>
                  </a:lnTo>
                  <a:lnTo>
                    <a:pt x="10" y="18"/>
                  </a:lnTo>
                  <a:lnTo>
                    <a:pt x="20" y="8"/>
                  </a:lnTo>
                  <a:lnTo>
                    <a:pt x="28" y="6"/>
                  </a:lnTo>
                  <a:lnTo>
                    <a:pt x="28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90" name="Freeform 361">
              <a:extLst>
                <a:ext uri="{FF2B5EF4-FFF2-40B4-BE49-F238E27FC236}">
                  <a16:creationId xmlns:a16="http://schemas.microsoft.com/office/drawing/2014/main" id="{1EB73F5A-367A-42FA-B8A0-539738C750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3088" y="4344988"/>
              <a:ext cx="88900" cy="85725"/>
            </a:xfrm>
            <a:custGeom>
              <a:avLst/>
              <a:gdLst/>
              <a:ahLst/>
              <a:cxnLst>
                <a:cxn ang="0">
                  <a:pos x="50" y="48"/>
                </a:cxn>
                <a:cxn ang="0">
                  <a:pos x="44" y="44"/>
                </a:cxn>
                <a:cxn ang="0">
                  <a:pos x="38" y="46"/>
                </a:cxn>
                <a:cxn ang="0">
                  <a:pos x="32" y="46"/>
                </a:cxn>
                <a:cxn ang="0">
                  <a:pos x="32" y="46"/>
                </a:cxn>
                <a:cxn ang="0">
                  <a:pos x="30" y="54"/>
                </a:cxn>
                <a:cxn ang="0">
                  <a:pos x="24" y="52"/>
                </a:cxn>
                <a:cxn ang="0">
                  <a:pos x="16" y="46"/>
                </a:cxn>
                <a:cxn ang="0">
                  <a:pos x="12" y="34"/>
                </a:cxn>
                <a:cxn ang="0">
                  <a:pos x="8" y="34"/>
                </a:cxn>
                <a:cxn ang="0">
                  <a:pos x="0" y="24"/>
                </a:cxn>
                <a:cxn ang="0">
                  <a:pos x="4" y="14"/>
                </a:cxn>
                <a:cxn ang="0">
                  <a:pos x="10" y="12"/>
                </a:cxn>
                <a:cxn ang="0">
                  <a:pos x="12" y="8"/>
                </a:cxn>
                <a:cxn ang="0">
                  <a:pos x="12" y="6"/>
                </a:cxn>
                <a:cxn ang="0">
                  <a:pos x="16" y="0"/>
                </a:cxn>
                <a:cxn ang="0">
                  <a:pos x="18" y="0"/>
                </a:cxn>
                <a:cxn ang="0">
                  <a:pos x="24" y="0"/>
                </a:cxn>
                <a:cxn ang="0">
                  <a:pos x="44" y="0"/>
                </a:cxn>
                <a:cxn ang="0">
                  <a:pos x="56" y="2"/>
                </a:cxn>
                <a:cxn ang="0">
                  <a:pos x="56" y="4"/>
                </a:cxn>
                <a:cxn ang="0">
                  <a:pos x="52" y="12"/>
                </a:cxn>
                <a:cxn ang="0">
                  <a:pos x="52" y="22"/>
                </a:cxn>
                <a:cxn ang="0">
                  <a:pos x="56" y="30"/>
                </a:cxn>
                <a:cxn ang="0">
                  <a:pos x="54" y="44"/>
                </a:cxn>
                <a:cxn ang="0">
                  <a:pos x="50" y="48"/>
                </a:cxn>
                <a:cxn ang="0">
                  <a:pos x="50" y="48"/>
                </a:cxn>
              </a:cxnLst>
              <a:rect l="0" t="0" r="r" b="b"/>
              <a:pathLst>
                <a:path w="56" h="54">
                  <a:moveTo>
                    <a:pt x="50" y="48"/>
                  </a:moveTo>
                  <a:lnTo>
                    <a:pt x="44" y="44"/>
                  </a:lnTo>
                  <a:lnTo>
                    <a:pt x="38" y="46"/>
                  </a:lnTo>
                  <a:lnTo>
                    <a:pt x="32" y="46"/>
                  </a:lnTo>
                  <a:lnTo>
                    <a:pt x="32" y="46"/>
                  </a:lnTo>
                  <a:lnTo>
                    <a:pt x="30" y="54"/>
                  </a:lnTo>
                  <a:lnTo>
                    <a:pt x="24" y="52"/>
                  </a:lnTo>
                  <a:lnTo>
                    <a:pt x="16" y="46"/>
                  </a:lnTo>
                  <a:lnTo>
                    <a:pt x="12" y="34"/>
                  </a:lnTo>
                  <a:lnTo>
                    <a:pt x="8" y="34"/>
                  </a:lnTo>
                  <a:lnTo>
                    <a:pt x="0" y="24"/>
                  </a:lnTo>
                  <a:lnTo>
                    <a:pt x="4" y="14"/>
                  </a:lnTo>
                  <a:lnTo>
                    <a:pt x="10" y="12"/>
                  </a:lnTo>
                  <a:lnTo>
                    <a:pt x="12" y="8"/>
                  </a:lnTo>
                  <a:lnTo>
                    <a:pt x="12" y="6"/>
                  </a:lnTo>
                  <a:lnTo>
                    <a:pt x="16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44" y="0"/>
                  </a:lnTo>
                  <a:lnTo>
                    <a:pt x="56" y="2"/>
                  </a:lnTo>
                  <a:lnTo>
                    <a:pt x="56" y="4"/>
                  </a:lnTo>
                  <a:lnTo>
                    <a:pt x="52" y="12"/>
                  </a:lnTo>
                  <a:lnTo>
                    <a:pt x="52" y="22"/>
                  </a:lnTo>
                  <a:lnTo>
                    <a:pt x="56" y="30"/>
                  </a:lnTo>
                  <a:lnTo>
                    <a:pt x="54" y="44"/>
                  </a:lnTo>
                  <a:lnTo>
                    <a:pt x="50" y="48"/>
                  </a:lnTo>
                  <a:lnTo>
                    <a:pt x="50" y="4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91" name="Freeform 362">
              <a:extLst>
                <a:ext uri="{FF2B5EF4-FFF2-40B4-BE49-F238E27FC236}">
                  <a16:creationId xmlns:a16="http://schemas.microsoft.com/office/drawing/2014/main" id="{A1C73EBC-14DF-42E6-BB84-5B4C7B490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4294188"/>
              <a:ext cx="104775" cy="149225"/>
            </a:xfrm>
            <a:custGeom>
              <a:avLst/>
              <a:gdLst/>
              <a:ahLst/>
              <a:cxnLst>
                <a:cxn ang="0">
                  <a:pos x="66" y="84"/>
                </a:cxn>
                <a:cxn ang="0">
                  <a:pos x="60" y="84"/>
                </a:cxn>
                <a:cxn ang="0">
                  <a:pos x="56" y="84"/>
                </a:cxn>
                <a:cxn ang="0">
                  <a:pos x="50" y="88"/>
                </a:cxn>
                <a:cxn ang="0">
                  <a:pos x="40" y="90"/>
                </a:cxn>
                <a:cxn ang="0">
                  <a:pos x="36" y="94"/>
                </a:cxn>
                <a:cxn ang="0">
                  <a:pos x="30" y="92"/>
                </a:cxn>
                <a:cxn ang="0">
                  <a:pos x="26" y="90"/>
                </a:cxn>
                <a:cxn ang="0">
                  <a:pos x="22" y="86"/>
                </a:cxn>
                <a:cxn ang="0">
                  <a:pos x="22" y="80"/>
                </a:cxn>
                <a:cxn ang="0">
                  <a:pos x="20" y="76"/>
                </a:cxn>
                <a:cxn ang="0">
                  <a:pos x="22" y="62"/>
                </a:cxn>
                <a:cxn ang="0">
                  <a:pos x="24" y="58"/>
                </a:cxn>
                <a:cxn ang="0">
                  <a:pos x="22" y="50"/>
                </a:cxn>
                <a:cxn ang="0">
                  <a:pos x="18" y="50"/>
                </a:cxn>
                <a:cxn ang="0">
                  <a:pos x="18" y="44"/>
                </a:cxn>
                <a:cxn ang="0">
                  <a:pos x="16" y="40"/>
                </a:cxn>
                <a:cxn ang="0">
                  <a:pos x="10" y="42"/>
                </a:cxn>
                <a:cxn ang="0">
                  <a:pos x="0" y="30"/>
                </a:cxn>
                <a:cxn ang="0">
                  <a:pos x="0" y="28"/>
                </a:cxn>
                <a:cxn ang="0">
                  <a:pos x="4" y="24"/>
                </a:cxn>
                <a:cxn ang="0">
                  <a:pos x="4" y="20"/>
                </a:cxn>
                <a:cxn ang="0">
                  <a:pos x="12" y="16"/>
                </a:cxn>
                <a:cxn ang="0">
                  <a:pos x="6" y="14"/>
                </a:cxn>
                <a:cxn ang="0">
                  <a:pos x="6" y="8"/>
                </a:cxn>
                <a:cxn ang="0">
                  <a:pos x="20" y="2"/>
                </a:cxn>
                <a:cxn ang="0">
                  <a:pos x="20" y="0"/>
                </a:cxn>
                <a:cxn ang="0">
                  <a:pos x="24" y="0"/>
                </a:cxn>
                <a:cxn ang="0">
                  <a:pos x="34" y="10"/>
                </a:cxn>
                <a:cxn ang="0">
                  <a:pos x="36" y="12"/>
                </a:cxn>
                <a:cxn ang="0">
                  <a:pos x="38" y="20"/>
                </a:cxn>
                <a:cxn ang="0">
                  <a:pos x="38" y="20"/>
                </a:cxn>
                <a:cxn ang="0">
                  <a:pos x="44" y="20"/>
                </a:cxn>
                <a:cxn ang="0">
                  <a:pos x="48" y="22"/>
                </a:cxn>
                <a:cxn ang="0">
                  <a:pos x="54" y="28"/>
                </a:cxn>
                <a:cxn ang="0">
                  <a:pos x="58" y="32"/>
                </a:cxn>
                <a:cxn ang="0">
                  <a:pos x="54" y="38"/>
                </a:cxn>
                <a:cxn ang="0">
                  <a:pos x="54" y="40"/>
                </a:cxn>
                <a:cxn ang="0">
                  <a:pos x="52" y="44"/>
                </a:cxn>
                <a:cxn ang="0">
                  <a:pos x="46" y="46"/>
                </a:cxn>
                <a:cxn ang="0">
                  <a:pos x="42" y="56"/>
                </a:cxn>
                <a:cxn ang="0">
                  <a:pos x="50" y="66"/>
                </a:cxn>
                <a:cxn ang="0">
                  <a:pos x="54" y="66"/>
                </a:cxn>
                <a:cxn ang="0">
                  <a:pos x="58" y="78"/>
                </a:cxn>
                <a:cxn ang="0">
                  <a:pos x="66" y="84"/>
                </a:cxn>
                <a:cxn ang="0">
                  <a:pos x="66" y="84"/>
                </a:cxn>
              </a:cxnLst>
              <a:rect l="0" t="0" r="r" b="b"/>
              <a:pathLst>
                <a:path w="66" h="94">
                  <a:moveTo>
                    <a:pt x="66" y="84"/>
                  </a:moveTo>
                  <a:lnTo>
                    <a:pt x="60" y="84"/>
                  </a:lnTo>
                  <a:lnTo>
                    <a:pt x="56" y="84"/>
                  </a:lnTo>
                  <a:lnTo>
                    <a:pt x="50" y="88"/>
                  </a:lnTo>
                  <a:lnTo>
                    <a:pt x="40" y="90"/>
                  </a:lnTo>
                  <a:lnTo>
                    <a:pt x="36" y="94"/>
                  </a:lnTo>
                  <a:lnTo>
                    <a:pt x="30" y="92"/>
                  </a:lnTo>
                  <a:lnTo>
                    <a:pt x="26" y="90"/>
                  </a:lnTo>
                  <a:lnTo>
                    <a:pt x="22" y="86"/>
                  </a:lnTo>
                  <a:lnTo>
                    <a:pt x="22" y="80"/>
                  </a:lnTo>
                  <a:lnTo>
                    <a:pt x="20" y="76"/>
                  </a:lnTo>
                  <a:lnTo>
                    <a:pt x="22" y="62"/>
                  </a:lnTo>
                  <a:lnTo>
                    <a:pt x="24" y="58"/>
                  </a:lnTo>
                  <a:lnTo>
                    <a:pt x="22" y="50"/>
                  </a:lnTo>
                  <a:lnTo>
                    <a:pt x="18" y="50"/>
                  </a:lnTo>
                  <a:lnTo>
                    <a:pt x="18" y="44"/>
                  </a:lnTo>
                  <a:lnTo>
                    <a:pt x="16" y="40"/>
                  </a:lnTo>
                  <a:lnTo>
                    <a:pt x="10" y="42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4" y="24"/>
                  </a:lnTo>
                  <a:lnTo>
                    <a:pt x="4" y="20"/>
                  </a:lnTo>
                  <a:lnTo>
                    <a:pt x="12" y="16"/>
                  </a:lnTo>
                  <a:lnTo>
                    <a:pt x="6" y="14"/>
                  </a:lnTo>
                  <a:lnTo>
                    <a:pt x="6" y="8"/>
                  </a:lnTo>
                  <a:lnTo>
                    <a:pt x="20" y="2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34" y="10"/>
                  </a:lnTo>
                  <a:lnTo>
                    <a:pt x="36" y="12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44" y="20"/>
                  </a:lnTo>
                  <a:lnTo>
                    <a:pt x="48" y="22"/>
                  </a:lnTo>
                  <a:lnTo>
                    <a:pt x="54" y="28"/>
                  </a:lnTo>
                  <a:lnTo>
                    <a:pt x="58" y="32"/>
                  </a:lnTo>
                  <a:lnTo>
                    <a:pt x="54" y="38"/>
                  </a:lnTo>
                  <a:lnTo>
                    <a:pt x="54" y="40"/>
                  </a:lnTo>
                  <a:lnTo>
                    <a:pt x="52" y="44"/>
                  </a:lnTo>
                  <a:lnTo>
                    <a:pt x="46" y="46"/>
                  </a:lnTo>
                  <a:lnTo>
                    <a:pt x="42" y="56"/>
                  </a:lnTo>
                  <a:lnTo>
                    <a:pt x="50" y="66"/>
                  </a:lnTo>
                  <a:lnTo>
                    <a:pt x="54" y="66"/>
                  </a:lnTo>
                  <a:lnTo>
                    <a:pt x="58" y="78"/>
                  </a:lnTo>
                  <a:lnTo>
                    <a:pt x="66" y="84"/>
                  </a:lnTo>
                  <a:lnTo>
                    <a:pt x="66" y="8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92" name="Freeform 363">
              <a:extLst>
                <a:ext uri="{FF2B5EF4-FFF2-40B4-BE49-F238E27FC236}">
                  <a16:creationId xmlns:a16="http://schemas.microsoft.com/office/drawing/2014/main" id="{1114AAC8-48AB-40F6-91AD-1EB8673F6E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4663" y="4881563"/>
              <a:ext cx="180975" cy="190500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6" y="32"/>
                </a:cxn>
                <a:cxn ang="0">
                  <a:pos x="6" y="22"/>
                </a:cxn>
                <a:cxn ang="0">
                  <a:pos x="10" y="14"/>
                </a:cxn>
                <a:cxn ang="0">
                  <a:pos x="12" y="8"/>
                </a:cxn>
                <a:cxn ang="0">
                  <a:pos x="38" y="0"/>
                </a:cxn>
                <a:cxn ang="0">
                  <a:pos x="50" y="0"/>
                </a:cxn>
                <a:cxn ang="0">
                  <a:pos x="56" y="4"/>
                </a:cxn>
                <a:cxn ang="0">
                  <a:pos x="64" y="14"/>
                </a:cxn>
                <a:cxn ang="0">
                  <a:pos x="62" y="14"/>
                </a:cxn>
                <a:cxn ang="0">
                  <a:pos x="64" y="18"/>
                </a:cxn>
                <a:cxn ang="0">
                  <a:pos x="64" y="38"/>
                </a:cxn>
                <a:cxn ang="0">
                  <a:pos x="66" y="40"/>
                </a:cxn>
                <a:cxn ang="0">
                  <a:pos x="76" y="44"/>
                </a:cxn>
                <a:cxn ang="0">
                  <a:pos x="86" y="42"/>
                </a:cxn>
                <a:cxn ang="0">
                  <a:pos x="94" y="44"/>
                </a:cxn>
                <a:cxn ang="0">
                  <a:pos x="96" y="48"/>
                </a:cxn>
                <a:cxn ang="0">
                  <a:pos x="96" y="64"/>
                </a:cxn>
                <a:cxn ang="0">
                  <a:pos x="98" y="66"/>
                </a:cxn>
                <a:cxn ang="0">
                  <a:pos x="102" y="68"/>
                </a:cxn>
                <a:cxn ang="0">
                  <a:pos x="110" y="66"/>
                </a:cxn>
                <a:cxn ang="0">
                  <a:pos x="112" y="68"/>
                </a:cxn>
                <a:cxn ang="0">
                  <a:pos x="114" y="76"/>
                </a:cxn>
                <a:cxn ang="0">
                  <a:pos x="110" y="92"/>
                </a:cxn>
                <a:cxn ang="0">
                  <a:pos x="108" y="106"/>
                </a:cxn>
                <a:cxn ang="0">
                  <a:pos x="96" y="118"/>
                </a:cxn>
                <a:cxn ang="0">
                  <a:pos x="80" y="120"/>
                </a:cxn>
                <a:cxn ang="0">
                  <a:pos x="72" y="116"/>
                </a:cxn>
                <a:cxn ang="0">
                  <a:pos x="58" y="116"/>
                </a:cxn>
                <a:cxn ang="0">
                  <a:pos x="58" y="112"/>
                </a:cxn>
                <a:cxn ang="0">
                  <a:pos x="60" y="108"/>
                </a:cxn>
                <a:cxn ang="0">
                  <a:pos x="68" y="94"/>
                </a:cxn>
                <a:cxn ang="0">
                  <a:pos x="66" y="88"/>
                </a:cxn>
                <a:cxn ang="0">
                  <a:pos x="56" y="80"/>
                </a:cxn>
                <a:cxn ang="0">
                  <a:pos x="42" y="72"/>
                </a:cxn>
                <a:cxn ang="0">
                  <a:pos x="26" y="68"/>
                </a:cxn>
                <a:cxn ang="0">
                  <a:pos x="22" y="64"/>
                </a:cxn>
                <a:cxn ang="0">
                  <a:pos x="14" y="56"/>
                </a:cxn>
                <a:cxn ang="0">
                  <a:pos x="4" y="46"/>
                </a:cxn>
                <a:cxn ang="0">
                  <a:pos x="0" y="44"/>
                </a:cxn>
                <a:cxn ang="0">
                  <a:pos x="0" y="44"/>
                </a:cxn>
              </a:cxnLst>
              <a:rect l="0" t="0" r="r" b="b"/>
              <a:pathLst>
                <a:path w="114" h="120">
                  <a:moveTo>
                    <a:pt x="0" y="44"/>
                  </a:moveTo>
                  <a:lnTo>
                    <a:pt x="6" y="32"/>
                  </a:lnTo>
                  <a:lnTo>
                    <a:pt x="6" y="22"/>
                  </a:lnTo>
                  <a:lnTo>
                    <a:pt x="10" y="14"/>
                  </a:lnTo>
                  <a:lnTo>
                    <a:pt x="12" y="8"/>
                  </a:lnTo>
                  <a:lnTo>
                    <a:pt x="38" y="0"/>
                  </a:lnTo>
                  <a:lnTo>
                    <a:pt x="50" y="0"/>
                  </a:lnTo>
                  <a:lnTo>
                    <a:pt x="56" y="4"/>
                  </a:lnTo>
                  <a:lnTo>
                    <a:pt x="64" y="14"/>
                  </a:lnTo>
                  <a:lnTo>
                    <a:pt x="62" y="14"/>
                  </a:lnTo>
                  <a:lnTo>
                    <a:pt x="64" y="18"/>
                  </a:lnTo>
                  <a:lnTo>
                    <a:pt x="64" y="38"/>
                  </a:lnTo>
                  <a:lnTo>
                    <a:pt x="66" y="40"/>
                  </a:lnTo>
                  <a:lnTo>
                    <a:pt x="76" y="44"/>
                  </a:lnTo>
                  <a:lnTo>
                    <a:pt x="86" y="42"/>
                  </a:lnTo>
                  <a:lnTo>
                    <a:pt x="94" y="44"/>
                  </a:lnTo>
                  <a:lnTo>
                    <a:pt x="96" y="48"/>
                  </a:lnTo>
                  <a:lnTo>
                    <a:pt x="96" y="64"/>
                  </a:lnTo>
                  <a:lnTo>
                    <a:pt x="98" y="66"/>
                  </a:lnTo>
                  <a:lnTo>
                    <a:pt x="102" y="68"/>
                  </a:lnTo>
                  <a:lnTo>
                    <a:pt x="110" y="66"/>
                  </a:lnTo>
                  <a:lnTo>
                    <a:pt x="112" y="68"/>
                  </a:lnTo>
                  <a:lnTo>
                    <a:pt x="114" y="76"/>
                  </a:lnTo>
                  <a:lnTo>
                    <a:pt x="110" y="92"/>
                  </a:lnTo>
                  <a:lnTo>
                    <a:pt x="108" y="106"/>
                  </a:lnTo>
                  <a:lnTo>
                    <a:pt x="96" y="118"/>
                  </a:lnTo>
                  <a:lnTo>
                    <a:pt x="80" y="120"/>
                  </a:lnTo>
                  <a:lnTo>
                    <a:pt x="72" y="116"/>
                  </a:lnTo>
                  <a:lnTo>
                    <a:pt x="58" y="116"/>
                  </a:lnTo>
                  <a:lnTo>
                    <a:pt x="58" y="112"/>
                  </a:lnTo>
                  <a:lnTo>
                    <a:pt x="60" y="108"/>
                  </a:lnTo>
                  <a:lnTo>
                    <a:pt x="68" y="94"/>
                  </a:lnTo>
                  <a:lnTo>
                    <a:pt x="66" y="88"/>
                  </a:lnTo>
                  <a:lnTo>
                    <a:pt x="56" y="80"/>
                  </a:lnTo>
                  <a:lnTo>
                    <a:pt x="42" y="72"/>
                  </a:lnTo>
                  <a:lnTo>
                    <a:pt x="26" y="68"/>
                  </a:lnTo>
                  <a:lnTo>
                    <a:pt x="22" y="64"/>
                  </a:lnTo>
                  <a:lnTo>
                    <a:pt x="14" y="56"/>
                  </a:lnTo>
                  <a:lnTo>
                    <a:pt x="4" y="46"/>
                  </a:lnTo>
                  <a:lnTo>
                    <a:pt x="0" y="44"/>
                  </a:lnTo>
                  <a:lnTo>
                    <a:pt x="0" y="4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93" name="Freeform 364">
              <a:extLst>
                <a:ext uri="{FF2B5EF4-FFF2-40B4-BE49-F238E27FC236}">
                  <a16:creationId xmlns:a16="http://schemas.microsoft.com/office/drawing/2014/main" id="{A3CC9271-C3B8-4651-9473-C4E8BD9C82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2463" y="4351338"/>
              <a:ext cx="60325" cy="76200"/>
            </a:xfrm>
            <a:custGeom>
              <a:avLst/>
              <a:gdLst/>
              <a:ahLst/>
              <a:cxnLst>
                <a:cxn ang="0">
                  <a:pos x="38" y="20"/>
                </a:cxn>
                <a:cxn ang="0">
                  <a:pos x="38" y="18"/>
                </a:cxn>
                <a:cxn ang="0">
                  <a:pos x="36" y="14"/>
                </a:cxn>
                <a:cxn ang="0">
                  <a:pos x="24" y="6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2" y="8"/>
                </a:cxn>
                <a:cxn ang="0">
                  <a:pos x="2" y="18"/>
                </a:cxn>
                <a:cxn ang="0">
                  <a:pos x="6" y="26"/>
                </a:cxn>
                <a:cxn ang="0">
                  <a:pos x="4" y="40"/>
                </a:cxn>
                <a:cxn ang="0">
                  <a:pos x="0" y="44"/>
                </a:cxn>
                <a:cxn ang="0">
                  <a:pos x="6" y="48"/>
                </a:cxn>
                <a:cxn ang="0">
                  <a:pos x="12" y="46"/>
                </a:cxn>
                <a:cxn ang="0">
                  <a:pos x="20" y="46"/>
                </a:cxn>
                <a:cxn ang="0">
                  <a:pos x="26" y="40"/>
                </a:cxn>
                <a:cxn ang="0">
                  <a:pos x="30" y="32"/>
                </a:cxn>
                <a:cxn ang="0">
                  <a:pos x="38" y="20"/>
                </a:cxn>
                <a:cxn ang="0">
                  <a:pos x="38" y="20"/>
                </a:cxn>
              </a:cxnLst>
              <a:rect l="0" t="0" r="r" b="b"/>
              <a:pathLst>
                <a:path w="38" h="48">
                  <a:moveTo>
                    <a:pt x="38" y="20"/>
                  </a:moveTo>
                  <a:lnTo>
                    <a:pt x="38" y="18"/>
                  </a:lnTo>
                  <a:lnTo>
                    <a:pt x="36" y="14"/>
                  </a:lnTo>
                  <a:lnTo>
                    <a:pt x="24" y="6"/>
                  </a:lnTo>
                  <a:lnTo>
                    <a:pt x="10" y="0"/>
                  </a:lnTo>
                  <a:lnTo>
                    <a:pt x="6" y="0"/>
                  </a:lnTo>
                  <a:lnTo>
                    <a:pt x="2" y="8"/>
                  </a:lnTo>
                  <a:lnTo>
                    <a:pt x="2" y="18"/>
                  </a:lnTo>
                  <a:lnTo>
                    <a:pt x="6" y="26"/>
                  </a:lnTo>
                  <a:lnTo>
                    <a:pt x="4" y="40"/>
                  </a:lnTo>
                  <a:lnTo>
                    <a:pt x="0" y="44"/>
                  </a:lnTo>
                  <a:lnTo>
                    <a:pt x="6" y="48"/>
                  </a:lnTo>
                  <a:lnTo>
                    <a:pt x="12" y="46"/>
                  </a:lnTo>
                  <a:lnTo>
                    <a:pt x="20" y="46"/>
                  </a:lnTo>
                  <a:lnTo>
                    <a:pt x="26" y="40"/>
                  </a:lnTo>
                  <a:lnTo>
                    <a:pt x="30" y="32"/>
                  </a:lnTo>
                  <a:lnTo>
                    <a:pt x="38" y="20"/>
                  </a:lnTo>
                  <a:lnTo>
                    <a:pt x="38" y="2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94" name="Freeform 365">
              <a:extLst>
                <a:ext uri="{FF2B5EF4-FFF2-40B4-BE49-F238E27FC236}">
                  <a16:creationId xmlns:a16="http://schemas.microsoft.com/office/drawing/2014/main" id="{8CAD6407-F176-4DD6-B5A1-03878DCAE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4663" y="4881563"/>
              <a:ext cx="180975" cy="190500"/>
            </a:xfrm>
            <a:custGeom>
              <a:avLst/>
              <a:gdLst/>
              <a:ahLst/>
              <a:cxnLst>
                <a:cxn ang="0">
                  <a:pos x="64" y="14"/>
                </a:cxn>
                <a:cxn ang="0">
                  <a:pos x="62" y="14"/>
                </a:cxn>
                <a:cxn ang="0">
                  <a:pos x="64" y="18"/>
                </a:cxn>
                <a:cxn ang="0">
                  <a:pos x="64" y="38"/>
                </a:cxn>
                <a:cxn ang="0">
                  <a:pos x="66" y="40"/>
                </a:cxn>
                <a:cxn ang="0">
                  <a:pos x="76" y="44"/>
                </a:cxn>
                <a:cxn ang="0">
                  <a:pos x="86" y="42"/>
                </a:cxn>
                <a:cxn ang="0">
                  <a:pos x="94" y="44"/>
                </a:cxn>
                <a:cxn ang="0">
                  <a:pos x="96" y="48"/>
                </a:cxn>
                <a:cxn ang="0">
                  <a:pos x="96" y="64"/>
                </a:cxn>
                <a:cxn ang="0">
                  <a:pos x="98" y="66"/>
                </a:cxn>
                <a:cxn ang="0">
                  <a:pos x="102" y="68"/>
                </a:cxn>
                <a:cxn ang="0">
                  <a:pos x="110" y="66"/>
                </a:cxn>
                <a:cxn ang="0">
                  <a:pos x="112" y="68"/>
                </a:cxn>
                <a:cxn ang="0">
                  <a:pos x="114" y="76"/>
                </a:cxn>
                <a:cxn ang="0">
                  <a:pos x="110" y="92"/>
                </a:cxn>
                <a:cxn ang="0">
                  <a:pos x="108" y="106"/>
                </a:cxn>
                <a:cxn ang="0">
                  <a:pos x="96" y="118"/>
                </a:cxn>
                <a:cxn ang="0">
                  <a:pos x="80" y="120"/>
                </a:cxn>
                <a:cxn ang="0">
                  <a:pos x="72" y="116"/>
                </a:cxn>
                <a:cxn ang="0">
                  <a:pos x="58" y="116"/>
                </a:cxn>
                <a:cxn ang="0">
                  <a:pos x="58" y="112"/>
                </a:cxn>
                <a:cxn ang="0">
                  <a:pos x="60" y="108"/>
                </a:cxn>
                <a:cxn ang="0">
                  <a:pos x="68" y="94"/>
                </a:cxn>
                <a:cxn ang="0">
                  <a:pos x="66" y="88"/>
                </a:cxn>
                <a:cxn ang="0">
                  <a:pos x="56" y="80"/>
                </a:cxn>
                <a:cxn ang="0">
                  <a:pos x="42" y="72"/>
                </a:cxn>
                <a:cxn ang="0">
                  <a:pos x="26" y="68"/>
                </a:cxn>
                <a:cxn ang="0">
                  <a:pos x="22" y="64"/>
                </a:cxn>
                <a:cxn ang="0">
                  <a:pos x="14" y="56"/>
                </a:cxn>
                <a:cxn ang="0">
                  <a:pos x="4" y="46"/>
                </a:cxn>
                <a:cxn ang="0">
                  <a:pos x="0" y="44"/>
                </a:cxn>
                <a:cxn ang="0">
                  <a:pos x="6" y="32"/>
                </a:cxn>
                <a:cxn ang="0">
                  <a:pos x="6" y="22"/>
                </a:cxn>
                <a:cxn ang="0">
                  <a:pos x="10" y="14"/>
                </a:cxn>
                <a:cxn ang="0">
                  <a:pos x="12" y="8"/>
                </a:cxn>
                <a:cxn ang="0">
                  <a:pos x="38" y="0"/>
                </a:cxn>
                <a:cxn ang="0">
                  <a:pos x="50" y="0"/>
                </a:cxn>
                <a:cxn ang="0">
                  <a:pos x="56" y="4"/>
                </a:cxn>
                <a:cxn ang="0">
                  <a:pos x="64" y="14"/>
                </a:cxn>
                <a:cxn ang="0">
                  <a:pos x="64" y="14"/>
                </a:cxn>
              </a:cxnLst>
              <a:rect l="0" t="0" r="r" b="b"/>
              <a:pathLst>
                <a:path w="114" h="120">
                  <a:moveTo>
                    <a:pt x="64" y="14"/>
                  </a:moveTo>
                  <a:lnTo>
                    <a:pt x="62" y="14"/>
                  </a:lnTo>
                  <a:lnTo>
                    <a:pt x="64" y="18"/>
                  </a:lnTo>
                  <a:lnTo>
                    <a:pt x="64" y="38"/>
                  </a:lnTo>
                  <a:lnTo>
                    <a:pt x="66" y="40"/>
                  </a:lnTo>
                  <a:lnTo>
                    <a:pt x="76" y="44"/>
                  </a:lnTo>
                  <a:lnTo>
                    <a:pt x="86" y="42"/>
                  </a:lnTo>
                  <a:lnTo>
                    <a:pt x="94" y="44"/>
                  </a:lnTo>
                  <a:lnTo>
                    <a:pt x="96" y="48"/>
                  </a:lnTo>
                  <a:lnTo>
                    <a:pt x="96" y="64"/>
                  </a:lnTo>
                  <a:lnTo>
                    <a:pt x="98" y="66"/>
                  </a:lnTo>
                  <a:lnTo>
                    <a:pt x="102" y="68"/>
                  </a:lnTo>
                  <a:lnTo>
                    <a:pt x="110" y="66"/>
                  </a:lnTo>
                  <a:lnTo>
                    <a:pt x="112" y="68"/>
                  </a:lnTo>
                  <a:lnTo>
                    <a:pt x="114" y="76"/>
                  </a:lnTo>
                  <a:lnTo>
                    <a:pt x="110" y="92"/>
                  </a:lnTo>
                  <a:lnTo>
                    <a:pt x="108" y="106"/>
                  </a:lnTo>
                  <a:lnTo>
                    <a:pt x="96" y="118"/>
                  </a:lnTo>
                  <a:lnTo>
                    <a:pt x="80" y="120"/>
                  </a:lnTo>
                  <a:lnTo>
                    <a:pt x="72" y="116"/>
                  </a:lnTo>
                  <a:lnTo>
                    <a:pt x="58" y="116"/>
                  </a:lnTo>
                  <a:lnTo>
                    <a:pt x="58" y="112"/>
                  </a:lnTo>
                  <a:lnTo>
                    <a:pt x="60" y="108"/>
                  </a:lnTo>
                  <a:lnTo>
                    <a:pt x="68" y="94"/>
                  </a:lnTo>
                  <a:lnTo>
                    <a:pt x="66" y="88"/>
                  </a:lnTo>
                  <a:lnTo>
                    <a:pt x="56" y="80"/>
                  </a:lnTo>
                  <a:lnTo>
                    <a:pt x="42" y="72"/>
                  </a:lnTo>
                  <a:lnTo>
                    <a:pt x="26" y="68"/>
                  </a:lnTo>
                  <a:lnTo>
                    <a:pt x="22" y="64"/>
                  </a:lnTo>
                  <a:lnTo>
                    <a:pt x="14" y="56"/>
                  </a:lnTo>
                  <a:lnTo>
                    <a:pt x="4" y="46"/>
                  </a:lnTo>
                  <a:lnTo>
                    <a:pt x="0" y="44"/>
                  </a:lnTo>
                  <a:lnTo>
                    <a:pt x="6" y="32"/>
                  </a:lnTo>
                  <a:lnTo>
                    <a:pt x="6" y="22"/>
                  </a:lnTo>
                  <a:lnTo>
                    <a:pt x="10" y="14"/>
                  </a:lnTo>
                  <a:lnTo>
                    <a:pt x="12" y="8"/>
                  </a:lnTo>
                  <a:lnTo>
                    <a:pt x="38" y="0"/>
                  </a:lnTo>
                  <a:lnTo>
                    <a:pt x="50" y="0"/>
                  </a:lnTo>
                  <a:lnTo>
                    <a:pt x="56" y="4"/>
                  </a:lnTo>
                  <a:lnTo>
                    <a:pt x="64" y="14"/>
                  </a:lnTo>
                  <a:lnTo>
                    <a:pt x="64" y="1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95" name="Freeform 366">
              <a:extLst>
                <a:ext uri="{FF2B5EF4-FFF2-40B4-BE49-F238E27FC236}">
                  <a16:creationId xmlns:a16="http://schemas.microsoft.com/office/drawing/2014/main" id="{148FD023-FE7A-42B6-8AB4-3456AB7E6D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0838" y="5783263"/>
              <a:ext cx="73025" cy="85725"/>
            </a:xfrm>
            <a:custGeom>
              <a:avLst/>
              <a:gdLst/>
              <a:ahLst/>
              <a:cxnLst>
                <a:cxn ang="0">
                  <a:pos x="0" y="50"/>
                </a:cxn>
                <a:cxn ang="0">
                  <a:pos x="0" y="0"/>
                </a:cxn>
                <a:cxn ang="0">
                  <a:pos x="6" y="10"/>
                </a:cxn>
                <a:cxn ang="0">
                  <a:pos x="4" y="10"/>
                </a:cxn>
                <a:cxn ang="0">
                  <a:pos x="2" y="12"/>
                </a:cxn>
                <a:cxn ang="0">
                  <a:pos x="10" y="24"/>
                </a:cxn>
                <a:cxn ang="0">
                  <a:pos x="34" y="44"/>
                </a:cxn>
                <a:cxn ang="0">
                  <a:pos x="46" y="48"/>
                </a:cxn>
                <a:cxn ang="0">
                  <a:pos x="46" y="52"/>
                </a:cxn>
                <a:cxn ang="0">
                  <a:pos x="42" y="52"/>
                </a:cxn>
                <a:cxn ang="0">
                  <a:pos x="38" y="52"/>
                </a:cxn>
                <a:cxn ang="0">
                  <a:pos x="30" y="54"/>
                </a:cxn>
                <a:cxn ang="0">
                  <a:pos x="8" y="48"/>
                </a:cxn>
                <a:cxn ang="0">
                  <a:pos x="0" y="50"/>
                </a:cxn>
                <a:cxn ang="0">
                  <a:pos x="0" y="50"/>
                </a:cxn>
              </a:cxnLst>
              <a:rect l="0" t="0" r="r" b="b"/>
              <a:pathLst>
                <a:path w="46" h="54">
                  <a:moveTo>
                    <a:pt x="0" y="5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2" y="12"/>
                  </a:lnTo>
                  <a:lnTo>
                    <a:pt x="10" y="24"/>
                  </a:lnTo>
                  <a:lnTo>
                    <a:pt x="34" y="44"/>
                  </a:lnTo>
                  <a:lnTo>
                    <a:pt x="46" y="48"/>
                  </a:lnTo>
                  <a:lnTo>
                    <a:pt x="46" y="52"/>
                  </a:lnTo>
                  <a:lnTo>
                    <a:pt x="42" y="52"/>
                  </a:lnTo>
                  <a:lnTo>
                    <a:pt x="38" y="52"/>
                  </a:lnTo>
                  <a:lnTo>
                    <a:pt x="30" y="54"/>
                  </a:lnTo>
                  <a:lnTo>
                    <a:pt x="8" y="48"/>
                  </a:lnTo>
                  <a:lnTo>
                    <a:pt x="0" y="50"/>
                  </a:lnTo>
                  <a:lnTo>
                    <a:pt x="0" y="5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96" name="Freeform 367">
              <a:extLst>
                <a:ext uri="{FF2B5EF4-FFF2-40B4-BE49-F238E27FC236}">
                  <a16:creationId xmlns:a16="http://schemas.microsoft.com/office/drawing/2014/main" id="{DC530598-4A98-4105-91CA-37010182B6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4846638"/>
              <a:ext cx="180975" cy="977900"/>
            </a:xfrm>
            <a:custGeom>
              <a:avLst/>
              <a:gdLst/>
              <a:ahLst/>
              <a:cxnLst>
                <a:cxn ang="0">
                  <a:pos x="94" y="24"/>
                </a:cxn>
                <a:cxn ang="0">
                  <a:pos x="94" y="38"/>
                </a:cxn>
                <a:cxn ang="0">
                  <a:pos x="106" y="76"/>
                </a:cxn>
                <a:cxn ang="0">
                  <a:pos x="96" y="98"/>
                </a:cxn>
                <a:cxn ang="0">
                  <a:pos x="98" y="134"/>
                </a:cxn>
                <a:cxn ang="0">
                  <a:pos x="76" y="170"/>
                </a:cxn>
                <a:cxn ang="0">
                  <a:pos x="70" y="210"/>
                </a:cxn>
                <a:cxn ang="0">
                  <a:pos x="76" y="234"/>
                </a:cxn>
                <a:cxn ang="0">
                  <a:pos x="68" y="264"/>
                </a:cxn>
                <a:cxn ang="0">
                  <a:pos x="60" y="308"/>
                </a:cxn>
                <a:cxn ang="0">
                  <a:pos x="50" y="368"/>
                </a:cxn>
                <a:cxn ang="0">
                  <a:pos x="48" y="398"/>
                </a:cxn>
                <a:cxn ang="0">
                  <a:pos x="50" y="424"/>
                </a:cxn>
                <a:cxn ang="0">
                  <a:pos x="50" y="430"/>
                </a:cxn>
                <a:cxn ang="0">
                  <a:pos x="52" y="466"/>
                </a:cxn>
                <a:cxn ang="0">
                  <a:pos x="42" y="510"/>
                </a:cxn>
                <a:cxn ang="0">
                  <a:pos x="36" y="548"/>
                </a:cxn>
                <a:cxn ang="0">
                  <a:pos x="78" y="578"/>
                </a:cxn>
                <a:cxn ang="0">
                  <a:pos x="82" y="582"/>
                </a:cxn>
                <a:cxn ang="0">
                  <a:pos x="54" y="616"/>
                </a:cxn>
                <a:cxn ang="0">
                  <a:pos x="48" y="608"/>
                </a:cxn>
                <a:cxn ang="0">
                  <a:pos x="48" y="588"/>
                </a:cxn>
                <a:cxn ang="0">
                  <a:pos x="42" y="582"/>
                </a:cxn>
                <a:cxn ang="0">
                  <a:pos x="40" y="570"/>
                </a:cxn>
                <a:cxn ang="0">
                  <a:pos x="34" y="576"/>
                </a:cxn>
                <a:cxn ang="0">
                  <a:pos x="28" y="568"/>
                </a:cxn>
                <a:cxn ang="0">
                  <a:pos x="26" y="552"/>
                </a:cxn>
                <a:cxn ang="0">
                  <a:pos x="24" y="544"/>
                </a:cxn>
                <a:cxn ang="0">
                  <a:pos x="18" y="528"/>
                </a:cxn>
                <a:cxn ang="0">
                  <a:pos x="22" y="518"/>
                </a:cxn>
                <a:cxn ang="0">
                  <a:pos x="20" y="508"/>
                </a:cxn>
                <a:cxn ang="0">
                  <a:pos x="24" y="500"/>
                </a:cxn>
                <a:cxn ang="0">
                  <a:pos x="20" y="498"/>
                </a:cxn>
                <a:cxn ang="0">
                  <a:pos x="24" y="488"/>
                </a:cxn>
                <a:cxn ang="0">
                  <a:pos x="16" y="482"/>
                </a:cxn>
                <a:cxn ang="0">
                  <a:pos x="18" y="468"/>
                </a:cxn>
                <a:cxn ang="0">
                  <a:pos x="2" y="468"/>
                </a:cxn>
                <a:cxn ang="0">
                  <a:pos x="0" y="470"/>
                </a:cxn>
                <a:cxn ang="0">
                  <a:pos x="8" y="456"/>
                </a:cxn>
                <a:cxn ang="0">
                  <a:pos x="20" y="460"/>
                </a:cxn>
                <a:cxn ang="0">
                  <a:pos x="30" y="458"/>
                </a:cxn>
                <a:cxn ang="0">
                  <a:pos x="30" y="448"/>
                </a:cxn>
                <a:cxn ang="0">
                  <a:pos x="32" y="442"/>
                </a:cxn>
                <a:cxn ang="0">
                  <a:pos x="38" y="442"/>
                </a:cxn>
                <a:cxn ang="0">
                  <a:pos x="40" y="430"/>
                </a:cxn>
                <a:cxn ang="0">
                  <a:pos x="36" y="406"/>
                </a:cxn>
                <a:cxn ang="0">
                  <a:pos x="42" y="390"/>
                </a:cxn>
                <a:cxn ang="0">
                  <a:pos x="44" y="388"/>
                </a:cxn>
                <a:cxn ang="0">
                  <a:pos x="44" y="374"/>
                </a:cxn>
                <a:cxn ang="0">
                  <a:pos x="30" y="376"/>
                </a:cxn>
                <a:cxn ang="0">
                  <a:pos x="28" y="342"/>
                </a:cxn>
                <a:cxn ang="0">
                  <a:pos x="28" y="312"/>
                </a:cxn>
                <a:cxn ang="0">
                  <a:pos x="32" y="296"/>
                </a:cxn>
                <a:cxn ang="0">
                  <a:pos x="46" y="262"/>
                </a:cxn>
                <a:cxn ang="0">
                  <a:pos x="54" y="226"/>
                </a:cxn>
                <a:cxn ang="0">
                  <a:pos x="56" y="184"/>
                </a:cxn>
                <a:cxn ang="0">
                  <a:pos x="58" y="162"/>
                </a:cxn>
                <a:cxn ang="0">
                  <a:pos x="64" y="134"/>
                </a:cxn>
                <a:cxn ang="0">
                  <a:pos x="68" y="82"/>
                </a:cxn>
                <a:cxn ang="0">
                  <a:pos x="72" y="34"/>
                </a:cxn>
                <a:cxn ang="0">
                  <a:pos x="80" y="0"/>
                </a:cxn>
              </a:cxnLst>
              <a:rect l="0" t="0" r="r" b="b"/>
              <a:pathLst>
                <a:path w="114" h="616">
                  <a:moveTo>
                    <a:pt x="80" y="0"/>
                  </a:moveTo>
                  <a:lnTo>
                    <a:pt x="86" y="6"/>
                  </a:lnTo>
                  <a:lnTo>
                    <a:pt x="88" y="18"/>
                  </a:lnTo>
                  <a:lnTo>
                    <a:pt x="94" y="24"/>
                  </a:lnTo>
                  <a:lnTo>
                    <a:pt x="94" y="30"/>
                  </a:lnTo>
                  <a:lnTo>
                    <a:pt x="92" y="32"/>
                  </a:lnTo>
                  <a:lnTo>
                    <a:pt x="90" y="36"/>
                  </a:lnTo>
                  <a:lnTo>
                    <a:pt x="94" y="38"/>
                  </a:lnTo>
                  <a:lnTo>
                    <a:pt x="94" y="42"/>
                  </a:lnTo>
                  <a:lnTo>
                    <a:pt x="98" y="46"/>
                  </a:lnTo>
                  <a:lnTo>
                    <a:pt x="102" y="74"/>
                  </a:lnTo>
                  <a:lnTo>
                    <a:pt x="106" y="76"/>
                  </a:lnTo>
                  <a:lnTo>
                    <a:pt x="112" y="74"/>
                  </a:lnTo>
                  <a:lnTo>
                    <a:pt x="114" y="80"/>
                  </a:lnTo>
                  <a:lnTo>
                    <a:pt x="112" y="92"/>
                  </a:lnTo>
                  <a:lnTo>
                    <a:pt x="96" y="98"/>
                  </a:lnTo>
                  <a:lnTo>
                    <a:pt x="96" y="106"/>
                  </a:lnTo>
                  <a:lnTo>
                    <a:pt x="94" y="110"/>
                  </a:lnTo>
                  <a:lnTo>
                    <a:pt x="94" y="114"/>
                  </a:lnTo>
                  <a:lnTo>
                    <a:pt x="98" y="134"/>
                  </a:lnTo>
                  <a:lnTo>
                    <a:pt x="90" y="138"/>
                  </a:lnTo>
                  <a:lnTo>
                    <a:pt x="88" y="146"/>
                  </a:lnTo>
                  <a:lnTo>
                    <a:pt x="82" y="152"/>
                  </a:lnTo>
                  <a:lnTo>
                    <a:pt x="76" y="170"/>
                  </a:lnTo>
                  <a:lnTo>
                    <a:pt x="76" y="184"/>
                  </a:lnTo>
                  <a:lnTo>
                    <a:pt x="68" y="200"/>
                  </a:lnTo>
                  <a:lnTo>
                    <a:pt x="68" y="208"/>
                  </a:lnTo>
                  <a:lnTo>
                    <a:pt x="70" y="210"/>
                  </a:lnTo>
                  <a:lnTo>
                    <a:pt x="70" y="216"/>
                  </a:lnTo>
                  <a:lnTo>
                    <a:pt x="74" y="224"/>
                  </a:lnTo>
                  <a:lnTo>
                    <a:pt x="74" y="230"/>
                  </a:lnTo>
                  <a:lnTo>
                    <a:pt x="76" y="234"/>
                  </a:lnTo>
                  <a:lnTo>
                    <a:pt x="76" y="246"/>
                  </a:lnTo>
                  <a:lnTo>
                    <a:pt x="72" y="254"/>
                  </a:lnTo>
                  <a:lnTo>
                    <a:pt x="70" y="262"/>
                  </a:lnTo>
                  <a:lnTo>
                    <a:pt x="68" y="264"/>
                  </a:lnTo>
                  <a:lnTo>
                    <a:pt x="68" y="278"/>
                  </a:lnTo>
                  <a:lnTo>
                    <a:pt x="62" y="286"/>
                  </a:lnTo>
                  <a:lnTo>
                    <a:pt x="60" y="288"/>
                  </a:lnTo>
                  <a:lnTo>
                    <a:pt x="60" y="308"/>
                  </a:lnTo>
                  <a:lnTo>
                    <a:pt x="62" y="320"/>
                  </a:lnTo>
                  <a:lnTo>
                    <a:pt x="56" y="326"/>
                  </a:lnTo>
                  <a:lnTo>
                    <a:pt x="52" y="346"/>
                  </a:lnTo>
                  <a:lnTo>
                    <a:pt x="50" y="368"/>
                  </a:lnTo>
                  <a:lnTo>
                    <a:pt x="52" y="374"/>
                  </a:lnTo>
                  <a:lnTo>
                    <a:pt x="52" y="378"/>
                  </a:lnTo>
                  <a:lnTo>
                    <a:pt x="48" y="388"/>
                  </a:lnTo>
                  <a:lnTo>
                    <a:pt x="48" y="398"/>
                  </a:lnTo>
                  <a:lnTo>
                    <a:pt x="50" y="400"/>
                  </a:lnTo>
                  <a:lnTo>
                    <a:pt x="50" y="408"/>
                  </a:lnTo>
                  <a:lnTo>
                    <a:pt x="52" y="414"/>
                  </a:lnTo>
                  <a:lnTo>
                    <a:pt x="50" y="424"/>
                  </a:lnTo>
                  <a:lnTo>
                    <a:pt x="56" y="424"/>
                  </a:lnTo>
                  <a:lnTo>
                    <a:pt x="58" y="428"/>
                  </a:lnTo>
                  <a:lnTo>
                    <a:pt x="56" y="430"/>
                  </a:lnTo>
                  <a:lnTo>
                    <a:pt x="50" y="430"/>
                  </a:lnTo>
                  <a:lnTo>
                    <a:pt x="50" y="434"/>
                  </a:lnTo>
                  <a:lnTo>
                    <a:pt x="56" y="438"/>
                  </a:lnTo>
                  <a:lnTo>
                    <a:pt x="54" y="444"/>
                  </a:lnTo>
                  <a:lnTo>
                    <a:pt x="52" y="466"/>
                  </a:lnTo>
                  <a:lnTo>
                    <a:pt x="50" y="476"/>
                  </a:lnTo>
                  <a:lnTo>
                    <a:pt x="44" y="486"/>
                  </a:lnTo>
                  <a:lnTo>
                    <a:pt x="44" y="500"/>
                  </a:lnTo>
                  <a:lnTo>
                    <a:pt x="42" y="510"/>
                  </a:lnTo>
                  <a:lnTo>
                    <a:pt x="32" y="524"/>
                  </a:lnTo>
                  <a:lnTo>
                    <a:pt x="30" y="538"/>
                  </a:lnTo>
                  <a:lnTo>
                    <a:pt x="32" y="552"/>
                  </a:lnTo>
                  <a:lnTo>
                    <a:pt x="36" y="548"/>
                  </a:lnTo>
                  <a:lnTo>
                    <a:pt x="44" y="548"/>
                  </a:lnTo>
                  <a:lnTo>
                    <a:pt x="44" y="570"/>
                  </a:lnTo>
                  <a:lnTo>
                    <a:pt x="48" y="576"/>
                  </a:lnTo>
                  <a:lnTo>
                    <a:pt x="78" y="578"/>
                  </a:lnTo>
                  <a:lnTo>
                    <a:pt x="98" y="582"/>
                  </a:lnTo>
                  <a:lnTo>
                    <a:pt x="96" y="584"/>
                  </a:lnTo>
                  <a:lnTo>
                    <a:pt x="86" y="584"/>
                  </a:lnTo>
                  <a:lnTo>
                    <a:pt x="82" y="582"/>
                  </a:lnTo>
                  <a:lnTo>
                    <a:pt x="80" y="586"/>
                  </a:lnTo>
                  <a:lnTo>
                    <a:pt x="64" y="592"/>
                  </a:lnTo>
                  <a:lnTo>
                    <a:pt x="62" y="616"/>
                  </a:lnTo>
                  <a:lnTo>
                    <a:pt x="54" y="616"/>
                  </a:lnTo>
                  <a:lnTo>
                    <a:pt x="46" y="610"/>
                  </a:lnTo>
                  <a:lnTo>
                    <a:pt x="44" y="606"/>
                  </a:lnTo>
                  <a:lnTo>
                    <a:pt x="46" y="604"/>
                  </a:lnTo>
                  <a:lnTo>
                    <a:pt x="48" y="608"/>
                  </a:lnTo>
                  <a:lnTo>
                    <a:pt x="58" y="602"/>
                  </a:lnTo>
                  <a:lnTo>
                    <a:pt x="60" y="596"/>
                  </a:lnTo>
                  <a:lnTo>
                    <a:pt x="56" y="588"/>
                  </a:lnTo>
                  <a:lnTo>
                    <a:pt x="48" y="588"/>
                  </a:lnTo>
                  <a:lnTo>
                    <a:pt x="42" y="590"/>
                  </a:lnTo>
                  <a:lnTo>
                    <a:pt x="42" y="588"/>
                  </a:lnTo>
                  <a:lnTo>
                    <a:pt x="38" y="588"/>
                  </a:lnTo>
                  <a:lnTo>
                    <a:pt x="42" y="582"/>
                  </a:lnTo>
                  <a:lnTo>
                    <a:pt x="40" y="576"/>
                  </a:lnTo>
                  <a:lnTo>
                    <a:pt x="42" y="576"/>
                  </a:lnTo>
                  <a:lnTo>
                    <a:pt x="42" y="572"/>
                  </a:lnTo>
                  <a:lnTo>
                    <a:pt x="40" y="570"/>
                  </a:lnTo>
                  <a:lnTo>
                    <a:pt x="40" y="572"/>
                  </a:lnTo>
                  <a:lnTo>
                    <a:pt x="34" y="570"/>
                  </a:lnTo>
                  <a:lnTo>
                    <a:pt x="36" y="574"/>
                  </a:lnTo>
                  <a:lnTo>
                    <a:pt x="34" y="576"/>
                  </a:lnTo>
                  <a:lnTo>
                    <a:pt x="30" y="568"/>
                  </a:lnTo>
                  <a:lnTo>
                    <a:pt x="32" y="578"/>
                  </a:lnTo>
                  <a:lnTo>
                    <a:pt x="30" y="576"/>
                  </a:lnTo>
                  <a:lnTo>
                    <a:pt x="28" y="568"/>
                  </a:lnTo>
                  <a:lnTo>
                    <a:pt x="26" y="564"/>
                  </a:lnTo>
                  <a:lnTo>
                    <a:pt x="20" y="556"/>
                  </a:lnTo>
                  <a:lnTo>
                    <a:pt x="20" y="552"/>
                  </a:lnTo>
                  <a:lnTo>
                    <a:pt x="26" y="552"/>
                  </a:lnTo>
                  <a:lnTo>
                    <a:pt x="26" y="548"/>
                  </a:lnTo>
                  <a:lnTo>
                    <a:pt x="22" y="548"/>
                  </a:lnTo>
                  <a:lnTo>
                    <a:pt x="20" y="546"/>
                  </a:lnTo>
                  <a:lnTo>
                    <a:pt x="24" y="544"/>
                  </a:lnTo>
                  <a:lnTo>
                    <a:pt x="18" y="542"/>
                  </a:lnTo>
                  <a:lnTo>
                    <a:pt x="14" y="538"/>
                  </a:lnTo>
                  <a:lnTo>
                    <a:pt x="18" y="534"/>
                  </a:lnTo>
                  <a:lnTo>
                    <a:pt x="18" y="528"/>
                  </a:lnTo>
                  <a:lnTo>
                    <a:pt x="24" y="526"/>
                  </a:lnTo>
                  <a:lnTo>
                    <a:pt x="22" y="522"/>
                  </a:lnTo>
                  <a:lnTo>
                    <a:pt x="24" y="516"/>
                  </a:lnTo>
                  <a:lnTo>
                    <a:pt x="22" y="518"/>
                  </a:lnTo>
                  <a:lnTo>
                    <a:pt x="20" y="522"/>
                  </a:lnTo>
                  <a:lnTo>
                    <a:pt x="18" y="522"/>
                  </a:lnTo>
                  <a:lnTo>
                    <a:pt x="18" y="508"/>
                  </a:lnTo>
                  <a:lnTo>
                    <a:pt x="20" y="508"/>
                  </a:lnTo>
                  <a:lnTo>
                    <a:pt x="18" y="506"/>
                  </a:lnTo>
                  <a:lnTo>
                    <a:pt x="18" y="504"/>
                  </a:lnTo>
                  <a:lnTo>
                    <a:pt x="26" y="504"/>
                  </a:lnTo>
                  <a:lnTo>
                    <a:pt x="24" y="500"/>
                  </a:lnTo>
                  <a:lnTo>
                    <a:pt x="18" y="502"/>
                  </a:lnTo>
                  <a:lnTo>
                    <a:pt x="16" y="492"/>
                  </a:lnTo>
                  <a:lnTo>
                    <a:pt x="18" y="492"/>
                  </a:lnTo>
                  <a:lnTo>
                    <a:pt x="20" y="498"/>
                  </a:lnTo>
                  <a:lnTo>
                    <a:pt x="20" y="494"/>
                  </a:lnTo>
                  <a:lnTo>
                    <a:pt x="28" y="496"/>
                  </a:lnTo>
                  <a:lnTo>
                    <a:pt x="26" y="488"/>
                  </a:lnTo>
                  <a:lnTo>
                    <a:pt x="24" y="488"/>
                  </a:lnTo>
                  <a:lnTo>
                    <a:pt x="20" y="488"/>
                  </a:lnTo>
                  <a:lnTo>
                    <a:pt x="20" y="486"/>
                  </a:lnTo>
                  <a:lnTo>
                    <a:pt x="22" y="484"/>
                  </a:lnTo>
                  <a:lnTo>
                    <a:pt x="16" y="482"/>
                  </a:lnTo>
                  <a:lnTo>
                    <a:pt x="22" y="478"/>
                  </a:lnTo>
                  <a:lnTo>
                    <a:pt x="20" y="476"/>
                  </a:lnTo>
                  <a:lnTo>
                    <a:pt x="22" y="474"/>
                  </a:lnTo>
                  <a:lnTo>
                    <a:pt x="18" y="468"/>
                  </a:lnTo>
                  <a:lnTo>
                    <a:pt x="16" y="468"/>
                  </a:lnTo>
                  <a:lnTo>
                    <a:pt x="12" y="470"/>
                  </a:lnTo>
                  <a:lnTo>
                    <a:pt x="6" y="466"/>
                  </a:lnTo>
                  <a:lnTo>
                    <a:pt x="2" y="468"/>
                  </a:lnTo>
                  <a:lnTo>
                    <a:pt x="4" y="470"/>
                  </a:lnTo>
                  <a:lnTo>
                    <a:pt x="4" y="472"/>
                  </a:lnTo>
                  <a:lnTo>
                    <a:pt x="2" y="472"/>
                  </a:lnTo>
                  <a:lnTo>
                    <a:pt x="0" y="470"/>
                  </a:lnTo>
                  <a:lnTo>
                    <a:pt x="2" y="464"/>
                  </a:lnTo>
                  <a:lnTo>
                    <a:pt x="12" y="458"/>
                  </a:lnTo>
                  <a:lnTo>
                    <a:pt x="12" y="456"/>
                  </a:lnTo>
                  <a:lnTo>
                    <a:pt x="8" y="456"/>
                  </a:lnTo>
                  <a:lnTo>
                    <a:pt x="8" y="452"/>
                  </a:lnTo>
                  <a:lnTo>
                    <a:pt x="18" y="452"/>
                  </a:lnTo>
                  <a:lnTo>
                    <a:pt x="22" y="456"/>
                  </a:lnTo>
                  <a:lnTo>
                    <a:pt x="20" y="460"/>
                  </a:lnTo>
                  <a:lnTo>
                    <a:pt x="22" y="462"/>
                  </a:lnTo>
                  <a:lnTo>
                    <a:pt x="24" y="458"/>
                  </a:lnTo>
                  <a:lnTo>
                    <a:pt x="24" y="464"/>
                  </a:lnTo>
                  <a:lnTo>
                    <a:pt x="30" y="458"/>
                  </a:lnTo>
                  <a:lnTo>
                    <a:pt x="28" y="458"/>
                  </a:lnTo>
                  <a:lnTo>
                    <a:pt x="28" y="452"/>
                  </a:lnTo>
                  <a:lnTo>
                    <a:pt x="32" y="450"/>
                  </a:lnTo>
                  <a:lnTo>
                    <a:pt x="30" y="448"/>
                  </a:lnTo>
                  <a:lnTo>
                    <a:pt x="32" y="446"/>
                  </a:lnTo>
                  <a:lnTo>
                    <a:pt x="28" y="446"/>
                  </a:lnTo>
                  <a:lnTo>
                    <a:pt x="28" y="444"/>
                  </a:lnTo>
                  <a:lnTo>
                    <a:pt x="32" y="442"/>
                  </a:lnTo>
                  <a:lnTo>
                    <a:pt x="34" y="442"/>
                  </a:lnTo>
                  <a:lnTo>
                    <a:pt x="36" y="444"/>
                  </a:lnTo>
                  <a:lnTo>
                    <a:pt x="38" y="444"/>
                  </a:lnTo>
                  <a:lnTo>
                    <a:pt x="38" y="442"/>
                  </a:lnTo>
                  <a:lnTo>
                    <a:pt x="30" y="440"/>
                  </a:lnTo>
                  <a:lnTo>
                    <a:pt x="30" y="436"/>
                  </a:lnTo>
                  <a:lnTo>
                    <a:pt x="36" y="434"/>
                  </a:lnTo>
                  <a:lnTo>
                    <a:pt x="40" y="430"/>
                  </a:lnTo>
                  <a:lnTo>
                    <a:pt x="38" y="424"/>
                  </a:lnTo>
                  <a:lnTo>
                    <a:pt x="32" y="418"/>
                  </a:lnTo>
                  <a:lnTo>
                    <a:pt x="36" y="412"/>
                  </a:lnTo>
                  <a:lnTo>
                    <a:pt x="36" y="406"/>
                  </a:lnTo>
                  <a:lnTo>
                    <a:pt x="38" y="398"/>
                  </a:lnTo>
                  <a:lnTo>
                    <a:pt x="38" y="392"/>
                  </a:lnTo>
                  <a:lnTo>
                    <a:pt x="40" y="390"/>
                  </a:lnTo>
                  <a:lnTo>
                    <a:pt x="42" y="390"/>
                  </a:lnTo>
                  <a:lnTo>
                    <a:pt x="38" y="386"/>
                  </a:lnTo>
                  <a:lnTo>
                    <a:pt x="40" y="384"/>
                  </a:lnTo>
                  <a:lnTo>
                    <a:pt x="42" y="384"/>
                  </a:lnTo>
                  <a:lnTo>
                    <a:pt x="44" y="388"/>
                  </a:lnTo>
                  <a:lnTo>
                    <a:pt x="42" y="380"/>
                  </a:lnTo>
                  <a:lnTo>
                    <a:pt x="38" y="380"/>
                  </a:lnTo>
                  <a:lnTo>
                    <a:pt x="40" y="376"/>
                  </a:lnTo>
                  <a:lnTo>
                    <a:pt x="44" y="374"/>
                  </a:lnTo>
                  <a:lnTo>
                    <a:pt x="40" y="374"/>
                  </a:lnTo>
                  <a:lnTo>
                    <a:pt x="36" y="372"/>
                  </a:lnTo>
                  <a:lnTo>
                    <a:pt x="32" y="374"/>
                  </a:lnTo>
                  <a:lnTo>
                    <a:pt x="30" y="376"/>
                  </a:lnTo>
                  <a:lnTo>
                    <a:pt x="26" y="374"/>
                  </a:lnTo>
                  <a:lnTo>
                    <a:pt x="24" y="370"/>
                  </a:lnTo>
                  <a:lnTo>
                    <a:pt x="26" y="342"/>
                  </a:lnTo>
                  <a:lnTo>
                    <a:pt x="28" y="342"/>
                  </a:lnTo>
                  <a:lnTo>
                    <a:pt x="30" y="336"/>
                  </a:lnTo>
                  <a:lnTo>
                    <a:pt x="30" y="328"/>
                  </a:lnTo>
                  <a:lnTo>
                    <a:pt x="28" y="320"/>
                  </a:lnTo>
                  <a:lnTo>
                    <a:pt x="28" y="312"/>
                  </a:lnTo>
                  <a:lnTo>
                    <a:pt x="26" y="306"/>
                  </a:lnTo>
                  <a:lnTo>
                    <a:pt x="26" y="298"/>
                  </a:lnTo>
                  <a:lnTo>
                    <a:pt x="28" y="296"/>
                  </a:lnTo>
                  <a:lnTo>
                    <a:pt x="32" y="296"/>
                  </a:lnTo>
                  <a:lnTo>
                    <a:pt x="32" y="288"/>
                  </a:lnTo>
                  <a:lnTo>
                    <a:pt x="36" y="288"/>
                  </a:lnTo>
                  <a:lnTo>
                    <a:pt x="42" y="268"/>
                  </a:lnTo>
                  <a:lnTo>
                    <a:pt x="46" y="262"/>
                  </a:lnTo>
                  <a:lnTo>
                    <a:pt x="50" y="242"/>
                  </a:lnTo>
                  <a:lnTo>
                    <a:pt x="52" y="240"/>
                  </a:lnTo>
                  <a:lnTo>
                    <a:pt x="52" y="230"/>
                  </a:lnTo>
                  <a:lnTo>
                    <a:pt x="54" y="226"/>
                  </a:lnTo>
                  <a:lnTo>
                    <a:pt x="54" y="220"/>
                  </a:lnTo>
                  <a:lnTo>
                    <a:pt x="52" y="192"/>
                  </a:lnTo>
                  <a:lnTo>
                    <a:pt x="52" y="186"/>
                  </a:lnTo>
                  <a:lnTo>
                    <a:pt x="56" y="184"/>
                  </a:lnTo>
                  <a:lnTo>
                    <a:pt x="56" y="180"/>
                  </a:lnTo>
                  <a:lnTo>
                    <a:pt x="54" y="168"/>
                  </a:lnTo>
                  <a:lnTo>
                    <a:pt x="54" y="164"/>
                  </a:lnTo>
                  <a:lnTo>
                    <a:pt x="58" y="162"/>
                  </a:lnTo>
                  <a:lnTo>
                    <a:pt x="60" y="146"/>
                  </a:lnTo>
                  <a:lnTo>
                    <a:pt x="62" y="144"/>
                  </a:lnTo>
                  <a:lnTo>
                    <a:pt x="62" y="138"/>
                  </a:lnTo>
                  <a:lnTo>
                    <a:pt x="64" y="134"/>
                  </a:lnTo>
                  <a:lnTo>
                    <a:pt x="64" y="118"/>
                  </a:lnTo>
                  <a:lnTo>
                    <a:pt x="68" y="110"/>
                  </a:lnTo>
                  <a:lnTo>
                    <a:pt x="68" y="84"/>
                  </a:lnTo>
                  <a:lnTo>
                    <a:pt x="68" y="82"/>
                  </a:lnTo>
                  <a:lnTo>
                    <a:pt x="70" y="74"/>
                  </a:lnTo>
                  <a:lnTo>
                    <a:pt x="74" y="56"/>
                  </a:lnTo>
                  <a:lnTo>
                    <a:pt x="72" y="46"/>
                  </a:lnTo>
                  <a:lnTo>
                    <a:pt x="72" y="34"/>
                  </a:lnTo>
                  <a:lnTo>
                    <a:pt x="68" y="8"/>
                  </a:lnTo>
                  <a:lnTo>
                    <a:pt x="70" y="6"/>
                  </a:lnTo>
                  <a:lnTo>
                    <a:pt x="76" y="6"/>
                  </a:lnTo>
                  <a:lnTo>
                    <a:pt x="80" y="0"/>
                  </a:lnTo>
                  <a:lnTo>
                    <a:pt x="8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97" name="Freeform 368">
              <a:extLst>
                <a:ext uri="{FF2B5EF4-FFF2-40B4-BE49-F238E27FC236}">
                  <a16:creationId xmlns:a16="http://schemas.microsoft.com/office/drawing/2014/main" id="{EDF9AECE-9DF4-4269-B354-A7532A3658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3688" y="5776913"/>
              <a:ext cx="57150" cy="92075"/>
            </a:xfrm>
            <a:custGeom>
              <a:avLst/>
              <a:gdLst/>
              <a:ahLst/>
              <a:cxnLst>
                <a:cxn ang="0">
                  <a:pos x="36" y="54"/>
                </a:cxn>
                <a:cxn ang="0">
                  <a:pos x="30" y="58"/>
                </a:cxn>
                <a:cxn ang="0">
                  <a:pos x="24" y="54"/>
                </a:cxn>
                <a:cxn ang="0">
                  <a:pos x="6" y="54"/>
                </a:cxn>
                <a:cxn ang="0">
                  <a:pos x="4" y="52"/>
                </a:cxn>
                <a:cxn ang="0">
                  <a:pos x="6" y="50"/>
                </a:cxn>
                <a:cxn ang="0">
                  <a:pos x="0" y="50"/>
                </a:cxn>
                <a:cxn ang="0">
                  <a:pos x="0" y="46"/>
                </a:cxn>
                <a:cxn ang="0">
                  <a:pos x="8" y="42"/>
                </a:cxn>
                <a:cxn ang="0">
                  <a:pos x="4" y="36"/>
                </a:cxn>
                <a:cxn ang="0">
                  <a:pos x="14" y="44"/>
                </a:cxn>
                <a:cxn ang="0">
                  <a:pos x="18" y="44"/>
                </a:cxn>
                <a:cxn ang="0">
                  <a:pos x="14" y="42"/>
                </a:cxn>
                <a:cxn ang="0">
                  <a:pos x="16" y="40"/>
                </a:cxn>
                <a:cxn ang="0">
                  <a:pos x="18" y="44"/>
                </a:cxn>
                <a:cxn ang="0">
                  <a:pos x="20" y="40"/>
                </a:cxn>
                <a:cxn ang="0">
                  <a:pos x="24" y="44"/>
                </a:cxn>
                <a:cxn ang="0">
                  <a:pos x="26" y="42"/>
                </a:cxn>
                <a:cxn ang="0">
                  <a:pos x="18" y="38"/>
                </a:cxn>
                <a:cxn ang="0">
                  <a:pos x="16" y="30"/>
                </a:cxn>
                <a:cxn ang="0">
                  <a:pos x="26" y="24"/>
                </a:cxn>
                <a:cxn ang="0">
                  <a:pos x="26" y="22"/>
                </a:cxn>
                <a:cxn ang="0">
                  <a:pos x="24" y="20"/>
                </a:cxn>
                <a:cxn ang="0">
                  <a:pos x="16" y="22"/>
                </a:cxn>
                <a:cxn ang="0">
                  <a:pos x="12" y="20"/>
                </a:cxn>
                <a:cxn ang="0">
                  <a:pos x="12" y="12"/>
                </a:cxn>
                <a:cxn ang="0">
                  <a:pos x="16" y="12"/>
                </a:cxn>
                <a:cxn ang="0">
                  <a:pos x="16" y="10"/>
                </a:cxn>
                <a:cxn ang="0">
                  <a:pos x="14" y="8"/>
                </a:cxn>
                <a:cxn ang="0">
                  <a:pos x="12" y="6"/>
                </a:cxn>
                <a:cxn ang="0">
                  <a:pos x="20" y="6"/>
                </a:cxn>
                <a:cxn ang="0">
                  <a:pos x="22" y="2"/>
                </a:cxn>
                <a:cxn ang="0">
                  <a:pos x="26" y="0"/>
                </a:cxn>
                <a:cxn ang="0">
                  <a:pos x="28" y="4"/>
                </a:cxn>
                <a:cxn ang="0">
                  <a:pos x="34" y="2"/>
                </a:cxn>
                <a:cxn ang="0">
                  <a:pos x="36" y="4"/>
                </a:cxn>
                <a:cxn ang="0">
                  <a:pos x="36" y="54"/>
                </a:cxn>
                <a:cxn ang="0">
                  <a:pos x="36" y="54"/>
                </a:cxn>
              </a:cxnLst>
              <a:rect l="0" t="0" r="r" b="b"/>
              <a:pathLst>
                <a:path w="36" h="58">
                  <a:moveTo>
                    <a:pt x="36" y="54"/>
                  </a:moveTo>
                  <a:lnTo>
                    <a:pt x="30" y="58"/>
                  </a:lnTo>
                  <a:lnTo>
                    <a:pt x="24" y="54"/>
                  </a:lnTo>
                  <a:lnTo>
                    <a:pt x="6" y="54"/>
                  </a:lnTo>
                  <a:lnTo>
                    <a:pt x="4" y="52"/>
                  </a:lnTo>
                  <a:lnTo>
                    <a:pt x="6" y="50"/>
                  </a:lnTo>
                  <a:lnTo>
                    <a:pt x="0" y="50"/>
                  </a:lnTo>
                  <a:lnTo>
                    <a:pt x="0" y="46"/>
                  </a:lnTo>
                  <a:lnTo>
                    <a:pt x="8" y="42"/>
                  </a:lnTo>
                  <a:lnTo>
                    <a:pt x="4" y="36"/>
                  </a:lnTo>
                  <a:lnTo>
                    <a:pt x="14" y="44"/>
                  </a:lnTo>
                  <a:lnTo>
                    <a:pt x="18" y="44"/>
                  </a:lnTo>
                  <a:lnTo>
                    <a:pt x="14" y="42"/>
                  </a:lnTo>
                  <a:lnTo>
                    <a:pt x="16" y="40"/>
                  </a:lnTo>
                  <a:lnTo>
                    <a:pt x="18" y="44"/>
                  </a:lnTo>
                  <a:lnTo>
                    <a:pt x="20" y="40"/>
                  </a:lnTo>
                  <a:lnTo>
                    <a:pt x="24" y="44"/>
                  </a:lnTo>
                  <a:lnTo>
                    <a:pt x="26" y="42"/>
                  </a:lnTo>
                  <a:lnTo>
                    <a:pt x="18" y="38"/>
                  </a:lnTo>
                  <a:lnTo>
                    <a:pt x="16" y="30"/>
                  </a:lnTo>
                  <a:lnTo>
                    <a:pt x="26" y="24"/>
                  </a:lnTo>
                  <a:lnTo>
                    <a:pt x="26" y="22"/>
                  </a:lnTo>
                  <a:lnTo>
                    <a:pt x="24" y="20"/>
                  </a:lnTo>
                  <a:lnTo>
                    <a:pt x="16" y="22"/>
                  </a:lnTo>
                  <a:lnTo>
                    <a:pt x="12" y="20"/>
                  </a:lnTo>
                  <a:lnTo>
                    <a:pt x="12" y="12"/>
                  </a:lnTo>
                  <a:lnTo>
                    <a:pt x="16" y="12"/>
                  </a:lnTo>
                  <a:lnTo>
                    <a:pt x="16" y="10"/>
                  </a:lnTo>
                  <a:lnTo>
                    <a:pt x="14" y="8"/>
                  </a:lnTo>
                  <a:lnTo>
                    <a:pt x="12" y="6"/>
                  </a:lnTo>
                  <a:lnTo>
                    <a:pt x="20" y="6"/>
                  </a:lnTo>
                  <a:lnTo>
                    <a:pt x="22" y="2"/>
                  </a:lnTo>
                  <a:lnTo>
                    <a:pt x="26" y="0"/>
                  </a:lnTo>
                  <a:lnTo>
                    <a:pt x="28" y="4"/>
                  </a:lnTo>
                  <a:lnTo>
                    <a:pt x="34" y="2"/>
                  </a:lnTo>
                  <a:lnTo>
                    <a:pt x="36" y="4"/>
                  </a:lnTo>
                  <a:lnTo>
                    <a:pt x="36" y="54"/>
                  </a:lnTo>
                  <a:lnTo>
                    <a:pt x="36" y="5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98" name="Freeform 369">
              <a:extLst>
                <a:ext uri="{FF2B5EF4-FFF2-40B4-BE49-F238E27FC236}">
                  <a16:creationId xmlns:a16="http://schemas.microsoft.com/office/drawing/2014/main" id="{BFC704FA-37FA-48DB-9E26-0AA3C8E54B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3313" y="3290888"/>
              <a:ext cx="73025" cy="92075"/>
            </a:xfrm>
            <a:custGeom>
              <a:avLst/>
              <a:gdLst/>
              <a:ahLst/>
              <a:cxnLst>
                <a:cxn ang="0">
                  <a:pos x="22" y="50"/>
                </a:cxn>
                <a:cxn ang="0">
                  <a:pos x="22" y="58"/>
                </a:cxn>
                <a:cxn ang="0">
                  <a:pos x="26" y="58"/>
                </a:cxn>
                <a:cxn ang="0">
                  <a:pos x="26" y="54"/>
                </a:cxn>
                <a:cxn ang="0">
                  <a:pos x="32" y="48"/>
                </a:cxn>
                <a:cxn ang="0">
                  <a:pos x="32" y="40"/>
                </a:cxn>
                <a:cxn ang="0">
                  <a:pos x="44" y="40"/>
                </a:cxn>
                <a:cxn ang="0">
                  <a:pos x="46" y="32"/>
                </a:cxn>
                <a:cxn ang="0">
                  <a:pos x="40" y="30"/>
                </a:cxn>
                <a:cxn ang="0">
                  <a:pos x="38" y="22"/>
                </a:cxn>
                <a:cxn ang="0">
                  <a:pos x="34" y="18"/>
                </a:cxn>
                <a:cxn ang="0">
                  <a:pos x="34" y="10"/>
                </a:cxn>
                <a:cxn ang="0">
                  <a:pos x="34" y="8"/>
                </a:cxn>
                <a:cxn ang="0">
                  <a:pos x="22" y="6"/>
                </a:cxn>
                <a:cxn ang="0">
                  <a:pos x="12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10" y="14"/>
                </a:cxn>
                <a:cxn ang="0">
                  <a:pos x="12" y="18"/>
                </a:cxn>
                <a:cxn ang="0">
                  <a:pos x="20" y="34"/>
                </a:cxn>
                <a:cxn ang="0">
                  <a:pos x="22" y="50"/>
                </a:cxn>
                <a:cxn ang="0">
                  <a:pos x="22" y="50"/>
                </a:cxn>
              </a:cxnLst>
              <a:rect l="0" t="0" r="r" b="b"/>
              <a:pathLst>
                <a:path w="46" h="58">
                  <a:moveTo>
                    <a:pt x="22" y="50"/>
                  </a:moveTo>
                  <a:lnTo>
                    <a:pt x="22" y="58"/>
                  </a:lnTo>
                  <a:lnTo>
                    <a:pt x="26" y="58"/>
                  </a:lnTo>
                  <a:lnTo>
                    <a:pt x="26" y="54"/>
                  </a:lnTo>
                  <a:lnTo>
                    <a:pt x="32" y="48"/>
                  </a:lnTo>
                  <a:lnTo>
                    <a:pt x="32" y="40"/>
                  </a:lnTo>
                  <a:lnTo>
                    <a:pt x="44" y="40"/>
                  </a:lnTo>
                  <a:lnTo>
                    <a:pt x="46" y="32"/>
                  </a:lnTo>
                  <a:lnTo>
                    <a:pt x="40" y="30"/>
                  </a:lnTo>
                  <a:lnTo>
                    <a:pt x="38" y="22"/>
                  </a:lnTo>
                  <a:lnTo>
                    <a:pt x="34" y="18"/>
                  </a:lnTo>
                  <a:lnTo>
                    <a:pt x="34" y="10"/>
                  </a:lnTo>
                  <a:lnTo>
                    <a:pt x="34" y="8"/>
                  </a:lnTo>
                  <a:lnTo>
                    <a:pt x="22" y="6"/>
                  </a:lnTo>
                  <a:lnTo>
                    <a:pt x="12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2" y="6"/>
                  </a:lnTo>
                  <a:lnTo>
                    <a:pt x="10" y="14"/>
                  </a:lnTo>
                  <a:lnTo>
                    <a:pt x="12" y="18"/>
                  </a:lnTo>
                  <a:lnTo>
                    <a:pt x="20" y="34"/>
                  </a:lnTo>
                  <a:lnTo>
                    <a:pt x="22" y="50"/>
                  </a:lnTo>
                  <a:lnTo>
                    <a:pt x="22" y="5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99" name="Freeform 370">
              <a:extLst>
                <a:ext uri="{FF2B5EF4-FFF2-40B4-BE49-F238E27FC236}">
                  <a16:creationId xmlns:a16="http://schemas.microsoft.com/office/drawing/2014/main" id="{9A37FB16-E61A-438C-A6DF-22BB84A3F39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9963" y="3300413"/>
              <a:ext cx="200025" cy="139700"/>
            </a:xfrm>
            <a:custGeom>
              <a:avLst/>
              <a:gdLst/>
              <a:ahLst/>
              <a:cxnLst>
                <a:cxn ang="0">
                  <a:pos x="104" y="28"/>
                </a:cxn>
                <a:cxn ang="0">
                  <a:pos x="96" y="12"/>
                </a:cxn>
                <a:cxn ang="0">
                  <a:pos x="94" y="8"/>
                </a:cxn>
                <a:cxn ang="0">
                  <a:pos x="86" y="0"/>
                </a:cxn>
                <a:cxn ang="0">
                  <a:pos x="84" y="0"/>
                </a:cxn>
                <a:cxn ang="0">
                  <a:pos x="62" y="8"/>
                </a:cxn>
                <a:cxn ang="0">
                  <a:pos x="58" y="4"/>
                </a:cxn>
                <a:cxn ang="0">
                  <a:pos x="34" y="6"/>
                </a:cxn>
                <a:cxn ang="0">
                  <a:pos x="24" y="14"/>
                </a:cxn>
                <a:cxn ang="0">
                  <a:pos x="20" y="20"/>
                </a:cxn>
                <a:cxn ang="0">
                  <a:pos x="12" y="38"/>
                </a:cxn>
                <a:cxn ang="0">
                  <a:pos x="0" y="42"/>
                </a:cxn>
                <a:cxn ang="0">
                  <a:pos x="6" y="46"/>
                </a:cxn>
                <a:cxn ang="0">
                  <a:pos x="10" y="58"/>
                </a:cxn>
                <a:cxn ang="0">
                  <a:pos x="16" y="60"/>
                </a:cxn>
                <a:cxn ang="0">
                  <a:pos x="16" y="66"/>
                </a:cxn>
                <a:cxn ang="0">
                  <a:pos x="26" y="70"/>
                </a:cxn>
                <a:cxn ang="0">
                  <a:pos x="30" y="68"/>
                </a:cxn>
                <a:cxn ang="0">
                  <a:pos x="32" y="72"/>
                </a:cxn>
                <a:cxn ang="0">
                  <a:pos x="28" y="74"/>
                </a:cxn>
                <a:cxn ang="0">
                  <a:pos x="30" y="78"/>
                </a:cxn>
                <a:cxn ang="0">
                  <a:pos x="34" y="78"/>
                </a:cxn>
                <a:cxn ang="0">
                  <a:pos x="36" y="80"/>
                </a:cxn>
                <a:cxn ang="0">
                  <a:pos x="34" y="84"/>
                </a:cxn>
                <a:cxn ang="0">
                  <a:pos x="38" y="86"/>
                </a:cxn>
                <a:cxn ang="0">
                  <a:pos x="70" y="88"/>
                </a:cxn>
                <a:cxn ang="0">
                  <a:pos x="90" y="80"/>
                </a:cxn>
                <a:cxn ang="0">
                  <a:pos x="94" y="80"/>
                </a:cxn>
                <a:cxn ang="0">
                  <a:pos x="104" y="82"/>
                </a:cxn>
                <a:cxn ang="0">
                  <a:pos x="108" y="86"/>
                </a:cxn>
                <a:cxn ang="0">
                  <a:pos x="112" y="86"/>
                </a:cxn>
                <a:cxn ang="0">
                  <a:pos x="112" y="76"/>
                </a:cxn>
                <a:cxn ang="0">
                  <a:pos x="116" y="64"/>
                </a:cxn>
                <a:cxn ang="0">
                  <a:pos x="118" y="64"/>
                </a:cxn>
                <a:cxn ang="0">
                  <a:pos x="118" y="66"/>
                </a:cxn>
                <a:cxn ang="0">
                  <a:pos x="114" y="72"/>
                </a:cxn>
                <a:cxn ang="0">
                  <a:pos x="116" y="74"/>
                </a:cxn>
                <a:cxn ang="0">
                  <a:pos x="124" y="66"/>
                </a:cxn>
                <a:cxn ang="0">
                  <a:pos x="126" y="66"/>
                </a:cxn>
                <a:cxn ang="0">
                  <a:pos x="126" y="62"/>
                </a:cxn>
                <a:cxn ang="0">
                  <a:pos x="126" y="56"/>
                </a:cxn>
                <a:cxn ang="0">
                  <a:pos x="122" y="54"/>
                </a:cxn>
                <a:cxn ang="0">
                  <a:pos x="112" y="58"/>
                </a:cxn>
                <a:cxn ang="0">
                  <a:pos x="108" y="54"/>
                </a:cxn>
                <a:cxn ang="0">
                  <a:pos x="106" y="54"/>
                </a:cxn>
                <a:cxn ang="0">
                  <a:pos x="106" y="52"/>
                </a:cxn>
                <a:cxn ang="0">
                  <a:pos x="106" y="44"/>
                </a:cxn>
                <a:cxn ang="0">
                  <a:pos x="104" y="28"/>
                </a:cxn>
                <a:cxn ang="0">
                  <a:pos x="104" y="28"/>
                </a:cxn>
              </a:cxnLst>
              <a:rect l="0" t="0" r="r" b="b"/>
              <a:pathLst>
                <a:path w="126" h="88">
                  <a:moveTo>
                    <a:pt x="104" y="28"/>
                  </a:moveTo>
                  <a:lnTo>
                    <a:pt x="96" y="12"/>
                  </a:lnTo>
                  <a:lnTo>
                    <a:pt x="94" y="8"/>
                  </a:lnTo>
                  <a:lnTo>
                    <a:pt x="86" y="0"/>
                  </a:lnTo>
                  <a:lnTo>
                    <a:pt x="84" y="0"/>
                  </a:lnTo>
                  <a:lnTo>
                    <a:pt x="62" y="8"/>
                  </a:lnTo>
                  <a:lnTo>
                    <a:pt x="58" y="4"/>
                  </a:lnTo>
                  <a:lnTo>
                    <a:pt x="34" y="6"/>
                  </a:lnTo>
                  <a:lnTo>
                    <a:pt x="24" y="14"/>
                  </a:lnTo>
                  <a:lnTo>
                    <a:pt x="20" y="20"/>
                  </a:lnTo>
                  <a:lnTo>
                    <a:pt x="12" y="38"/>
                  </a:lnTo>
                  <a:lnTo>
                    <a:pt x="0" y="42"/>
                  </a:lnTo>
                  <a:lnTo>
                    <a:pt x="6" y="46"/>
                  </a:lnTo>
                  <a:lnTo>
                    <a:pt x="10" y="58"/>
                  </a:lnTo>
                  <a:lnTo>
                    <a:pt x="16" y="60"/>
                  </a:lnTo>
                  <a:lnTo>
                    <a:pt x="16" y="66"/>
                  </a:lnTo>
                  <a:lnTo>
                    <a:pt x="26" y="70"/>
                  </a:lnTo>
                  <a:lnTo>
                    <a:pt x="30" y="68"/>
                  </a:lnTo>
                  <a:lnTo>
                    <a:pt x="32" y="72"/>
                  </a:lnTo>
                  <a:lnTo>
                    <a:pt x="28" y="74"/>
                  </a:lnTo>
                  <a:lnTo>
                    <a:pt x="30" y="78"/>
                  </a:lnTo>
                  <a:lnTo>
                    <a:pt x="34" y="78"/>
                  </a:lnTo>
                  <a:lnTo>
                    <a:pt x="36" y="80"/>
                  </a:lnTo>
                  <a:lnTo>
                    <a:pt x="34" y="84"/>
                  </a:lnTo>
                  <a:lnTo>
                    <a:pt x="38" y="86"/>
                  </a:lnTo>
                  <a:lnTo>
                    <a:pt x="70" y="88"/>
                  </a:lnTo>
                  <a:lnTo>
                    <a:pt x="90" y="80"/>
                  </a:lnTo>
                  <a:lnTo>
                    <a:pt x="94" y="80"/>
                  </a:lnTo>
                  <a:lnTo>
                    <a:pt x="104" y="82"/>
                  </a:lnTo>
                  <a:lnTo>
                    <a:pt x="108" y="86"/>
                  </a:lnTo>
                  <a:lnTo>
                    <a:pt x="112" y="86"/>
                  </a:lnTo>
                  <a:lnTo>
                    <a:pt x="112" y="76"/>
                  </a:lnTo>
                  <a:lnTo>
                    <a:pt x="116" y="64"/>
                  </a:lnTo>
                  <a:lnTo>
                    <a:pt x="118" y="64"/>
                  </a:lnTo>
                  <a:lnTo>
                    <a:pt x="118" y="66"/>
                  </a:lnTo>
                  <a:lnTo>
                    <a:pt x="114" y="72"/>
                  </a:lnTo>
                  <a:lnTo>
                    <a:pt x="116" y="74"/>
                  </a:lnTo>
                  <a:lnTo>
                    <a:pt x="124" y="66"/>
                  </a:lnTo>
                  <a:lnTo>
                    <a:pt x="126" y="66"/>
                  </a:lnTo>
                  <a:lnTo>
                    <a:pt x="126" y="62"/>
                  </a:lnTo>
                  <a:lnTo>
                    <a:pt x="126" y="56"/>
                  </a:lnTo>
                  <a:lnTo>
                    <a:pt x="122" y="54"/>
                  </a:lnTo>
                  <a:lnTo>
                    <a:pt x="112" y="58"/>
                  </a:lnTo>
                  <a:lnTo>
                    <a:pt x="108" y="54"/>
                  </a:lnTo>
                  <a:lnTo>
                    <a:pt x="106" y="54"/>
                  </a:lnTo>
                  <a:lnTo>
                    <a:pt x="106" y="52"/>
                  </a:lnTo>
                  <a:lnTo>
                    <a:pt x="106" y="44"/>
                  </a:lnTo>
                  <a:lnTo>
                    <a:pt x="104" y="28"/>
                  </a:lnTo>
                  <a:lnTo>
                    <a:pt x="104" y="2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00" name="Freeform 371">
              <a:extLst>
                <a:ext uri="{FF2B5EF4-FFF2-40B4-BE49-F238E27FC236}">
                  <a16:creationId xmlns:a16="http://schemas.microsoft.com/office/drawing/2014/main" id="{43098277-F56F-4557-B71F-5D6099A147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9888" y="3059113"/>
              <a:ext cx="53975" cy="47625"/>
            </a:xfrm>
            <a:custGeom>
              <a:avLst/>
              <a:gdLst/>
              <a:ahLst/>
              <a:cxnLst>
                <a:cxn ang="0">
                  <a:pos x="26" y="30"/>
                </a:cxn>
                <a:cxn ang="0">
                  <a:pos x="28" y="28"/>
                </a:cxn>
                <a:cxn ang="0">
                  <a:pos x="30" y="26"/>
                </a:cxn>
                <a:cxn ang="0">
                  <a:pos x="32" y="24"/>
                </a:cxn>
                <a:cxn ang="0">
                  <a:pos x="34" y="24"/>
                </a:cxn>
                <a:cxn ang="0">
                  <a:pos x="32" y="18"/>
                </a:cxn>
                <a:cxn ang="0">
                  <a:pos x="34" y="22"/>
                </a:cxn>
                <a:cxn ang="0">
                  <a:pos x="34" y="18"/>
                </a:cxn>
                <a:cxn ang="0">
                  <a:pos x="32" y="16"/>
                </a:cxn>
                <a:cxn ang="0">
                  <a:pos x="28" y="16"/>
                </a:cxn>
                <a:cxn ang="0">
                  <a:pos x="30" y="14"/>
                </a:cxn>
                <a:cxn ang="0">
                  <a:pos x="30" y="8"/>
                </a:cxn>
                <a:cxn ang="0">
                  <a:pos x="26" y="4"/>
                </a:cxn>
                <a:cxn ang="0">
                  <a:pos x="22" y="2"/>
                </a:cxn>
                <a:cxn ang="0">
                  <a:pos x="12" y="6"/>
                </a:cxn>
                <a:cxn ang="0">
                  <a:pos x="12" y="4"/>
                </a:cxn>
                <a:cxn ang="0">
                  <a:pos x="14" y="2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2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6" y="14"/>
                </a:cxn>
                <a:cxn ang="0">
                  <a:pos x="2" y="14"/>
                </a:cxn>
                <a:cxn ang="0">
                  <a:pos x="2" y="16"/>
                </a:cxn>
                <a:cxn ang="0">
                  <a:pos x="0" y="18"/>
                </a:cxn>
                <a:cxn ang="0">
                  <a:pos x="4" y="22"/>
                </a:cxn>
                <a:cxn ang="0">
                  <a:pos x="6" y="26"/>
                </a:cxn>
                <a:cxn ang="0">
                  <a:pos x="8" y="28"/>
                </a:cxn>
                <a:cxn ang="0">
                  <a:pos x="12" y="22"/>
                </a:cxn>
                <a:cxn ang="0">
                  <a:pos x="20" y="20"/>
                </a:cxn>
                <a:cxn ang="0">
                  <a:pos x="24" y="24"/>
                </a:cxn>
                <a:cxn ang="0">
                  <a:pos x="26" y="30"/>
                </a:cxn>
                <a:cxn ang="0">
                  <a:pos x="26" y="30"/>
                </a:cxn>
              </a:cxnLst>
              <a:rect l="0" t="0" r="r" b="b"/>
              <a:pathLst>
                <a:path w="34" h="30">
                  <a:moveTo>
                    <a:pt x="26" y="30"/>
                  </a:moveTo>
                  <a:lnTo>
                    <a:pt x="28" y="28"/>
                  </a:lnTo>
                  <a:lnTo>
                    <a:pt x="30" y="26"/>
                  </a:lnTo>
                  <a:lnTo>
                    <a:pt x="32" y="24"/>
                  </a:lnTo>
                  <a:lnTo>
                    <a:pt x="34" y="24"/>
                  </a:lnTo>
                  <a:lnTo>
                    <a:pt x="32" y="18"/>
                  </a:lnTo>
                  <a:lnTo>
                    <a:pt x="34" y="22"/>
                  </a:lnTo>
                  <a:lnTo>
                    <a:pt x="34" y="18"/>
                  </a:lnTo>
                  <a:lnTo>
                    <a:pt x="32" y="16"/>
                  </a:lnTo>
                  <a:lnTo>
                    <a:pt x="28" y="16"/>
                  </a:lnTo>
                  <a:lnTo>
                    <a:pt x="30" y="14"/>
                  </a:lnTo>
                  <a:lnTo>
                    <a:pt x="30" y="8"/>
                  </a:lnTo>
                  <a:lnTo>
                    <a:pt x="26" y="4"/>
                  </a:lnTo>
                  <a:lnTo>
                    <a:pt x="22" y="2"/>
                  </a:lnTo>
                  <a:lnTo>
                    <a:pt x="12" y="6"/>
                  </a:lnTo>
                  <a:lnTo>
                    <a:pt x="12" y="4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8"/>
                  </a:lnTo>
                  <a:lnTo>
                    <a:pt x="8" y="8"/>
                  </a:lnTo>
                  <a:lnTo>
                    <a:pt x="6" y="14"/>
                  </a:lnTo>
                  <a:lnTo>
                    <a:pt x="2" y="14"/>
                  </a:lnTo>
                  <a:lnTo>
                    <a:pt x="2" y="16"/>
                  </a:lnTo>
                  <a:lnTo>
                    <a:pt x="0" y="18"/>
                  </a:lnTo>
                  <a:lnTo>
                    <a:pt x="4" y="22"/>
                  </a:lnTo>
                  <a:lnTo>
                    <a:pt x="6" y="26"/>
                  </a:lnTo>
                  <a:lnTo>
                    <a:pt x="8" y="28"/>
                  </a:lnTo>
                  <a:lnTo>
                    <a:pt x="12" y="22"/>
                  </a:lnTo>
                  <a:lnTo>
                    <a:pt x="20" y="20"/>
                  </a:lnTo>
                  <a:lnTo>
                    <a:pt x="24" y="24"/>
                  </a:lnTo>
                  <a:lnTo>
                    <a:pt x="26" y="30"/>
                  </a:lnTo>
                  <a:lnTo>
                    <a:pt x="26" y="3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01" name="Freeform 372">
              <a:extLst>
                <a:ext uri="{FF2B5EF4-FFF2-40B4-BE49-F238E27FC236}">
                  <a16:creationId xmlns:a16="http://schemas.microsoft.com/office/drawing/2014/main" id="{674A30A7-3F99-4EE2-8535-BB93FAFEF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5013" y="3725863"/>
              <a:ext cx="336550" cy="323850"/>
            </a:xfrm>
            <a:custGeom>
              <a:avLst/>
              <a:gdLst/>
              <a:ahLst/>
              <a:cxnLst>
                <a:cxn ang="0">
                  <a:pos x="186" y="196"/>
                </a:cxn>
                <a:cxn ang="0">
                  <a:pos x="158" y="182"/>
                </a:cxn>
                <a:cxn ang="0">
                  <a:pos x="132" y="168"/>
                </a:cxn>
                <a:cxn ang="0">
                  <a:pos x="106" y="154"/>
                </a:cxn>
                <a:cxn ang="0">
                  <a:pos x="78" y="152"/>
                </a:cxn>
                <a:cxn ang="0">
                  <a:pos x="72" y="150"/>
                </a:cxn>
                <a:cxn ang="0">
                  <a:pos x="34" y="146"/>
                </a:cxn>
                <a:cxn ang="0">
                  <a:pos x="20" y="130"/>
                </a:cxn>
                <a:cxn ang="0">
                  <a:pos x="10" y="126"/>
                </a:cxn>
                <a:cxn ang="0">
                  <a:pos x="0" y="106"/>
                </a:cxn>
                <a:cxn ang="0">
                  <a:pos x="6" y="102"/>
                </a:cxn>
                <a:cxn ang="0">
                  <a:pos x="4" y="60"/>
                </a:cxn>
                <a:cxn ang="0">
                  <a:pos x="0" y="46"/>
                </a:cxn>
                <a:cxn ang="0">
                  <a:pos x="8" y="42"/>
                </a:cxn>
                <a:cxn ang="0">
                  <a:pos x="10" y="28"/>
                </a:cxn>
                <a:cxn ang="0">
                  <a:pos x="28" y="12"/>
                </a:cxn>
                <a:cxn ang="0">
                  <a:pos x="28" y="0"/>
                </a:cxn>
                <a:cxn ang="0">
                  <a:pos x="50" y="4"/>
                </a:cxn>
                <a:cxn ang="0">
                  <a:pos x="78" y="12"/>
                </a:cxn>
                <a:cxn ang="0">
                  <a:pos x="80" y="20"/>
                </a:cxn>
                <a:cxn ang="0">
                  <a:pos x="90" y="30"/>
                </a:cxn>
                <a:cxn ang="0">
                  <a:pos x="120" y="38"/>
                </a:cxn>
                <a:cxn ang="0">
                  <a:pos x="128" y="44"/>
                </a:cxn>
                <a:cxn ang="0">
                  <a:pos x="142" y="38"/>
                </a:cxn>
                <a:cxn ang="0">
                  <a:pos x="142" y="24"/>
                </a:cxn>
                <a:cxn ang="0">
                  <a:pos x="156" y="6"/>
                </a:cxn>
                <a:cxn ang="0">
                  <a:pos x="182" y="8"/>
                </a:cxn>
                <a:cxn ang="0">
                  <a:pos x="184" y="12"/>
                </a:cxn>
                <a:cxn ang="0">
                  <a:pos x="194" y="16"/>
                </a:cxn>
                <a:cxn ang="0">
                  <a:pos x="212" y="24"/>
                </a:cxn>
                <a:cxn ang="0">
                  <a:pos x="208" y="28"/>
                </a:cxn>
                <a:cxn ang="0">
                  <a:pos x="206" y="48"/>
                </a:cxn>
                <a:cxn ang="0">
                  <a:pos x="208" y="56"/>
                </a:cxn>
                <a:cxn ang="0">
                  <a:pos x="212" y="64"/>
                </a:cxn>
                <a:cxn ang="0">
                  <a:pos x="212" y="90"/>
                </a:cxn>
                <a:cxn ang="0">
                  <a:pos x="212" y="116"/>
                </a:cxn>
                <a:cxn ang="0">
                  <a:pos x="212" y="142"/>
                </a:cxn>
                <a:cxn ang="0">
                  <a:pos x="212" y="168"/>
                </a:cxn>
                <a:cxn ang="0">
                  <a:pos x="212" y="196"/>
                </a:cxn>
                <a:cxn ang="0">
                  <a:pos x="198" y="204"/>
                </a:cxn>
              </a:cxnLst>
              <a:rect l="0" t="0" r="r" b="b"/>
              <a:pathLst>
                <a:path w="212" h="204">
                  <a:moveTo>
                    <a:pt x="198" y="204"/>
                  </a:moveTo>
                  <a:lnTo>
                    <a:pt x="186" y="196"/>
                  </a:lnTo>
                  <a:lnTo>
                    <a:pt x="172" y="190"/>
                  </a:lnTo>
                  <a:lnTo>
                    <a:pt x="158" y="182"/>
                  </a:lnTo>
                  <a:lnTo>
                    <a:pt x="146" y="176"/>
                  </a:lnTo>
                  <a:lnTo>
                    <a:pt x="132" y="168"/>
                  </a:lnTo>
                  <a:lnTo>
                    <a:pt x="118" y="162"/>
                  </a:lnTo>
                  <a:lnTo>
                    <a:pt x="106" y="154"/>
                  </a:lnTo>
                  <a:lnTo>
                    <a:pt x="92" y="148"/>
                  </a:lnTo>
                  <a:lnTo>
                    <a:pt x="78" y="152"/>
                  </a:lnTo>
                  <a:lnTo>
                    <a:pt x="74" y="154"/>
                  </a:lnTo>
                  <a:lnTo>
                    <a:pt x="72" y="150"/>
                  </a:lnTo>
                  <a:lnTo>
                    <a:pt x="64" y="146"/>
                  </a:lnTo>
                  <a:lnTo>
                    <a:pt x="34" y="146"/>
                  </a:lnTo>
                  <a:lnTo>
                    <a:pt x="28" y="134"/>
                  </a:lnTo>
                  <a:lnTo>
                    <a:pt x="20" y="130"/>
                  </a:lnTo>
                  <a:lnTo>
                    <a:pt x="14" y="130"/>
                  </a:lnTo>
                  <a:lnTo>
                    <a:pt x="10" y="126"/>
                  </a:lnTo>
                  <a:lnTo>
                    <a:pt x="8" y="118"/>
                  </a:lnTo>
                  <a:lnTo>
                    <a:pt x="0" y="106"/>
                  </a:lnTo>
                  <a:lnTo>
                    <a:pt x="2" y="104"/>
                  </a:lnTo>
                  <a:lnTo>
                    <a:pt x="6" y="102"/>
                  </a:lnTo>
                  <a:lnTo>
                    <a:pt x="8" y="82"/>
                  </a:lnTo>
                  <a:lnTo>
                    <a:pt x="4" y="60"/>
                  </a:lnTo>
                  <a:lnTo>
                    <a:pt x="0" y="50"/>
                  </a:lnTo>
                  <a:lnTo>
                    <a:pt x="0" y="46"/>
                  </a:lnTo>
                  <a:lnTo>
                    <a:pt x="2" y="44"/>
                  </a:lnTo>
                  <a:lnTo>
                    <a:pt x="8" y="42"/>
                  </a:lnTo>
                  <a:lnTo>
                    <a:pt x="12" y="38"/>
                  </a:lnTo>
                  <a:lnTo>
                    <a:pt x="10" y="28"/>
                  </a:lnTo>
                  <a:lnTo>
                    <a:pt x="12" y="24"/>
                  </a:lnTo>
                  <a:lnTo>
                    <a:pt x="28" y="12"/>
                  </a:lnTo>
                  <a:lnTo>
                    <a:pt x="28" y="10"/>
                  </a:lnTo>
                  <a:lnTo>
                    <a:pt x="28" y="0"/>
                  </a:lnTo>
                  <a:lnTo>
                    <a:pt x="40" y="6"/>
                  </a:lnTo>
                  <a:lnTo>
                    <a:pt x="50" y="4"/>
                  </a:lnTo>
                  <a:lnTo>
                    <a:pt x="60" y="6"/>
                  </a:lnTo>
                  <a:lnTo>
                    <a:pt x="78" y="12"/>
                  </a:lnTo>
                  <a:lnTo>
                    <a:pt x="80" y="14"/>
                  </a:lnTo>
                  <a:lnTo>
                    <a:pt x="80" y="20"/>
                  </a:lnTo>
                  <a:lnTo>
                    <a:pt x="86" y="28"/>
                  </a:lnTo>
                  <a:lnTo>
                    <a:pt x="90" y="30"/>
                  </a:lnTo>
                  <a:lnTo>
                    <a:pt x="112" y="34"/>
                  </a:lnTo>
                  <a:lnTo>
                    <a:pt x="120" y="38"/>
                  </a:lnTo>
                  <a:lnTo>
                    <a:pt x="124" y="44"/>
                  </a:lnTo>
                  <a:lnTo>
                    <a:pt x="128" y="44"/>
                  </a:lnTo>
                  <a:lnTo>
                    <a:pt x="136" y="42"/>
                  </a:lnTo>
                  <a:lnTo>
                    <a:pt x="142" y="38"/>
                  </a:lnTo>
                  <a:lnTo>
                    <a:pt x="144" y="32"/>
                  </a:lnTo>
                  <a:lnTo>
                    <a:pt x="142" y="24"/>
                  </a:lnTo>
                  <a:lnTo>
                    <a:pt x="142" y="16"/>
                  </a:lnTo>
                  <a:lnTo>
                    <a:pt x="156" y="6"/>
                  </a:lnTo>
                  <a:lnTo>
                    <a:pt x="170" y="4"/>
                  </a:lnTo>
                  <a:lnTo>
                    <a:pt x="182" y="8"/>
                  </a:lnTo>
                  <a:lnTo>
                    <a:pt x="184" y="8"/>
                  </a:lnTo>
                  <a:lnTo>
                    <a:pt x="184" y="12"/>
                  </a:lnTo>
                  <a:lnTo>
                    <a:pt x="186" y="14"/>
                  </a:lnTo>
                  <a:lnTo>
                    <a:pt x="194" y="16"/>
                  </a:lnTo>
                  <a:lnTo>
                    <a:pt x="208" y="18"/>
                  </a:lnTo>
                  <a:lnTo>
                    <a:pt x="212" y="24"/>
                  </a:lnTo>
                  <a:lnTo>
                    <a:pt x="210" y="24"/>
                  </a:lnTo>
                  <a:lnTo>
                    <a:pt x="208" y="28"/>
                  </a:lnTo>
                  <a:lnTo>
                    <a:pt x="210" y="44"/>
                  </a:lnTo>
                  <a:lnTo>
                    <a:pt x="206" y="48"/>
                  </a:lnTo>
                  <a:lnTo>
                    <a:pt x="206" y="52"/>
                  </a:lnTo>
                  <a:lnTo>
                    <a:pt x="208" y="56"/>
                  </a:lnTo>
                  <a:lnTo>
                    <a:pt x="208" y="60"/>
                  </a:lnTo>
                  <a:lnTo>
                    <a:pt x="212" y="64"/>
                  </a:lnTo>
                  <a:lnTo>
                    <a:pt x="212" y="76"/>
                  </a:lnTo>
                  <a:lnTo>
                    <a:pt x="212" y="90"/>
                  </a:lnTo>
                  <a:lnTo>
                    <a:pt x="212" y="104"/>
                  </a:lnTo>
                  <a:lnTo>
                    <a:pt x="212" y="116"/>
                  </a:lnTo>
                  <a:lnTo>
                    <a:pt x="212" y="130"/>
                  </a:lnTo>
                  <a:lnTo>
                    <a:pt x="212" y="142"/>
                  </a:lnTo>
                  <a:lnTo>
                    <a:pt x="212" y="156"/>
                  </a:lnTo>
                  <a:lnTo>
                    <a:pt x="212" y="168"/>
                  </a:lnTo>
                  <a:lnTo>
                    <a:pt x="212" y="180"/>
                  </a:lnTo>
                  <a:lnTo>
                    <a:pt x="212" y="196"/>
                  </a:lnTo>
                  <a:lnTo>
                    <a:pt x="198" y="196"/>
                  </a:lnTo>
                  <a:lnTo>
                    <a:pt x="198" y="204"/>
                  </a:lnTo>
                  <a:lnTo>
                    <a:pt x="198" y="20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02" name="Freeform 373">
              <a:extLst>
                <a:ext uri="{FF2B5EF4-FFF2-40B4-BE49-F238E27FC236}">
                  <a16:creationId xmlns:a16="http://schemas.microsoft.com/office/drawing/2014/main" id="{D96C93E3-515E-4026-874C-2BB74C92B1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3913" y="3960813"/>
              <a:ext cx="225425" cy="349250"/>
            </a:xfrm>
            <a:custGeom>
              <a:avLst/>
              <a:gdLst/>
              <a:ahLst/>
              <a:cxnLst>
                <a:cxn ang="0">
                  <a:pos x="142" y="68"/>
                </a:cxn>
                <a:cxn ang="0">
                  <a:pos x="142" y="94"/>
                </a:cxn>
                <a:cxn ang="0">
                  <a:pos x="128" y="108"/>
                </a:cxn>
                <a:cxn ang="0">
                  <a:pos x="120" y="124"/>
                </a:cxn>
                <a:cxn ang="0">
                  <a:pos x="116" y="134"/>
                </a:cxn>
                <a:cxn ang="0">
                  <a:pos x="114" y="146"/>
                </a:cxn>
                <a:cxn ang="0">
                  <a:pos x="120" y="148"/>
                </a:cxn>
                <a:cxn ang="0">
                  <a:pos x="128" y="168"/>
                </a:cxn>
                <a:cxn ang="0">
                  <a:pos x="126" y="172"/>
                </a:cxn>
                <a:cxn ang="0">
                  <a:pos x="112" y="178"/>
                </a:cxn>
                <a:cxn ang="0">
                  <a:pos x="102" y="190"/>
                </a:cxn>
                <a:cxn ang="0">
                  <a:pos x="96" y="194"/>
                </a:cxn>
                <a:cxn ang="0">
                  <a:pos x="76" y="200"/>
                </a:cxn>
                <a:cxn ang="0">
                  <a:pos x="76" y="206"/>
                </a:cxn>
                <a:cxn ang="0">
                  <a:pos x="60" y="214"/>
                </a:cxn>
                <a:cxn ang="0">
                  <a:pos x="42" y="216"/>
                </a:cxn>
                <a:cxn ang="0">
                  <a:pos x="34" y="220"/>
                </a:cxn>
                <a:cxn ang="0">
                  <a:pos x="22" y="204"/>
                </a:cxn>
                <a:cxn ang="0">
                  <a:pos x="12" y="198"/>
                </a:cxn>
                <a:cxn ang="0">
                  <a:pos x="10" y="188"/>
                </a:cxn>
                <a:cxn ang="0">
                  <a:pos x="24" y="188"/>
                </a:cxn>
                <a:cxn ang="0">
                  <a:pos x="24" y="182"/>
                </a:cxn>
                <a:cxn ang="0">
                  <a:pos x="20" y="160"/>
                </a:cxn>
                <a:cxn ang="0">
                  <a:pos x="14" y="146"/>
                </a:cxn>
                <a:cxn ang="0">
                  <a:pos x="10" y="144"/>
                </a:cxn>
                <a:cxn ang="0">
                  <a:pos x="0" y="126"/>
                </a:cxn>
                <a:cxn ang="0">
                  <a:pos x="2" y="122"/>
                </a:cxn>
                <a:cxn ang="0">
                  <a:pos x="26" y="92"/>
                </a:cxn>
                <a:cxn ang="0">
                  <a:pos x="32" y="48"/>
                </a:cxn>
                <a:cxn ang="0">
                  <a:pos x="26" y="36"/>
                </a:cxn>
                <a:cxn ang="0">
                  <a:pos x="22" y="4"/>
                </a:cxn>
                <a:cxn ang="0">
                  <a:pos x="50" y="6"/>
                </a:cxn>
                <a:cxn ang="0">
                  <a:pos x="76" y="20"/>
                </a:cxn>
                <a:cxn ang="0">
                  <a:pos x="102" y="34"/>
                </a:cxn>
                <a:cxn ang="0">
                  <a:pos x="130" y="48"/>
                </a:cxn>
                <a:cxn ang="0">
                  <a:pos x="142" y="56"/>
                </a:cxn>
              </a:cxnLst>
              <a:rect l="0" t="0" r="r" b="b"/>
              <a:pathLst>
                <a:path w="142" h="220">
                  <a:moveTo>
                    <a:pt x="142" y="56"/>
                  </a:moveTo>
                  <a:lnTo>
                    <a:pt x="142" y="68"/>
                  </a:lnTo>
                  <a:lnTo>
                    <a:pt x="142" y="82"/>
                  </a:lnTo>
                  <a:lnTo>
                    <a:pt x="142" y="94"/>
                  </a:lnTo>
                  <a:lnTo>
                    <a:pt x="142" y="108"/>
                  </a:lnTo>
                  <a:lnTo>
                    <a:pt x="128" y="108"/>
                  </a:lnTo>
                  <a:lnTo>
                    <a:pt x="126" y="116"/>
                  </a:lnTo>
                  <a:lnTo>
                    <a:pt x="120" y="124"/>
                  </a:lnTo>
                  <a:lnTo>
                    <a:pt x="120" y="130"/>
                  </a:lnTo>
                  <a:lnTo>
                    <a:pt x="116" y="134"/>
                  </a:lnTo>
                  <a:lnTo>
                    <a:pt x="116" y="140"/>
                  </a:lnTo>
                  <a:lnTo>
                    <a:pt x="114" y="146"/>
                  </a:lnTo>
                  <a:lnTo>
                    <a:pt x="114" y="150"/>
                  </a:lnTo>
                  <a:lnTo>
                    <a:pt x="120" y="148"/>
                  </a:lnTo>
                  <a:lnTo>
                    <a:pt x="120" y="156"/>
                  </a:lnTo>
                  <a:lnTo>
                    <a:pt x="128" y="168"/>
                  </a:lnTo>
                  <a:lnTo>
                    <a:pt x="128" y="170"/>
                  </a:lnTo>
                  <a:lnTo>
                    <a:pt x="126" y="172"/>
                  </a:lnTo>
                  <a:lnTo>
                    <a:pt x="114" y="174"/>
                  </a:lnTo>
                  <a:lnTo>
                    <a:pt x="112" y="178"/>
                  </a:lnTo>
                  <a:lnTo>
                    <a:pt x="112" y="182"/>
                  </a:lnTo>
                  <a:lnTo>
                    <a:pt x="102" y="190"/>
                  </a:lnTo>
                  <a:lnTo>
                    <a:pt x="102" y="194"/>
                  </a:lnTo>
                  <a:lnTo>
                    <a:pt x="96" y="194"/>
                  </a:lnTo>
                  <a:lnTo>
                    <a:pt x="94" y="198"/>
                  </a:lnTo>
                  <a:lnTo>
                    <a:pt x="76" y="200"/>
                  </a:lnTo>
                  <a:lnTo>
                    <a:pt x="74" y="202"/>
                  </a:lnTo>
                  <a:lnTo>
                    <a:pt x="76" y="206"/>
                  </a:lnTo>
                  <a:lnTo>
                    <a:pt x="70" y="212"/>
                  </a:lnTo>
                  <a:lnTo>
                    <a:pt x="60" y="214"/>
                  </a:lnTo>
                  <a:lnTo>
                    <a:pt x="46" y="220"/>
                  </a:lnTo>
                  <a:lnTo>
                    <a:pt x="42" y="216"/>
                  </a:lnTo>
                  <a:lnTo>
                    <a:pt x="40" y="218"/>
                  </a:lnTo>
                  <a:lnTo>
                    <a:pt x="34" y="220"/>
                  </a:lnTo>
                  <a:lnTo>
                    <a:pt x="26" y="220"/>
                  </a:lnTo>
                  <a:lnTo>
                    <a:pt x="22" y="204"/>
                  </a:lnTo>
                  <a:lnTo>
                    <a:pt x="18" y="202"/>
                  </a:lnTo>
                  <a:lnTo>
                    <a:pt x="12" y="198"/>
                  </a:lnTo>
                  <a:lnTo>
                    <a:pt x="8" y="192"/>
                  </a:lnTo>
                  <a:lnTo>
                    <a:pt x="10" y="188"/>
                  </a:lnTo>
                  <a:lnTo>
                    <a:pt x="12" y="186"/>
                  </a:lnTo>
                  <a:lnTo>
                    <a:pt x="24" y="188"/>
                  </a:lnTo>
                  <a:lnTo>
                    <a:pt x="26" y="186"/>
                  </a:lnTo>
                  <a:lnTo>
                    <a:pt x="24" y="182"/>
                  </a:lnTo>
                  <a:lnTo>
                    <a:pt x="18" y="172"/>
                  </a:lnTo>
                  <a:lnTo>
                    <a:pt x="20" y="160"/>
                  </a:lnTo>
                  <a:lnTo>
                    <a:pt x="16" y="148"/>
                  </a:lnTo>
                  <a:lnTo>
                    <a:pt x="14" y="146"/>
                  </a:lnTo>
                  <a:lnTo>
                    <a:pt x="12" y="144"/>
                  </a:lnTo>
                  <a:lnTo>
                    <a:pt x="10" y="144"/>
                  </a:lnTo>
                  <a:lnTo>
                    <a:pt x="2" y="134"/>
                  </a:lnTo>
                  <a:lnTo>
                    <a:pt x="0" y="126"/>
                  </a:lnTo>
                  <a:lnTo>
                    <a:pt x="0" y="124"/>
                  </a:lnTo>
                  <a:lnTo>
                    <a:pt x="2" y="122"/>
                  </a:lnTo>
                  <a:lnTo>
                    <a:pt x="4" y="116"/>
                  </a:lnTo>
                  <a:lnTo>
                    <a:pt x="26" y="92"/>
                  </a:lnTo>
                  <a:lnTo>
                    <a:pt x="28" y="68"/>
                  </a:lnTo>
                  <a:lnTo>
                    <a:pt x="32" y="48"/>
                  </a:lnTo>
                  <a:lnTo>
                    <a:pt x="34" y="42"/>
                  </a:lnTo>
                  <a:lnTo>
                    <a:pt x="26" y="36"/>
                  </a:lnTo>
                  <a:lnTo>
                    <a:pt x="22" y="26"/>
                  </a:lnTo>
                  <a:lnTo>
                    <a:pt x="22" y="4"/>
                  </a:lnTo>
                  <a:lnTo>
                    <a:pt x="36" y="0"/>
                  </a:lnTo>
                  <a:lnTo>
                    <a:pt x="50" y="6"/>
                  </a:lnTo>
                  <a:lnTo>
                    <a:pt x="62" y="14"/>
                  </a:lnTo>
                  <a:lnTo>
                    <a:pt x="76" y="20"/>
                  </a:lnTo>
                  <a:lnTo>
                    <a:pt x="90" y="28"/>
                  </a:lnTo>
                  <a:lnTo>
                    <a:pt x="102" y="34"/>
                  </a:lnTo>
                  <a:lnTo>
                    <a:pt x="116" y="42"/>
                  </a:lnTo>
                  <a:lnTo>
                    <a:pt x="130" y="48"/>
                  </a:lnTo>
                  <a:lnTo>
                    <a:pt x="142" y="56"/>
                  </a:lnTo>
                  <a:lnTo>
                    <a:pt x="142" y="5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03" name="Freeform 374">
              <a:extLst>
                <a:ext uri="{FF2B5EF4-FFF2-40B4-BE49-F238E27FC236}">
                  <a16:creationId xmlns:a16="http://schemas.microsoft.com/office/drawing/2014/main" id="{8DAB1DEF-6C3F-4D6E-B54F-73CAD71CB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5113" y="3656013"/>
              <a:ext cx="254000" cy="203200"/>
            </a:xfrm>
            <a:custGeom>
              <a:avLst/>
              <a:gdLst/>
              <a:ahLst/>
              <a:cxnLst>
                <a:cxn ang="0">
                  <a:pos x="44" y="128"/>
                </a:cxn>
                <a:cxn ang="0">
                  <a:pos x="14" y="128"/>
                </a:cxn>
                <a:cxn ang="0">
                  <a:pos x="0" y="124"/>
                </a:cxn>
                <a:cxn ang="0">
                  <a:pos x="24" y="114"/>
                </a:cxn>
                <a:cxn ang="0">
                  <a:pos x="40" y="100"/>
                </a:cxn>
                <a:cxn ang="0">
                  <a:pos x="44" y="88"/>
                </a:cxn>
                <a:cxn ang="0">
                  <a:pos x="42" y="72"/>
                </a:cxn>
                <a:cxn ang="0">
                  <a:pos x="50" y="62"/>
                </a:cxn>
                <a:cxn ang="0">
                  <a:pos x="62" y="42"/>
                </a:cxn>
                <a:cxn ang="0">
                  <a:pos x="84" y="28"/>
                </a:cxn>
                <a:cxn ang="0">
                  <a:pos x="96" y="2"/>
                </a:cxn>
                <a:cxn ang="0">
                  <a:pos x="108" y="8"/>
                </a:cxn>
                <a:cxn ang="0">
                  <a:pos x="134" y="8"/>
                </a:cxn>
                <a:cxn ang="0">
                  <a:pos x="142" y="12"/>
                </a:cxn>
                <a:cxn ang="0">
                  <a:pos x="146" y="14"/>
                </a:cxn>
                <a:cxn ang="0">
                  <a:pos x="150" y="18"/>
                </a:cxn>
                <a:cxn ang="0">
                  <a:pos x="150" y="22"/>
                </a:cxn>
                <a:cxn ang="0">
                  <a:pos x="150" y="28"/>
                </a:cxn>
                <a:cxn ang="0">
                  <a:pos x="152" y="36"/>
                </a:cxn>
                <a:cxn ang="0">
                  <a:pos x="152" y="46"/>
                </a:cxn>
                <a:cxn ang="0">
                  <a:pos x="160" y="52"/>
                </a:cxn>
                <a:cxn ang="0">
                  <a:pos x="158" y="60"/>
                </a:cxn>
                <a:cxn ang="0">
                  <a:pos x="134" y="64"/>
                </a:cxn>
                <a:cxn ang="0">
                  <a:pos x="122" y="70"/>
                </a:cxn>
                <a:cxn ang="0">
                  <a:pos x="122" y="74"/>
                </a:cxn>
                <a:cxn ang="0">
                  <a:pos x="124" y="78"/>
                </a:cxn>
                <a:cxn ang="0">
                  <a:pos x="104" y="90"/>
                </a:cxn>
                <a:cxn ang="0">
                  <a:pos x="86" y="94"/>
                </a:cxn>
                <a:cxn ang="0">
                  <a:pos x="78" y="98"/>
                </a:cxn>
                <a:cxn ang="0">
                  <a:pos x="70" y="102"/>
                </a:cxn>
                <a:cxn ang="0">
                  <a:pos x="58" y="110"/>
                </a:cxn>
                <a:cxn ang="0">
                  <a:pos x="58" y="128"/>
                </a:cxn>
              </a:cxnLst>
              <a:rect l="0" t="0" r="r" b="b"/>
              <a:pathLst>
                <a:path w="160" h="128">
                  <a:moveTo>
                    <a:pt x="58" y="128"/>
                  </a:moveTo>
                  <a:lnTo>
                    <a:pt x="44" y="128"/>
                  </a:lnTo>
                  <a:lnTo>
                    <a:pt x="28" y="128"/>
                  </a:lnTo>
                  <a:lnTo>
                    <a:pt x="14" y="128"/>
                  </a:lnTo>
                  <a:lnTo>
                    <a:pt x="0" y="128"/>
                  </a:lnTo>
                  <a:lnTo>
                    <a:pt x="0" y="124"/>
                  </a:lnTo>
                  <a:lnTo>
                    <a:pt x="18" y="120"/>
                  </a:lnTo>
                  <a:lnTo>
                    <a:pt x="24" y="114"/>
                  </a:lnTo>
                  <a:lnTo>
                    <a:pt x="36" y="106"/>
                  </a:lnTo>
                  <a:lnTo>
                    <a:pt x="40" y="100"/>
                  </a:lnTo>
                  <a:lnTo>
                    <a:pt x="44" y="92"/>
                  </a:lnTo>
                  <a:lnTo>
                    <a:pt x="44" y="88"/>
                  </a:lnTo>
                  <a:lnTo>
                    <a:pt x="42" y="82"/>
                  </a:lnTo>
                  <a:lnTo>
                    <a:pt x="42" y="72"/>
                  </a:lnTo>
                  <a:lnTo>
                    <a:pt x="46" y="64"/>
                  </a:lnTo>
                  <a:lnTo>
                    <a:pt x="50" y="62"/>
                  </a:lnTo>
                  <a:lnTo>
                    <a:pt x="52" y="54"/>
                  </a:lnTo>
                  <a:lnTo>
                    <a:pt x="62" y="42"/>
                  </a:lnTo>
                  <a:lnTo>
                    <a:pt x="76" y="36"/>
                  </a:lnTo>
                  <a:lnTo>
                    <a:pt x="84" y="28"/>
                  </a:lnTo>
                  <a:lnTo>
                    <a:pt x="88" y="20"/>
                  </a:lnTo>
                  <a:lnTo>
                    <a:pt x="96" y="2"/>
                  </a:lnTo>
                  <a:lnTo>
                    <a:pt x="102" y="0"/>
                  </a:lnTo>
                  <a:lnTo>
                    <a:pt x="108" y="8"/>
                  </a:lnTo>
                  <a:lnTo>
                    <a:pt x="116" y="12"/>
                  </a:lnTo>
                  <a:lnTo>
                    <a:pt x="134" y="8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6" y="12"/>
                  </a:lnTo>
                  <a:lnTo>
                    <a:pt x="146" y="14"/>
                  </a:lnTo>
                  <a:lnTo>
                    <a:pt x="146" y="16"/>
                  </a:lnTo>
                  <a:lnTo>
                    <a:pt x="150" y="18"/>
                  </a:lnTo>
                  <a:lnTo>
                    <a:pt x="148" y="18"/>
                  </a:lnTo>
                  <a:lnTo>
                    <a:pt x="150" y="22"/>
                  </a:lnTo>
                  <a:lnTo>
                    <a:pt x="150" y="22"/>
                  </a:lnTo>
                  <a:lnTo>
                    <a:pt x="150" y="28"/>
                  </a:lnTo>
                  <a:lnTo>
                    <a:pt x="150" y="34"/>
                  </a:lnTo>
                  <a:lnTo>
                    <a:pt x="152" y="36"/>
                  </a:lnTo>
                  <a:lnTo>
                    <a:pt x="152" y="40"/>
                  </a:lnTo>
                  <a:lnTo>
                    <a:pt x="152" y="46"/>
                  </a:lnTo>
                  <a:lnTo>
                    <a:pt x="154" y="50"/>
                  </a:lnTo>
                  <a:lnTo>
                    <a:pt x="160" y="52"/>
                  </a:lnTo>
                  <a:lnTo>
                    <a:pt x="156" y="56"/>
                  </a:lnTo>
                  <a:lnTo>
                    <a:pt x="158" y="60"/>
                  </a:lnTo>
                  <a:lnTo>
                    <a:pt x="134" y="60"/>
                  </a:lnTo>
                  <a:lnTo>
                    <a:pt x="134" y="64"/>
                  </a:lnTo>
                  <a:lnTo>
                    <a:pt x="122" y="66"/>
                  </a:lnTo>
                  <a:lnTo>
                    <a:pt x="122" y="70"/>
                  </a:lnTo>
                  <a:lnTo>
                    <a:pt x="124" y="70"/>
                  </a:lnTo>
                  <a:lnTo>
                    <a:pt x="122" y="74"/>
                  </a:lnTo>
                  <a:lnTo>
                    <a:pt x="126" y="76"/>
                  </a:lnTo>
                  <a:lnTo>
                    <a:pt x="124" y="78"/>
                  </a:lnTo>
                  <a:lnTo>
                    <a:pt x="108" y="84"/>
                  </a:lnTo>
                  <a:lnTo>
                    <a:pt x="104" y="90"/>
                  </a:lnTo>
                  <a:lnTo>
                    <a:pt x="98" y="94"/>
                  </a:lnTo>
                  <a:lnTo>
                    <a:pt x="86" y="94"/>
                  </a:lnTo>
                  <a:lnTo>
                    <a:pt x="84" y="98"/>
                  </a:lnTo>
                  <a:lnTo>
                    <a:pt x="78" y="98"/>
                  </a:lnTo>
                  <a:lnTo>
                    <a:pt x="72" y="102"/>
                  </a:lnTo>
                  <a:lnTo>
                    <a:pt x="70" y="102"/>
                  </a:lnTo>
                  <a:lnTo>
                    <a:pt x="64" y="106"/>
                  </a:lnTo>
                  <a:lnTo>
                    <a:pt x="58" y="110"/>
                  </a:lnTo>
                  <a:lnTo>
                    <a:pt x="58" y="128"/>
                  </a:lnTo>
                  <a:lnTo>
                    <a:pt x="58" y="12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04" name="Freeform 375">
              <a:extLst>
                <a:ext uri="{FF2B5EF4-FFF2-40B4-BE49-F238E27FC236}">
                  <a16:creationId xmlns:a16="http://schemas.microsoft.com/office/drawing/2014/main" id="{6A481DF9-CA08-4739-BCE6-DB72D1702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9388" y="3868738"/>
              <a:ext cx="257175" cy="282575"/>
            </a:xfrm>
            <a:custGeom>
              <a:avLst/>
              <a:gdLst/>
              <a:ahLst/>
              <a:cxnLst>
                <a:cxn ang="0">
                  <a:pos x="108" y="168"/>
                </a:cxn>
                <a:cxn ang="0">
                  <a:pos x="138" y="168"/>
                </a:cxn>
                <a:cxn ang="0">
                  <a:pos x="156" y="158"/>
                </a:cxn>
                <a:cxn ang="0">
                  <a:pos x="148" y="142"/>
                </a:cxn>
                <a:cxn ang="0">
                  <a:pos x="146" y="112"/>
                </a:cxn>
                <a:cxn ang="0">
                  <a:pos x="142" y="80"/>
                </a:cxn>
                <a:cxn ang="0">
                  <a:pos x="140" y="50"/>
                </a:cxn>
                <a:cxn ang="0">
                  <a:pos x="150" y="34"/>
                </a:cxn>
                <a:cxn ang="0">
                  <a:pos x="150" y="26"/>
                </a:cxn>
                <a:cxn ang="0">
                  <a:pos x="124" y="8"/>
                </a:cxn>
                <a:cxn ang="0">
                  <a:pos x="112" y="18"/>
                </a:cxn>
                <a:cxn ang="0">
                  <a:pos x="90" y="18"/>
                </a:cxn>
                <a:cxn ang="0">
                  <a:pos x="70" y="18"/>
                </a:cxn>
                <a:cxn ang="0">
                  <a:pos x="68" y="42"/>
                </a:cxn>
                <a:cxn ang="0">
                  <a:pos x="56" y="58"/>
                </a:cxn>
                <a:cxn ang="0">
                  <a:pos x="54" y="74"/>
                </a:cxn>
                <a:cxn ang="0">
                  <a:pos x="42" y="86"/>
                </a:cxn>
                <a:cxn ang="0">
                  <a:pos x="16" y="86"/>
                </a:cxn>
                <a:cxn ang="0">
                  <a:pos x="0" y="92"/>
                </a:cxn>
                <a:cxn ang="0">
                  <a:pos x="6" y="96"/>
                </a:cxn>
                <a:cxn ang="0">
                  <a:pos x="10" y="102"/>
                </a:cxn>
                <a:cxn ang="0">
                  <a:pos x="10" y="108"/>
                </a:cxn>
                <a:cxn ang="0">
                  <a:pos x="12" y="120"/>
                </a:cxn>
                <a:cxn ang="0">
                  <a:pos x="12" y="138"/>
                </a:cxn>
                <a:cxn ang="0">
                  <a:pos x="8" y="154"/>
                </a:cxn>
                <a:cxn ang="0">
                  <a:pos x="24" y="152"/>
                </a:cxn>
                <a:cxn ang="0">
                  <a:pos x="42" y="160"/>
                </a:cxn>
                <a:cxn ang="0">
                  <a:pos x="50" y="166"/>
                </a:cxn>
                <a:cxn ang="0">
                  <a:pos x="56" y="172"/>
                </a:cxn>
                <a:cxn ang="0">
                  <a:pos x="64" y="178"/>
                </a:cxn>
                <a:cxn ang="0">
                  <a:pos x="74" y="164"/>
                </a:cxn>
                <a:cxn ang="0">
                  <a:pos x="82" y="172"/>
                </a:cxn>
                <a:cxn ang="0">
                  <a:pos x="92" y="168"/>
                </a:cxn>
              </a:cxnLst>
              <a:rect l="0" t="0" r="r" b="b"/>
              <a:pathLst>
                <a:path w="162" h="178">
                  <a:moveTo>
                    <a:pt x="92" y="168"/>
                  </a:moveTo>
                  <a:lnTo>
                    <a:pt x="108" y="168"/>
                  </a:lnTo>
                  <a:lnTo>
                    <a:pt x="122" y="168"/>
                  </a:lnTo>
                  <a:lnTo>
                    <a:pt x="138" y="168"/>
                  </a:lnTo>
                  <a:lnTo>
                    <a:pt x="152" y="170"/>
                  </a:lnTo>
                  <a:lnTo>
                    <a:pt x="156" y="158"/>
                  </a:lnTo>
                  <a:lnTo>
                    <a:pt x="150" y="156"/>
                  </a:lnTo>
                  <a:lnTo>
                    <a:pt x="148" y="142"/>
                  </a:lnTo>
                  <a:lnTo>
                    <a:pt x="148" y="126"/>
                  </a:lnTo>
                  <a:lnTo>
                    <a:pt x="146" y="112"/>
                  </a:lnTo>
                  <a:lnTo>
                    <a:pt x="144" y="96"/>
                  </a:lnTo>
                  <a:lnTo>
                    <a:pt x="142" y="80"/>
                  </a:lnTo>
                  <a:lnTo>
                    <a:pt x="142" y="66"/>
                  </a:lnTo>
                  <a:lnTo>
                    <a:pt x="140" y="50"/>
                  </a:lnTo>
                  <a:lnTo>
                    <a:pt x="138" y="34"/>
                  </a:lnTo>
                  <a:lnTo>
                    <a:pt x="150" y="34"/>
                  </a:lnTo>
                  <a:lnTo>
                    <a:pt x="162" y="34"/>
                  </a:lnTo>
                  <a:lnTo>
                    <a:pt x="150" y="26"/>
                  </a:lnTo>
                  <a:lnTo>
                    <a:pt x="138" y="18"/>
                  </a:lnTo>
                  <a:lnTo>
                    <a:pt x="124" y="8"/>
                  </a:lnTo>
                  <a:lnTo>
                    <a:pt x="112" y="0"/>
                  </a:lnTo>
                  <a:lnTo>
                    <a:pt x="112" y="18"/>
                  </a:lnTo>
                  <a:lnTo>
                    <a:pt x="100" y="18"/>
                  </a:lnTo>
                  <a:lnTo>
                    <a:pt x="90" y="18"/>
                  </a:lnTo>
                  <a:lnTo>
                    <a:pt x="80" y="18"/>
                  </a:lnTo>
                  <a:lnTo>
                    <a:pt x="70" y="18"/>
                  </a:lnTo>
                  <a:lnTo>
                    <a:pt x="68" y="30"/>
                  </a:lnTo>
                  <a:lnTo>
                    <a:pt x="68" y="42"/>
                  </a:lnTo>
                  <a:lnTo>
                    <a:pt x="68" y="56"/>
                  </a:lnTo>
                  <a:lnTo>
                    <a:pt x="56" y="58"/>
                  </a:lnTo>
                  <a:lnTo>
                    <a:pt x="52" y="64"/>
                  </a:lnTo>
                  <a:lnTo>
                    <a:pt x="54" y="74"/>
                  </a:lnTo>
                  <a:lnTo>
                    <a:pt x="54" y="86"/>
                  </a:lnTo>
                  <a:lnTo>
                    <a:pt x="42" y="86"/>
                  </a:lnTo>
                  <a:lnTo>
                    <a:pt x="30" y="86"/>
                  </a:lnTo>
                  <a:lnTo>
                    <a:pt x="16" y="86"/>
                  </a:lnTo>
                  <a:lnTo>
                    <a:pt x="4" y="86"/>
                  </a:lnTo>
                  <a:lnTo>
                    <a:pt x="0" y="92"/>
                  </a:lnTo>
                  <a:lnTo>
                    <a:pt x="2" y="90"/>
                  </a:lnTo>
                  <a:lnTo>
                    <a:pt x="6" y="96"/>
                  </a:lnTo>
                  <a:lnTo>
                    <a:pt x="8" y="96"/>
                  </a:lnTo>
                  <a:lnTo>
                    <a:pt x="10" y="102"/>
                  </a:lnTo>
                  <a:lnTo>
                    <a:pt x="10" y="106"/>
                  </a:lnTo>
                  <a:lnTo>
                    <a:pt x="10" y="108"/>
                  </a:lnTo>
                  <a:lnTo>
                    <a:pt x="6" y="114"/>
                  </a:lnTo>
                  <a:lnTo>
                    <a:pt x="12" y="120"/>
                  </a:lnTo>
                  <a:lnTo>
                    <a:pt x="12" y="126"/>
                  </a:lnTo>
                  <a:lnTo>
                    <a:pt x="12" y="138"/>
                  </a:lnTo>
                  <a:lnTo>
                    <a:pt x="6" y="160"/>
                  </a:lnTo>
                  <a:lnTo>
                    <a:pt x="8" y="154"/>
                  </a:lnTo>
                  <a:lnTo>
                    <a:pt x="16" y="154"/>
                  </a:lnTo>
                  <a:lnTo>
                    <a:pt x="24" y="152"/>
                  </a:lnTo>
                  <a:lnTo>
                    <a:pt x="34" y="152"/>
                  </a:lnTo>
                  <a:lnTo>
                    <a:pt x="42" y="160"/>
                  </a:lnTo>
                  <a:lnTo>
                    <a:pt x="46" y="160"/>
                  </a:lnTo>
                  <a:lnTo>
                    <a:pt x="50" y="166"/>
                  </a:lnTo>
                  <a:lnTo>
                    <a:pt x="54" y="168"/>
                  </a:lnTo>
                  <a:lnTo>
                    <a:pt x="56" y="172"/>
                  </a:lnTo>
                  <a:lnTo>
                    <a:pt x="54" y="172"/>
                  </a:lnTo>
                  <a:lnTo>
                    <a:pt x="64" y="178"/>
                  </a:lnTo>
                  <a:lnTo>
                    <a:pt x="70" y="174"/>
                  </a:lnTo>
                  <a:lnTo>
                    <a:pt x="74" y="164"/>
                  </a:lnTo>
                  <a:lnTo>
                    <a:pt x="78" y="164"/>
                  </a:lnTo>
                  <a:lnTo>
                    <a:pt x="82" y="172"/>
                  </a:lnTo>
                  <a:lnTo>
                    <a:pt x="86" y="174"/>
                  </a:lnTo>
                  <a:lnTo>
                    <a:pt x="92" y="168"/>
                  </a:lnTo>
                  <a:lnTo>
                    <a:pt x="92" y="16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05" name="Freeform 376">
              <a:extLst>
                <a:ext uri="{FF2B5EF4-FFF2-40B4-BE49-F238E27FC236}">
                  <a16:creationId xmlns:a16="http://schemas.microsoft.com/office/drawing/2014/main" id="{DBDB248B-61EC-494C-B175-994EC4A6E6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9388" y="3859213"/>
              <a:ext cx="177800" cy="155575"/>
            </a:xfrm>
            <a:custGeom>
              <a:avLst/>
              <a:gdLst/>
              <a:ahLst/>
              <a:cxnLst>
                <a:cxn ang="0">
                  <a:pos x="112" y="24"/>
                </a:cxn>
                <a:cxn ang="0">
                  <a:pos x="100" y="24"/>
                </a:cxn>
                <a:cxn ang="0">
                  <a:pos x="90" y="24"/>
                </a:cxn>
                <a:cxn ang="0">
                  <a:pos x="80" y="24"/>
                </a:cxn>
                <a:cxn ang="0">
                  <a:pos x="70" y="24"/>
                </a:cxn>
                <a:cxn ang="0">
                  <a:pos x="68" y="36"/>
                </a:cxn>
                <a:cxn ang="0">
                  <a:pos x="68" y="48"/>
                </a:cxn>
                <a:cxn ang="0">
                  <a:pos x="68" y="62"/>
                </a:cxn>
                <a:cxn ang="0">
                  <a:pos x="56" y="64"/>
                </a:cxn>
                <a:cxn ang="0">
                  <a:pos x="52" y="70"/>
                </a:cxn>
                <a:cxn ang="0">
                  <a:pos x="54" y="80"/>
                </a:cxn>
                <a:cxn ang="0">
                  <a:pos x="54" y="92"/>
                </a:cxn>
                <a:cxn ang="0">
                  <a:pos x="42" y="92"/>
                </a:cxn>
                <a:cxn ang="0">
                  <a:pos x="30" y="92"/>
                </a:cxn>
                <a:cxn ang="0">
                  <a:pos x="16" y="92"/>
                </a:cxn>
                <a:cxn ang="0">
                  <a:pos x="4" y="92"/>
                </a:cxn>
                <a:cxn ang="0">
                  <a:pos x="0" y="98"/>
                </a:cxn>
                <a:cxn ang="0">
                  <a:pos x="2" y="86"/>
                </a:cxn>
                <a:cxn ang="0">
                  <a:pos x="4" y="80"/>
                </a:cxn>
                <a:cxn ang="0">
                  <a:pos x="6" y="78"/>
                </a:cxn>
                <a:cxn ang="0">
                  <a:pos x="12" y="68"/>
                </a:cxn>
                <a:cxn ang="0">
                  <a:pos x="12" y="66"/>
                </a:cxn>
                <a:cxn ang="0">
                  <a:pos x="18" y="56"/>
                </a:cxn>
                <a:cxn ang="0">
                  <a:pos x="30" y="40"/>
                </a:cxn>
                <a:cxn ang="0">
                  <a:pos x="34" y="24"/>
                </a:cxn>
                <a:cxn ang="0">
                  <a:pos x="38" y="18"/>
                </a:cxn>
                <a:cxn ang="0">
                  <a:pos x="46" y="14"/>
                </a:cxn>
                <a:cxn ang="0">
                  <a:pos x="50" y="8"/>
                </a:cxn>
                <a:cxn ang="0">
                  <a:pos x="54" y="0"/>
                </a:cxn>
                <a:cxn ang="0">
                  <a:pos x="68" y="0"/>
                </a:cxn>
                <a:cxn ang="0">
                  <a:pos x="82" y="0"/>
                </a:cxn>
                <a:cxn ang="0">
                  <a:pos x="98" y="0"/>
                </a:cxn>
                <a:cxn ang="0">
                  <a:pos x="112" y="0"/>
                </a:cxn>
                <a:cxn ang="0">
                  <a:pos x="112" y="6"/>
                </a:cxn>
                <a:cxn ang="0">
                  <a:pos x="112" y="24"/>
                </a:cxn>
                <a:cxn ang="0">
                  <a:pos x="112" y="24"/>
                </a:cxn>
              </a:cxnLst>
              <a:rect l="0" t="0" r="r" b="b"/>
              <a:pathLst>
                <a:path w="112" h="98">
                  <a:moveTo>
                    <a:pt x="112" y="24"/>
                  </a:moveTo>
                  <a:lnTo>
                    <a:pt x="100" y="24"/>
                  </a:lnTo>
                  <a:lnTo>
                    <a:pt x="90" y="24"/>
                  </a:lnTo>
                  <a:lnTo>
                    <a:pt x="80" y="24"/>
                  </a:lnTo>
                  <a:lnTo>
                    <a:pt x="70" y="24"/>
                  </a:lnTo>
                  <a:lnTo>
                    <a:pt x="68" y="36"/>
                  </a:lnTo>
                  <a:lnTo>
                    <a:pt x="68" y="48"/>
                  </a:lnTo>
                  <a:lnTo>
                    <a:pt x="68" y="62"/>
                  </a:lnTo>
                  <a:lnTo>
                    <a:pt x="56" y="64"/>
                  </a:lnTo>
                  <a:lnTo>
                    <a:pt x="52" y="70"/>
                  </a:lnTo>
                  <a:lnTo>
                    <a:pt x="54" y="80"/>
                  </a:lnTo>
                  <a:lnTo>
                    <a:pt x="54" y="92"/>
                  </a:lnTo>
                  <a:lnTo>
                    <a:pt x="42" y="92"/>
                  </a:lnTo>
                  <a:lnTo>
                    <a:pt x="30" y="92"/>
                  </a:lnTo>
                  <a:lnTo>
                    <a:pt x="16" y="92"/>
                  </a:lnTo>
                  <a:lnTo>
                    <a:pt x="4" y="92"/>
                  </a:lnTo>
                  <a:lnTo>
                    <a:pt x="0" y="98"/>
                  </a:lnTo>
                  <a:lnTo>
                    <a:pt x="2" y="86"/>
                  </a:lnTo>
                  <a:lnTo>
                    <a:pt x="4" y="80"/>
                  </a:lnTo>
                  <a:lnTo>
                    <a:pt x="6" y="78"/>
                  </a:lnTo>
                  <a:lnTo>
                    <a:pt x="12" y="68"/>
                  </a:lnTo>
                  <a:lnTo>
                    <a:pt x="12" y="66"/>
                  </a:lnTo>
                  <a:lnTo>
                    <a:pt x="18" y="56"/>
                  </a:lnTo>
                  <a:lnTo>
                    <a:pt x="30" y="40"/>
                  </a:lnTo>
                  <a:lnTo>
                    <a:pt x="34" y="24"/>
                  </a:lnTo>
                  <a:lnTo>
                    <a:pt x="38" y="18"/>
                  </a:lnTo>
                  <a:lnTo>
                    <a:pt x="46" y="14"/>
                  </a:lnTo>
                  <a:lnTo>
                    <a:pt x="50" y="8"/>
                  </a:lnTo>
                  <a:lnTo>
                    <a:pt x="54" y="0"/>
                  </a:lnTo>
                  <a:lnTo>
                    <a:pt x="68" y="0"/>
                  </a:lnTo>
                  <a:lnTo>
                    <a:pt x="82" y="0"/>
                  </a:lnTo>
                  <a:lnTo>
                    <a:pt x="98" y="0"/>
                  </a:lnTo>
                  <a:lnTo>
                    <a:pt x="112" y="0"/>
                  </a:lnTo>
                  <a:lnTo>
                    <a:pt x="112" y="6"/>
                  </a:lnTo>
                  <a:lnTo>
                    <a:pt x="112" y="24"/>
                  </a:lnTo>
                  <a:lnTo>
                    <a:pt x="112" y="2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06" name="Freeform 377">
              <a:extLst>
                <a:ext uri="{FF2B5EF4-FFF2-40B4-BE49-F238E27FC236}">
                  <a16:creationId xmlns:a16="http://schemas.microsoft.com/office/drawing/2014/main" id="{C042D8E4-6240-44F9-8EC9-1F196C4F9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7188" y="3621088"/>
              <a:ext cx="431800" cy="438150"/>
            </a:xfrm>
            <a:custGeom>
              <a:avLst/>
              <a:gdLst/>
              <a:ahLst/>
              <a:cxnLst>
                <a:cxn ang="0">
                  <a:pos x="12" y="164"/>
                </a:cxn>
                <a:cxn ang="0">
                  <a:pos x="38" y="182"/>
                </a:cxn>
                <a:cxn ang="0">
                  <a:pos x="60" y="196"/>
                </a:cxn>
                <a:cxn ang="0">
                  <a:pos x="80" y="210"/>
                </a:cxn>
                <a:cxn ang="0">
                  <a:pos x="100" y="224"/>
                </a:cxn>
                <a:cxn ang="0">
                  <a:pos x="120" y="238"/>
                </a:cxn>
                <a:cxn ang="0">
                  <a:pos x="130" y="250"/>
                </a:cxn>
                <a:cxn ang="0">
                  <a:pos x="140" y="258"/>
                </a:cxn>
                <a:cxn ang="0">
                  <a:pos x="148" y="260"/>
                </a:cxn>
                <a:cxn ang="0">
                  <a:pos x="158" y="270"/>
                </a:cxn>
                <a:cxn ang="0">
                  <a:pos x="158" y="276"/>
                </a:cxn>
                <a:cxn ang="0">
                  <a:pos x="180" y="272"/>
                </a:cxn>
                <a:cxn ang="0">
                  <a:pos x="198" y="262"/>
                </a:cxn>
                <a:cxn ang="0">
                  <a:pos x="214" y="252"/>
                </a:cxn>
                <a:cxn ang="0">
                  <a:pos x="226" y="242"/>
                </a:cxn>
                <a:cxn ang="0">
                  <a:pos x="240" y="234"/>
                </a:cxn>
                <a:cxn ang="0">
                  <a:pos x="252" y="224"/>
                </a:cxn>
                <a:cxn ang="0">
                  <a:pos x="266" y="216"/>
                </a:cxn>
                <a:cxn ang="0">
                  <a:pos x="266" y="200"/>
                </a:cxn>
                <a:cxn ang="0">
                  <a:pos x="252" y="196"/>
                </a:cxn>
                <a:cxn ang="0">
                  <a:pos x="246" y="184"/>
                </a:cxn>
                <a:cxn ang="0">
                  <a:pos x="240" y="170"/>
                </a:cxn>
                <a:cxn ang="0">
                  <a:pos x="246" y="148"/>
                </a:cxn>
                <a:cxn ang="0">
                  <a:pos x="238" y="116"/>
                </a:cxn>
                <a:cxn ang="0">
                  <a:pos x="240" y="110"/>
                </a:cxn>
                <a:cxn ang="0">
                  <a:pos x="224" y="76"/>
                </a:cxn>
                <a:cxn ang="0">
                  <a:pos x="222" y="66"/>
                </a:cxn>
                <a:cxn ang="0">
                  <a:pos x="214" y="52"/>
                </a:cxn>
                <a:cxn ang="0">
                  <a:pos x="228" y="34"/>
                </a:cxn>
                <a:cxn ang="0">
                  <a:pos x="228" y="12"/>
                </a:cxn>
                <a:cxn ang="0">
                  <a:pos x="232" y="4"/>
                </a:cxn>
                <a:cxn ang="0">
                  <a:pos x="212" y="2"/>
                </a:cxn>
                <a:cxn ang="0">
                  <a:pos x="200" y="0"/>
                </a:cxn>
                <a:cxn ang="0">
                  <a:pos x="186" y="8"/>
                </a:cxn>
                <a:cxn ang="0">
                  <a:pos x="168" y="4"/>
                </a:cxn>
                <a:cxn ang="0">
                  <a:pos x="156" y="6"/>
                </a:cxn>
                <a:cxn ang="0">
                  <a:pos x="132" y="10"/>
                </a:cxn>
                <a:cxn ang="0">
                  <a:pos x="118" y="18"/>
                </a:cxn>
                <a:cxn ang="0">
                  <a:pos x="104" y="24"/>
                </a:cxn>
                <a:cxn ang="0">
                  <a:pos x="88" y="34"/>
                </a:cxn>
                <a:cxn ang="0">
                  <a:pos x="88" y="38"/>
                </a:cxn>
                <a:cxn ang="0">
                  <a:pos x="90" y="40"/>
                </a:cxn>
                <a:cxn ang="0">
                  <a:pos x="92" y="44"/>
                </a:cxn>
                <a:cxn ang="0">
                  <a:pos x="92" y="56"/>
                </a:cxn>
                <a:cxn ang="0">
                  <a:pos x="94" y="62"/>
                </a:cxn>
                <a:cxn ang="0">
                  <a:pos x="96" y="72"/>
                </a:cxn>
                <a:cxn ang="0">
                  <a:pos x="98" y="78"/>
                </a:cxn>
                <a:cxn ang="0">
                  <a:pos x="76" y="82"/>
                </a:cxn>
                <a:cxn ang="0">
                  <a:pos x="64" y="88"/>
                </a:cxn>
                <a:cxn ang="0">
                  <a:pos x="66" y="92"/>
                </a:cxn>
                <a:cxn ang="0">
                  <a:pos x="68" y="98"/>
                </a:cxn>
                <a:cxn ang="0">
                  <a:pos x="50" y="106"/>
                </a:cxn>
                <a:cxn ang="0">
                  <a:pos x="40" y="116"/>
                </a:cxn>
                <a:cxn ang="0">
                  <a:pos x="26" y="120"/>
                </a:cxn>
                <a:cxn ang="0">
                  <a:pos x="14" y="124"/>
                </a:cxn>
                <a:cxn ang="0">
                  <a:pos x="6" y="128"/>
                </a:cxn>
                <a:cxn ang="0">
                  <a:pos x="0" y="150"/>
                </a:cxn>
                <a:cxn ang="0">
                  <a:pos x="0" y="156"/>
                </a:cxn>
              </a:cxnLst>
              <a:rect l="0" t="0" r="r" b="b"/>
              <a:pathLst>
                <a:path w="272" h="276">
                  <a:moveTo>
                    <a:pt x="0" y="156"/>
                  </a:moveTo>
                  <a:lnTo>
                    <a:pt x="12" y="164"/>
                  </a:lnTo>
                  <a:lnTo>
                    <a:pt x="26" y="174"/>
                  </a:lnTo>
                  <a:lnTo>
                    <a:pt x="38" y="182"/>
                  </a:lnTo>
                  <a:lnTo>
                    <a:pt x="50" y="190"/>
                  </a:lnTo>
                  <a:lnTo>
                    <a:pt x="60" y="196"/>
                  </a:lnTo>
                  <a:lnTo>
                    <a:pt x="70" y="204"/>
                  </a:lnTo>
                  <a:lnTo>
                    <a:pt x="80" y="210"/>
                  </a:lnTo>
                  <a:lnTo>
                    <a:pt x="90" y="218"/>
                  </a:lnTo>
                  <a:lnTo>
                    <a:pt x="100" y="224"/>
                  </a:lnTo>
                  <a:lnTo>
                    <a:pt x="110" y="232"/>
                  </a:lnTo>
                  <a:lnTo>
                    <a:pt x="120" y="238"/>
                  </a:lnTo>
                  <a:lnTo>
                    <a:pt x="130" y="244"/>
                  </a:lnTo>
                  <a:lnTo>
                    <a:pt x="130" y="250"/>
                  </a:lnTo>
                  <a:lnTo>
                    <a:pt x="136" y="252"/>
                  </a:lnTo>
                  <a:lnTo>
                    <a:pt x="140" y="258"/>
                  </a:lnTo>
                  <a:lnTo>
                    <a:pt x="144" y="258"/>
                  </a:lnTo>
                  <a:lnTo>
                    <a:pt x="148" y="260"/>
                  </a:lnTo>
                  <a:lnTo>
                    <a:pt x="158" y="264"/>
                  </a:lnTo>
                  <a:lnTo>
                    <a:pt x="158" y="270"/>
                  </a:lnTo>
                  <a:lnTo>
                    <a:pt x="156" y="274"/>
                  </a:lnTo>
                  <a:lnTo>
                    <a:pt x="158" y="276"/>
                  </a:lnTo>
                  <a:lnTo>
                    <a:pt x="170" y="274"/>
                  </a:lnTo>
                  <a:lnTo>
                    <a:pt x="180" y="272"/>
                  </a:lnTo>
                  <a:lnTo>
                    <a:pt x="190" y="268"/>
                  </a:lnTo>
                  <a:lnTo>
                    <a:pt x="198" y="262"/>
                  </a:lnTo>
                  <a:lnTo>
                    <a:pt x="206" y="258"/>
                  </a:lnTo>
                  <a:lnTo>
                    <a:pt x="214" y="252"/>
                  </a:lnTo>
                  <a:lnTo>
                    <a:pt x="220" y="246"/>
                  </a:lnTo>
                  <a:lnTo>
                    <a:pt x="226" y="242"/>
                  </a:lnTo>
                  <a:lnTo>
                    <a:pt x="234" y="238"/>
                  </a:lnTo>
                  <a:lnTo>
                    <a:pt x="240" y="234"/>
                  </a:lnTo>
                  <a:lnTo>
                    <a:pt x="246" y="228"/>
                  </a:lnTo>
                  <a:lnTo>
                    <a:pt x="252" y="224"/>
                  </a:lnTo>
                  <a:lnTo>
                    <a:pt x="258" y="220"/>
                  </a:lnTo>
                  <a:lnTo>
                    <a:pt x="266" y="216"/>
                  </a:lnTo>
                  <a:lnTo>
                    <a:pt x="272" y="212"/>
                  </a:lnTo>
                  <a:lnTo>
                    <a:pt x="266" y="200"/>
                  </a:lnTo>
                  <a:lnTo>
                    <a:pt x="258" y="196"/>
                  </a:lnTo>
                  <a:lnTo>
                    <a:pt x="252" y="196"/>
                  </a:lnTo>
                  <a:lnTo>
                    <a:pt x="248" y="192"/>
                  </a:lnTo>
                  <a:lnTo>
                    <a:pt x="246" y="184"/>
                  </a:lnTo>
                  <a:lnTo>
                    <a:pt x="238" y="172"/>
                  </a:lnTo>
                  <a:lnTo>
                    <a:pt x="240" y="170"/>
                  </a:lnTo>
                  <a:lnTo>
                    <a:pt x="244" y="168"/>
                  </a:lnTo>
                  <a:lnTo>
                    <a:pt x="246" y="148"/>
                  </a:lnTo>
                  <a:lnTo>
                    <a:pt x="242" y="126"/>
                  </a:lnTo>
                  <a:lnTo>
                    <a:pt x="238" y="116"/>
                  </a:lnTo>
                  <a:lnTo>
                    <a:pt x="238" y="112"/>
                  </a:lnTo>
                  <a:lnTo>
                    <a:pt x="240" y="110"/>
                  </a:lnTo>
                  <a:lnTo>
                    <a:pt x="236" y="82"/>
                  </a:lnTo>
                  <a:lnTo>
                    <a:pt x="224" y="76"/>
                  </a:lnTo>
                  <a:lnTo>
                    <a:pt x="224" y="72"/>
                  </a:lnTo>
                  <a:lnTo>
                    <a:pt x="222" y="66"/>
                  </a:lnTo>
                  <a:lnTo>
                    <a:pt x="216" y="64"/>
                  </a:lnTo>
                  <a:lnTo>
                    <a:pt x="214" y="52"/>
                  </a:lnTo>
                  <a:lnTo>
                    <a:pt x="226" y="42"/>
                  </a:lnTo>
                  <a:lnTo>
                    <a:pt x="228" y="34"/>
                  </a:lnTo>
                  <a:lnTo>
                    <a:pt x="226" y="22"/>
                  </a:lnTo>
                  <a:lnTo>
                    <a:pt x="228" y="12"/>
                  </a:lnTo>
                  <a:lnTo>
                    <a:pt x="226" y="10"/>
                  </a:lnTo>
                  <a:lnTo>
                    <a:pt x="232" y="4"/>
                  </a:lnTo>
                  <a:lnTo>
                    <a:pt x="220" y="4"/>
                  </a:lnTo>
                  <a:lnTo>
                    <a:pt x="212" y="2"/>
                  </a:lnTo>
                  <a:lnTo>
                    <a:pt x="208" y="4"/>
                  </a:lnTo>
                  <a:lnTo>
                    <a:pt x="200" y="0"/>
                  </a:lnTo>
                  <a:lnTo>
                    <a:pt x="198" y="4"/>
                  </a:lnTo>
                  <a:lnTo>
                    <a:pt x="186" y="8"/>
                  </a:lnTo>
                  <a:lnTo>
                    <a:pt x="182" y="4"/>
                  </a:lnTo>
                  <a:lnTo>
                    <a:pt x="168" y="4"/>
                  </a:lnTo>
                  <a:lnTo>
                    <a:pt x="162" y="6"/>
                  </a:lnTo>
                  <a:lnTo>
                    <a:pt x="156" y="6"/>
                  </a:lnTo>
                  <a:lnTo>
                    <a:pt x="152" y="10"/>
                  </a:lnTo>
                  <a:lnTo>
                    <a:pt x="132" y="10"/>
                  </a:lnTo>
                  <a:lnTo>
                    <a:pt x="120" y="16"/>
                  </a:lnTo>
                  <a:lnTo>
                    <a:pt x="118" y="18"/>
                  </a:lnTo>
                  <a:lnTo>
                    <a:pt x="116" y="22"/>
                  </a:lnTo>
                  <a:lnTo>
                    <a:pt x="104" y="24"/>
                  </a:lnTo>
                  <a:lnTo>
                    <a:pt x="98" y="30"/>
                  </a:lnTo>
                  <a:lnTo>
                    <a:pt x="88" y="34"/>
                  </a:lnTo>
                  <a:lnTo>
                    <a:pt x="88" y="36"/>
                  </a:lnTo>
                  <a:lnTo>
                    <a:pt x="88" y="38"/>
                  </a:lnTo>
                  <a:lnTo>
                    <a:pt x="92" y="40"/>
                  </a:lnTo>
                  <a:lnTo>
                    <a:pt x="90" y="40"/>
                  </a:lnTo>
                  <a:lnTo>
                    <a:pt x="92" y="44"/>
                  </a:lnTo>
                  <a:lnTo>
                    <a:pt x="92" y="44"/>
                  </a:lnTo>
                  <a:lnTo>
                    <a:pt x="92" y="50"/>
                  </a:lnTo>
                  <a:lnTo>
                    <a:pt x="92" y="56"/>
                  </a:lnTo>
                  <a:lnTo>
                    <a:pt x="94" y="58"/>
                  </a:lnTo>
                  <a:lnTo>
                    <a:pt x="94" y="62"/>
                  </a:lnTo>
                  <a:lnTo>
                    <a:pt x="94" y="68"/>
                  </a:lnTo>
                  <a:lnTo>
                    <a:pt x="96" y="72"/>
                  </a:lnTo>
                  <a:lnTo>
                    <a:pt x="102" y="74"/>
                  </a:lnTo>
                  <a:lnTo>
                    <a:pt x="98" y="78"/>
                  </a:lnTo>
                  <a:lnTo>
                    <a:pt x="100" y="82"/>
                  </a:lnTo>
                  <a:lnTo>
                    <a:pt x="76" y="82"/>
                  </a:lnTo>
                  <a:lnTo>
                    <a:pt x="76" y="86"/>
                  </a:lnTo>
                  <a:lnTo>
                    <a:pt x="64" y="88"/>
                  </a:lnTo>
                  <a:lnTo>
                    <a:pt x="64" y="92"/>
                  </a:lnTo>
                  <a:lnTo>
                    <a:pt x="66" y="92"/>
                  </a:lnTo>
                  <a:lnTo>
                    <a:pt x="64" y="96"/>
                  </a:lnTo>
                  <a:lnTo>
                    <a:pt x="68" y="98"/>
                  </a:lnTo>
                  <a:lnTo>
                    <a:pt x="66" y="100"/>
                  </a:lnTo>
                  <a:lnTo>
                    <a:pt x="50" y="106"/>
                  </a:lnTo>
                  <a:lnTo>
                    <a:pt x="46" y="112"/>
                  </a:lnTo>
                  <a:lnTo>
                    <a:pt x="40" y="116"/>
                  </a:lnTo>
                  <a:lnTo>
                    <a:pt x="28" y="116"/>
                  </a:lnTo>
                  <a:lnTo>
                    <a:pt x="26" y="120"/>
                  </a:lnTo>
                  <a:lnTo>
                    <a:pt x="20" y="120"/>
                  </a:lnTo>
                  <a:lnTo>
                    <a:pt x="14" y="124"/>
                  </a:lnTo>
                  <a:lnTo>
                    <a:pt x="12" y="124"/>
                  </a:lnTo>
                  <a:lnTo>
                    <a:pt x="6" y="128"/>
                  </a:lnTo>
                  <a:lnTo>
                    <a:pt x="0" y="132"/>
                  </a:lnTo>
                  <a:lnTo>
                    <a:pt x="0" y="15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07" name="Freeform 378">
              <a:extLst>
                <a:ext uri="{FF2B5EF4-FFF2-40B4-BE49-F238E27FC236}">
                  <a16:creationId xmlns:a16="http://schemas.microsoft.com/office/drawing/2014/main" id="{ECA2FAC1-AFC6-4F7F-86BB-778318608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0988" y="3922713"/>
              <a:ext cx="346075" cy="330200"/>
            </a:xfrm>
            <a:custGeom>
              <a:avLst/>
              <a:gdLst/>
              <a:ahLst/>
              <a:cxnLst>
                <a:cxn ang="0">
                  <a:pos x="44" y="134"/>
                </a:cxn>
                <a:cxn ang="0">
                  <a:pos x="74" y="134"/>
                </a:cxn>
                <a:cxn ang="0">
                  <a:pos x="92" y="124"/>
                </a:cxn>
                <a:cxn ang="0">
                  <a:pos x="84" y="108"/>
                </a:cxn>
                <a:cxn ang="0">
                  <a:pos x="82" y="78"/>
                </a:cxn>
                <a:cxn ang="0">
                  <a:pos x="78" y="46"/>
                </a:cxn>
                <a:cxn ang="0">
                  <a:pos x="76" y="16"/>
                </a:cxn>
                <a:cxn ang="0">
                  <a:pos x="86" y="0"/>
                </a:cxn>
                <a:cxn ang="0">
                  <a:pos x="108" y="6"/>
                </a:cxn>
                <a:cxn ang="0">
                  <a:pos x="128" y="20"/>
                </a:cxn>
                <a:cxn ang="0">
                  <a:pos x="148" y="34"/>
                </a:cxn>
                <a:cxn ang="0">
                  <a:pos x="168" y="48"/>
                </a:cxn>
                <a:cxn ang="0">
                  <a:pos x="178" y="60"/>
                </a:cxn>
                <a:cxn ang="0">
                  <a:pos x="188" y="68"/>
                </a:cxn>
                <a:cxn ang="0">
                  <a:pos x="196" y="70"/>
                </a:cxn>
                <a:cxn ang="0">
                  <a:pos x="206" y="80"/>
                </a:cxn>
                <a:cxn ang="0">
                  <a:pos x="206" y="86"/>
                </a:cxn>
                <a:cxn ang="0">
                  <a:pos x="218" y="94"/>
                </a:cxn>
                <a:cxn ang="0">
                  <a:pos x="218" y="116"/>
                </a:cxn>
                <a:cxn ang="0">
                  <a:pos x="214" y="128"/>
                </a:cxn>
                <a:cxn ang="0">
                  <a:pos x="194" y="136"/>
                </a:cxn>
                <a:cxn ang="0">
                  <a:pos x="174" y="142"/>
                </a:cxn>
                <a:cxn ang="0">
                  <a:pos x="152" y="144"/>
                </a:cxn>
                <a:cxn ang="0">
                  <a:pos x="112" y="166"/>
                </a:cxn>
                <a:cxn ang="0">
                  <a:pos x="96" y="190"/>
                </a:cxn>
                <a:cxn ang="0">
                  <a:pos x="94" y="206"/>
                </a:cxn>
                <a:cxn ang="0">
                  <a:pos x="88" y="204"/>
                </a:cxn>
                <a:cxn ang="0">
                  <a:pos x="82" y="206"/>
                </a:cxn>
                <a:cxn ang="0">
                  <a:pos x="80" y="200"/>
                </a:cxn>
                <a:cxn ang="0">
                  <a:pos x="76" y="202"/>
                </a:cxn>
                <a:cxn ang="0">
                  <a:pos x="74" y="204"/>
                </a:cxn>
                <a:cxn ang="0">
                  <a:pos x="68" y="208"/>
                </a:cxn>
                <a:cxn ang="0">
                  <a:pos x="64" y="206"/>
                </a:cxn>
                <a:cxn ang="0">
                  <a:pos x="56" y="208"/>
                </a:cxn>
                <a:cxn ang="0">
                  <a:pos x="52" y="196"/>
                </a:cxn>
                <a:cxn ang="0">
                  <a:pos x="48" y="198"/>
                </a:cxn>
                <a:cxn ang="0">
                  <a:pos x="52" y="192"/>
                </a:cxn>
                <a:cxn ang="0">
                  <a:pos x="48" y="190"/>
                </a:cxn>
                <a:cxn ang="0">
                  <a:pos x="46" y="188"/>
                </a:cxn>
                <a:cxn ang="0">
                  <a:pos x="44" y="180"/>
                </a:cxn>
                <a:cxn ang="0">
                  <a:pos x="42" y="176"/>
                </a:cxn>
                <a:cxn ang="0">
                  <a:pos x="38" y="178"/>
                </a:cxn>
                <a:cxn ang="0">
                  <a:pos x="34" y="182"/>
                </a:cxn>
                <a:cxn ang="0">
                  <a:pos x="20" y="184"/>
                </a:cxn>
                <a:cxn ang="0">
                  <a:pos x="14" y="182"/>
                </a:cxn>
                <a:cxn ang="0">
                  <a:pos x="10" y="180"/>
                </a:cxn>
                <a:cxn ang="0">
                  <a:pos x="12" y="170"/>
                </a:cxn>
                <a:cxn ang="0">
                  <a:pos x="4" y="164"/>
                </a:cxn>
                <a:cxn ang="0">
                  <a:pos x="4" y="156"/>
                </a:cxn>
                <a:cxn ang="0">
                  <a:pos x="0" y="150"/>
                </a:cxn>
                <a:cxn ang="0">
                  <a:pos x="6" y="140"/>
                </a:cxn>
                <a:cxn ang="0">
                  <a:pos x="14" y="130"/>
                </a:cxn>
                <a:cxn ang="0">
                  <a:pos x="22" y="140"/>
                </a:cxn>
                <a:cxn ang="0">
                  <a:pos x="28" y="134"/>
                </a:cxn>
              </a:cxnLst>
              <a:rect l="0" t="0" r="r" b="b"/>
              <a:pathLst>
                <a:path w="218" h="208">
                  <a:moveTo>
                    <a:pt x="28" y="134"/>
                  </a:moveTo>
                  <a:lnTo>
                    <a:pt x="44" y="134"/>
                  </a:lnTo>
                  <a:lnTo>
                    <a:pt x="58" y="134"/>
                  </a:lnTo>
                  <a:lnTo>
                    <a:pt x="74" y="134"/>
                  </a:lnTo>
                  <a:lnTo>
                    <a:pt x="88" y="136"/>
                  </a:lnTo>
                  <a:lnTo>
                    <a:pt x="92" y="124"/>
                  </a:lnTo>
                  <a:lnTo>
                    <a:pt x="86" y="122"/>
                  </a:lnTo>
                  <a:lnTo>
                    <a:pt x="84" y="108"/>
                  </a:lnTo>
                  <a:lnTo>
                    <a:pt x="84" y="92"/>
                  </a:lnTo>
                  <a:lnTo>
                    <a:pt x="82" y="78"/>
                  </a:lnTo>
                  <a:lnTo>
                    <a:pt x="80" y="62"/>
                  </a:lnTo>
                  <a:lnTo>
                    <a:pt x="78" y="46"/>
                  </a:lnTo>
                  <a:lnTo>
                    <a:pt x="78" y="32"/>
                  </a:lnTo>
                  <a:lnTo>
                    <a:pt x="76" y="16"/>
                  </a:lnTo>
                  <a:lnTo>
                    <a:pt x="74" y="0"/>
                  </a:lnTo>
                  <a:lnTo>
                    <a:pt x="86" y="0"/>
                  </a:lnTo>
                  <a:lnTo>
                    <a:pt x="98" y="0"/>
                  </a:lnTo>
                  <a:lnTo>
                    <a:pt x="108" y="6"/>
                  </a:lnTo>
                  <a:lnTo>
                    <a:pt x="118" y="14"/>
                  </a:lnTo>
                  <a:lnTo>
                    <a:pt x="128" y="20"/>
                  </a:lnTo>
                  <a:lnTo>
                    <a:pt x="138" y="28"/>
                  </a:lnTo>
                  <a:lnTo>
                    <a:pt x="148" y="34"/>
                  </a:lnTo>
                  <a:lnTo>
                    <a:pt x="158" y="42"/>
                  </a:lnTo>
                  <a:lnTo>
                    <a:pt x="168" y="48"/>
                  </a:lnTo>
                  <a:lnTo>
                    <a:pt x="178" y="54"/>
                  </a:lnTo>
                  <a:lnTo>
                    <a:pt x="178" y="60"/>
                  </a:lnTo>
                  <a:lnTo>
                    <a:pt x="184" y="62"/>
                  </a:lnTo>
                  <a:lnTo>
                    <a:pt x="188" y="68"/>
                  </a:lnTo>
                  <a:lnTo>
                    <a:pt x="192" y="68"/>
                  </a:lnTo>
                  <a:lnTo>
                    <a:pt x="196" y="70"/>
                  </a:lnTo>
                  <a:lnTo>
                    <a:pt x="206" y="74"/>
                  </a:lnTo>
                  <a:lnTo>
                    <a:pt x="206" y="80"/>
                  </a:lnTo>
                  <a:lnTo>
                    <a:pt x="204" y="84"/>
                  </a:lnTo>
                  <a:lnTo>
                    <a:pt x="206" y="86"/>
                  </a:lnTo>
                  <a:lnTo>
                    <a:pt x="218" y="84"/>
                  </a:lnTo>
                  <a:lnTo>
                    <a:pt x="218" y="94"/>
                  </a:lnTo>
                  <a:lnTo>
                    <a:pt x="218" y="106"/>
                  </a:lnTo>
                  <a:lnTo>
                    <a:pt x="218" y="116"/>
                  </a:lnTo>
                  <a:lnTo>
                    <a:pt x="218" y="128"/>
                  </a:lnTo>
                  <a:lnTo>
                    <a:pt x="214" y="128"/>
                  </a:lnTo>
                  <a:lnTo>
                    <a:pt x="210" y="136"/>
                  </a:lnTo>
                  <a:lnTo>
                    <a:pt x="194" y="136"/>
                  </a:lnTo>
                  <a:lnTo>
                    <a:pt x="180" y="138"/>
                  </a:lnTo>
                  <a:lnTo>
                    <a:pt x="174" y="142"/>
                  </a:lnTo>
                  <a:lnTo>
                    <a:pt x="166" y="142"/>
                  </a:lnTo>
                  <a:lnTo>
                    <a:pt x="152" y="144"/>
                  </a:lnTo>
                  <a:lnTo>
                    <a:pt x="130" y="160"/>
                  </a:lnTo>
                  <a:lnTo>
                    <a:pt x="112" y="166"/>
                  </a:lnTo>
                  <a:lnTo>
                    <a:pt x="106" y="180"/>
                  </a:lnTo>
                  <a:lnTo>
                    <a:pt x="96" y="190"/>
                  </a:lnTo>
                  <a:lnTo>
                    <a:pt x="94" y="196"/>
                  </a:lnTo>
                  <a:lnTo>
                    <a:pt x="94" y="206"/>
                  </a:lnTo>
                  <a:lnTo>
                    <a:pt x="90" y="206"/>
                  </a:lnTo>
                  <a:lnTo>
                    <a:pt x="88" y="204"/>
                  </a:lnTo>
                  <a:lnTo>
                    <a:pt x="86" y="204"/>
                  </a:lnTo>
                  <a:lnTo>
                    <a:pt x="82" y="206"/>
                  </a:lnTo>
                  <a:lnTo>
                    <a:pt x="80" y="206"/>
                  </a:lnTo>
                  <a:lnTo>
                    <a:pt x="80" y="200"/>
                  </a:lnTo>
                  <a:lnTo>
                    <a:pt x="78" y="200"/>
                  </a:lnTo>
                  <a:lnTo>
                    <a:pt x="76" y="202"/>
                  </a:lnTo>
                  <a:lnTo>
                    <a:pt x="74" y="200"/>
                  </a:lnTo>
                  <a:lnTo>
                    <a:pt x="74" y="204"/>
                  </a:lnTo>
                  <a:lnTo>
                    <a:pt x="70" y="206"/>
                  </a:lnTo>
                  <a:lnTo>
                    <a:pt x="68" y="208"/>
                  </a:lnTo>
                  <a:lnTo>
                    <a:pt x="66" y="206"/>
                  </a:lnTo>
                  <a:lnTo>
                    <a:pt x="64" y="206"/>
                  </a:lnTo>
                  <a:lnTo>
                    <a:pt x="62" y="204"/>
                  </a:lnTo>
                  <a:lnTo>
                    <a:pt x="56" y="208"/>
                  </a:lnTo>
                  <a:lnTo>
                    <a:pt x="52" y="202"/>
                  </a:lnTo>
                  <a:lnTo>
                    <a:pt x="52" y="196"/>
                  </a:lnTo>
                  <a:lnTo>
                    <a:pt x="50" y="196"/>
                  </a:lnTo>
                  <a:lnTo>
                    <a:pt x="48" y="198"/>
                  </a:lnTo>
                  <a:lnTo>
                    <a:pt x="48" y="196"/>
                  </a:lnTo>
                  <a:lnTo>
                    <a:pt x="52" y="192"/>
                  </a:lnTo>
                  <a:lnTo>
                    <a:pt x="50" y="190"/>
                  </a:lnTo>
                  <a:lnTo>
                    <a:pt x="48" y="190"/>
                  </a:lnTo>
                  <a:lnTo>
                    <a:pt x="46" y="186"/>
                  </a:lnTo>
                  <a:lnTo>
                    <a:pt x="46" y="188"/>
                  </a:lnTo>
                  <a:lnTo>
                    <a:pt x="46" y="182"/>
                  </a:lnTo>
                  <a:lnTo>
                    <a:pt x="44" y="180"/>
                  </a:lnTo>
                  <a:lnTo>
                    <a:pt x="42" y="180"/>
                  </a:lnTo>
                  <a:lnTo>
                    <a:pt x="42" y="176"/>
                  </a:lnTo>
                  <a:lnTo>
                    <a:pt x="38" y="176"/>
                  </a:lnTo>
                  <a:lnTo>
                    <a:pt x="38" y="178"/>
                  </a:lnTo>
                  <a:lnTo>
                    <a:pt x="34" y="180"/>
                  </a:lnTo>
                  <a:lnTo>
                    <a:pt x="34" y="182"/>
                  </a:lnTo>
                  <a:lnTo>
                    <a:pt x="26" y="180"/>
                  </a:lnTo>
                  <a:lnTo>
                    <a:pt x="20" y="184"/>
                  </a:lnTo>
                  <a:lnTo>
                    <a:pt x="16" y="180"/>
                  </a:lnTo>
                  <a:lnTo>
                    <a:pt x="14" y="182"/>
                  </a:lnTo>
                  <a:lnTo>
                    <a:pt x="10" y="182"/>
                  </a:lnTo>
                  <a:lnTo>
                    <a:pt x="10" y="180"/>
                  </a:lnTo>
                  <a:lnTo>
                    <a:pt x="12" y="176"/>
                  </a:lnTo>
                  <a:lnTo>
                    <a:pt x="12" y="170"/>
                  </a:lnTo>
                  <a:lnTo>
                    <a:pt x="8" y="164"/>
                  </a:lnTo>
                  <a:lnTo>
                    <a:pt x="4" y="164"/>
                  </a:lnTo>
                  <a:lnTo>
                    <a:pt x="2" y="160"/>
                  </a:lnTo>
                  <a:lnTo>
                    <a:pt x="4" y="156"/>
                  </a:lnTo>
                  <a:lnTo>
                    <a:pt x="2" y="152"/>
                  </a:lnTo>
                  <a:lnTo>
                    <a:pt x="0" y="150"/>
                  </a:lnTo>
                  <a:lnTo>
                    <a:pt x="0" y="144"/>
                  </a:lnTo>
                  <a:lnTo>
                    <a:pt x="6" y="140"/>
                  </a:lnTo>
                  <a:lnTo>
                    <a:pt x="10" y="130"/>
                  </a:lnTo>
                  <a:lnTo>
                    <a:pt x="14" y="130"/>
                  </a:lnTo>
                  <a:lnTo>
                    <a:pt x="18" y="138"/>
                  </a:lnTo>
                  <a:lnTo>
                    <a:pt x="22" y="140"/>
                  </a:lnTo>
                  <a:lnTo>
                    <a:pt x="28" y="134"/>
                  </a:lnTo>
                  <a:lnTo>
                    <a:pt x="28" y="13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08" name="Freeform 379">
              <a:extLst>
                <a:ext uri="{FF2B5EF4-FFF2-40B4-BE49-F238E27FC236}">
                  <a16:creationId xmlns:a16="http://schemas.microsoft.com/office/drawing/2014/main" id="{7701284E-812E-46FB-8A4C-FDF8D4D48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0213" y="4148138"/>
              <a:ext cx="158750" cy="117475"/>
            </a:xfrm>
            <a:custGeom>
              <a:avLst/>
              <a:gdLst/>
              <a:ahLst/>
              <a:cxnLst>
                <a:cxn ang="0">
                  <a:pos x="34" y="74"/>
                </a:cxn>
                <a:cxn ang="0">
                  <a:pos x="32" y="64"/>
                </a:cxn>
                <a:cxn ang="0">
                  <a:pos x="30" y="58"/>
                </a:cxn>
                <a:cxn ang="0">
                  <a:pos x="32" y="54"/>
                </a:cxn>
                <a:cxn ang="0">
                  <a:pos x="58" y="56"/>
                </a:cxn>
                <a:cxn ang="0">
                  <a:pos x="68" y="54"/>
                </a:cxn>
                <a:cxn ang="0">
                  <a:pos x="72" y="56"/>
                </a:cxn>
                <a:cxn ang="0">
                  <a:pos x="76" y="56"/>
                </a:cxn>
                <a:cxn ang="0">
                  <a:pos x="80" y="54"/>
                </a:cxn>
                <a:cxn ang="0">
                  <a:pos x="88" y="48"/>
                </a:cxn>
                <a:cxn ang="0">
                  <a:pos x="96" y="48"/>
                </a:cxn>
                <a:cxn ang="0">
                  <a:pos x="100" y="42"/>
                </a:cxn>
                <a:cxn ang="0">
                  <a:pos x="96" y="38"/>
                </a:cxn>
                <a:cxn ang="0">
                  <a:pos x="96" y="36"/>
                </a:cxn>
                <a:cxn ang="0">
                  <a:pos x="98" y="34"/>
                </a:cxn>
                <a:cxn ang="0">
                  <a:pos x="98" y="32"/>
                </a:cxn>
                <a:cxn ang="0">
                  <a:pos x="94" y="30"/>
                </a:cxn>
                <a:cxn ang="0">
                  <a:pos x="92" y="32"/>
                </a:cxn>
                <a:cxn ang="0">
                  <a:pos x="86" y="30"/>
                </a:cxn>
                <a:cxn ang="0">
                  <a:pos x="80" y="20"/>
                </a:cxn>
                <a:cxn ang="0">
                  <a:pos x="74" y="14"/>
                </a:cxn>
                <a:cxn ang="0">
                  <a:pos x="72" y="8"/>
                </a:cxn>
                <a:cxn ang="0">
                  <a:pos x="70" y="6"/>
                </a:cxn>
                <a:cxn ang="0">
                  <a:pos x="72" y="0"/>
                </a:cxn>
                <a:cxn ang="0">
                  <a:pos x="58" y="2"/>
                </a:cxn>
                <a:cxn ang="0">
                  <a:pos x="36" y="18"/>
                </a:cxn>
                <a:cxn ang="0">
                  <a:pos x="18" y="24"/>
                </a:cxn>
                <a:cxn ang="0">
                  <a:pos x="12" y="38"/>
                </a:cxn>
                <a:cxn ang="0">
                  <a:pos x="2" y="48"/>
                </a:cxn>
                <a:cxn ang="0">
                  <a:pos x="0" y="54"/>
                </a:cxn>
                <a:cxn ang="0">
                  <a:pos x="0" y="64"/>
                </a:cxn>
                <a:cxn ang="0">
                  <a:pos x="2" y="70"/>
                </a:cxn>
                <a:cxn ang="0">
                  <a:pos x="6" y="72"/>
                </a:cxn>
                <a:cxn ang="0">
                  <a:pos x="8" y="70"/>
                </a:cxn>
                <a:cxn ang="0">
                  <a:pos x="10" y="72"/>
                </a:cxn>
                <a:cxn ang="0">
                  <a:pos x="12" y="70"/>
                </a:cxn>
                <a:cxn ang="0">
                  <a:pos x="20" y="68"/>
                </a:cxn>
                <a:cxn ang="0">
                  <a:pos x="26" y="70"/>
                </a:cxn>
                <a:cxn ang="0">
                  <a:pos x="26" y="68"/>
                </a:cxn>
                <a:cxn ang="0">
                  <a:pos x="30" y="74"/>
                </a:cxn>
                <a:cxn ang="0">
                  <a:pos x="34" y="74"/>
                </a:cxn>
                <a:cxn ang="0">
                  <a:pos x="34" y="74"/>
                </a:cxn>
              </a:cxnLst>
              <a:rect l="0" t="0" r="r" b="b"/>
              <a:pathLst>
                <a:path w="100" h="74">
                  <a:moveTo>
                    <a:pt x="34" y="74"/>
                  </a:moveTo>
                  <a:lnTo>
                    <a:pt x="32" y="64"/>
                  </a:lnTo>
                  <a:lnTo>
                    <a:pt x="30" y="58"/>
                  </a:lnTo>
                  <a:lnTo>
                    <a:pt x="32" y="54"/>
                  </a:lnTo>
                  <a:lnTo>
                    <a:pt x="58" y="56"/>
                  </a:lnTo>
                  <a:lnTo>
                    <a:pt x="68" y="54"/>
                  </a:lnTo>
                  <a:lnTo>
                    <a:pt x="72" y="56"/>
                  </a:lnTo>
                  <a:lnTo>
                    <a:pt x="76" y="56"/>
                  </a:lnTo>
                  <a:lnTo>
                    <a:pt x="80" y="54"/>
                  </a:lnTo>
                  <a:lnTo>
                    <a:pt x="88" y="48"/>
                  </a:lnTo>
                  <a:lnTo>
                    <a:pt x="96" y="48"/>
                  </a:lnTo>
                  <a:lnTo>
                    <a:pt x="100" y="42"/>
                  </a:lnTo>
                  <a:lnTo>
                    <a:pt x="96" y="38"/>
                  </a:lnTo>
                  <a:lnTo>
                    <a:pt x="96" y="36"/>
                  </a:lnTo>
                  <a:lnTo>
                    <a:pt x="98" y="34"/>
                  </a:lnTo>
                  <a:lnTo>
                    <a:pt x="98" y="32"/>
                  </a:lnTo>
                  <a:lnTo>
                    <a:pt x="94" y="30"/>
                  </a:lnTo>
                  <a:lnTo>
                    <a:pt x="92" y="32"/>
                  </a:lnTo>
                  <a:lnTo>
                    <a:pt x="86" y="30"/>
                  </a:lnTo>
                  <a:lnTo>
                    <a:pt x="80" y="20"/>
                  </a:lnTo>
                  <a:lnTo>
                    <a:pt x="74" y="14"/>
                  </a:lnTo>
                  <a:lnTo>
                    <a:pt x="72" y="8"/>
                  </a:lnTo>
                  <a:lnTo>
                    <a:pt x="70" y="6"/>
                  </a:lnTo>
                  <a:lnTo>
                    <a:pt x="72" y="0"/>
                  </a:lnTo>
                  <a:lnTo>
                    <a:pt x="58" y="2"/>
                  </a:lnTo>
                  <a:lnTo>
                    <a:pt x="36" y="18"/>
                  </a:lnTo>
                  <a:lnTo>
                    <a:pt x="18" y="24"/>
                  </a:lnTo>
                  <a:lnTo>
                    <a:pt x="12" y="38"/>
                  </a:lnTo>
                  <a:lnTo>
                    <a:pt x="2" y="48"/>
                  </a:lnTo>
                  <a:lnTo>
                    <a:pt x="0" y="54"/>
                  </a:lnTo>
                  <a:lnTo>
                    <a:pt x="0" y="64"/>
                  </a:lnTo>
                  <a:lnTo>
                    <a:pt x="2" y="70"/>
                  </a:lnTo>
                  <a:lnTo>
                    <a:pt x="6" y="72"/>
                  </a:lnTo>
                  <a:lnTo>
                    <a:pt x="8" y="70"/>
                  </a:lnTo>
                  <a:lnTo>
                    <a:pt x="10" y="72"/>
                  </a:lnTo>
                  <a:lnTo>
                    <a:pt x="12" y="70"/>
                  </a:lnTo>
                  <a:lnTo>
                    <a:pt x="20" y="68"/>
                  </a:lnTo>
                  <a:lnTo>
                    <a:pt x="26" y="70"/>
                  </a:lnTo>
                  <a:lnTo>
                    <a:pt x="26" y="68"/>
                  </a:lnTo>
                  <a:lnTo>
                    <a:pt x="30" y="74"/>
                  </a:lnTo>
                  <a:lnTo>
                    <a:pt x="34" y="74"/>
                  </a:lnTo>
                  <a:lnTo>
                    <a:pt x="34" y="7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09" name="Freeform 380">
              <a:extLst>
                <a:ext uri="{FF2B5EF4-FFF2-40B4-BE49-F238E27FC236}">
                  <a16:creationId xmlns:a16="http://schemas.microsoft.com/office/drawing/2014/main" id="{D5E96B44-82C1-4268-BEE3-7A953A49D9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3163" y="4383088"/>
              <a:ext cx="111125" cy="114300"/>
            </a:xfrm>
            <a:custGeom>
              <a:avLst/>
              <a:gdLst/>
              <a:ahLst/>
              <a:cxnLst>
                <a:cxn ang="0">
                  <a:pos x="10" y="38"/>
                </a:cxn>
                <a:cxn ang="0">
                  <a:pos x="10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0" y="32"/>
                </a:cxn>
                <a:cxn ang="0">
                  <a:pos x="22" y="28"/>
                </a:cxn>
                <a:cxn ang="0">
                  <a:pos x="22" y="24"/>
                </a:cxn>
                <a:cxn ang="0">
                  <a:pos x="20" y="24"/>
                </a:cxn>
                <a:cxn ang="0">
                  <a:pos x="16" y="22"/>
                </a:cxn>
                <a:cxn ang="0">
                  <a:pos x="14" y="18"/>
                </a:cxn>
                <a:cxn ang="0">
                  <a:pos x="16" y="6"/>
                </a:cxn>
                <a:cxn ang="0">
                  <a:pos x="18" y="4"/>
                </a:cxn>
                <a:cxn ang="0">
                  <a:pos x="28" y="4"/>
                </a:cxn>
                <a:cxn ang="0">
                  <a:pos x="30" y="6"/>
                </a:cxn>
                <a:cxn ang="0">
                  <a:pos x="40" y="4"/>
                </a:cxn>
                <a:cxn ang="0">
                  <a:pos x="50" y="4"/>
                </a:cxn>
                <a:cxn ang="0">
                  <a:pos x="56" y="0"/>
                </a:cxn>
                <a:cxn ang="0">
                  <a:pos x="60" y="2"/>
                </a:cxn>
                <a:cxn ang="0">
                  <a:pos x="64" y="12"/>
                </a:cxn>
                <a:cxn ang="0">
                  <a:pos x="68" y="16"/>
                </a:cxn>
                <a:cxn ang="0">
                  <a:pos x="70" y="26"/>
                </a:cxn>
                <a:cxn ang="0">
                  <a:pos x="68" y="34"/>
                </a:cxn>
                <a:cxn ang="0">
                  <a:pos x="56" y="50"/>
                </a:cxn>
                <a:cxn ang="0">
                  <a:pos x="56" y="50"/>
                </a:cxn>
                <a:cxn ang="0">
                  <a:pos x="56" y="52"/>
                </a:cxn>
                <a:cxn ang="0">
                  <a:pos x="54" y="50"/>
                </a:cxn>
                <a:cxn ang="0">
                  <a:pos x="52" y="52"/>
                </a:cxn>
                <a:cxn ang="0">
                  <a:pos x="48" y="50"/>
                </a:cxn>
                <a:cxn ang="0">
                  <a:pos x="46" y="50"/>
                </a:cxn>
                <a:cxn ang="0">
                  <a:pos x="44" y="54"/>
                </a:cxn>
                <a:cxn ang="0">
                  <a:pos x="42" y="52"/>
                </a:cxn>
                <a:cxn ang="0">
                  <a:pos x="40" y="52"/>
                </a:cxn>
                <a:cxn ang="0">
                  <a:pos x="38" y="52"/>
                </a:cxn>
                <a:cxn ang="0">
                  <a:pos x="38" y="52"/>
                </a:cxn>
                <a:cxn ang="0">
                  <a:pos x="36" y="54"/>
                </a:cxn>
                <a:cxn ang="0">
                  <a:pos x="34" y="52"/>
                </a:cxn>
                <a:cxn ang="0">
                  <a:pos x="34" y="54"/>
                </a:cxn>
                <a:cxn ang="0">
                  <a:pos x="32" y="56"/>
                </a:cxn>
                <a:cxn ang="0">
                  <a:pos x="28" y="56"/>
                </a:cxn>
                <a:cxn ang="0">
                  <a:pos x="28" y="58"/>
                </a:cxn>
                <a:cxn ang="0">
                  <a:pos x="28" y="58"/>
                </a:cxn>
                <a:cxn ang="0">
                  <a:pos x="26" y="66"/>
                </a:cxn>
                <a:cxn ang="0">
                  <a:pos x="28" y="66"/>
                </a:cxn>
                <a:cxn ang="0">
                  <a:pos x="10" y="68"/>
                </a:cxn>
                <a:cxn ang="0">
                  <a:pos x="6" y="68"/>
                </a:cxn>
                <a:cxn ang="0">
                  <a:pos x="4" y="72"/>
                </a:cxn>
                <a:cxn ang="0">
                  <a:pos x="0" y="70"/>
                </a:cxn>
                <a:cxn ang="0">
                  <a:pos x="0" y="58"/>
                </a:cxn>
                <a:cxn ang="0">
                  <a:pos x="0" y="56"/>
                </a:cxn>
                <a:cxn ang="0">
                  <a:pos x="2" y="48"/>
                </a:cxn>
                <a:cxn ang="0">
                  <a:pos x="10" y="38"/>
                </a:cxn>
                <a:cxn ang="0">
                  <a:pos x="10" y="38"/>
                </a:cxn>
              </a:cxnLst>
              <a:rect l="0" t="0" r="r" b="b"/>
              <a:pathLst>
                <a:path w="70" h="72">
                  <a:moveTo>
                    <a:pt x="10" y="38"/>
                  </a:moveTo>
                  <a:lnTo>
                    <a:pt x="10" y="40"/>
                  </a:lnTo>
                  <a:lnTo>
                    <a:pt x="12" y="40"/>
                  </a:lnTo>
                  <a:lnTo>
                    <a:pt x="16" y="34"/>
                  </a:lnTo>
                  <a:lnTo>
                    <a:pt x="20" y="32"/>
                  </a:lnTo>
                  <a:lnTo>
                    <a:pt x="22" y="28"/>
                  </a:lnTo>
                  <a:lnTo>
                    <a:pt x="22" y="24"/>
                  </a:lnTo>
                  <a:lnTo>
                    <a:pt x="20" y="24"/>
                  </a:lnTo>
                  <a:lnTo>
                    <a:pt x="16" y="22"/>
                  </a:lnTo>
                  <a:lnTo>
                    <a:pt x="14" y="18"/>
                  </a:lnTo>
                  <a:lnTo>
                    <a:pt x="16" y="6"/>
                  </a:lnTo>
                  <a:lnTo>
                    <a:pt x="18" y="4"/>
                  </a:lnTo>
                  <a:lnTo>
                    <a:pt x="28" y="4"/>
                  </a:lnTo>
                  <a:lnTo>
                    <a:pt x="30" y="6"/>
                  </a:lnTo>
                  <a:lnTo>
                    <a:pt x="40" y="4"/>
                  </a:lnTo>
                  <a:lnTo>
                    <a:pt x="50" y="4"/>
                  </a:lnTo>
                  <a:lnTo>
                    <a:pt x="56" y="0"/>
                  </a:lnTo>
                  <a:lnTo>
                    <a:pt x="60" y="2"/>
                  </a:lnTo>
                  <a:lnTo>
                    <a:pt x="64" y="12"/>
                  </a:lnTo>
                  <a:lnTo>
                    <a:pt x="68" y="16"/>
                  </a:lnTo>
                  <a:lnTo>
                    <a:pt x="70" y="26"/>
                  </a:lnTo>
                  <a:lnTo>
                    <a:pt x="68" y="34"/>
                  </a:lnTo>
                  <a:lnTo>
                    <a:pt x="56" y="50"/>
                  </a:lnTo>
                  <a:lnTo>
                    <a:pt x="56" y="50"/>
                  </a:lnTo>
                  <a:lnTo>
                    <a:pt x="56" y="52"/>
                  </a:lnTo>
                  <a:lnTo>
                    <a:pt x="54" y="50"/>
                  </a:lnTo>
                  <a:lnTo>
                    <a:pt x="52" y="52"/>
                  </a:lnTo>
                  <a:lnTo>
                    <a:pt x="48" y="50"/>
                  </a:lnTo>
                  <a:lnTo>
                    <a:pt x="46" y="50"/>
                  </a:lnTo>
                  <a:lnTo>
                    <a:pt x="44" y="54"/>
                  </a:lnTo>
                  <a:lnTo>
                    <a:pt x="42" y="52"/>
                  </a:lnTo>
                  <a:lnTo>
                    <a:pt x="40" y="52"/>
                  </a:lnTo>
                  <a:lnTo>
                    <a:pt x="38" y="52"/>
                  </a:lnTo>
                  <a:lnTo>
                    <a:pt x="38" y="52"/>
                  </a:lnTo>
                  <a:lnTo>
                    <a:pt x="36" y="54"/>
                  </a:lnTo>
                  <a:lnTo>
                    <a:pt x="34" y="52"/>
                  </a:lnTo>
                  <a:lnTo>
                    <a:pt x="34" y="54"/>
                  </a:lnTo>
                  <a:lnTo>
                    <a:pt x="32" y="56"/>
                  </a:lnTo>
                  <a:lnTo>
                    <a:pt x="28" y="56"/>
                  </a:lnTo>
                  <a:lnTo>
                    <a:pt x="28" y="58"/>
                  </a:lnTo>
                  <a:lnTo>
                    <a:pt x="28" y="58"/>
                  </a:lnTo>
                  <a:lnTo>
                    <a:pt x="26" y="66"/>
                  </a:lnTo>
                  <a:lnTo>
                    <a:pt x="28" y="66"/>
                  </a:lnTo>
                  <a:lnTo>
                    <a:pt x="10" y="68"/>
                  </a:lnTo>
                  <a:lnTo>
                    <a:pt x="6" y="68"/>
                  </a:lnTo>
                  <a:lnTo>
                    <a:pt x="4" y="72"/>
                  </a:lnTo>
                  <a:lnTo>
                    <a:pt x="0" y="70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48"/>
                  </a:lnTo>
                  <a:lnTo>
                    <a:pt x="10" y="38"/>
                  </a:lnTo>
                  <a:lnTo>
                    <a:pt x="10" y="3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0" name="Freeform 381">
              <a:extLst>
                <a:ext uri="{FF2B5EF4-FFF2-40B4-BE49-F238E27FC236}">
                  <a16:creationId xmlns:a16="http://schemas.microsoft.com/office/drawing/2014/main" id="{0CD5E3C0-D8D5-429A-8233-F38149C4F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4888" y="3967163"/>
              <a:ext cx="352425" cy="425450"/>
            </a:xfrm>
            <a:custGeom>
              <a:avLst/>
              <a:gdLst/>
              <a:ahLst/>
              <a:cxnLst>
                <a:cxn ang="0">
                  <a:pos x="28" y="64"/>
                </a:cxn>
                <a:cxn ang="0">
                  <a:pos x="28" y="90"/>
                </a:cxn>
                <a:cxn ang="0">
                  <a:pos x="14" y="104"/>
                </a:cxn>
                <a:cxn ang="0">
                  <a:pos x="6" y="120"/>
                </a:cxn>
                <a:cxn ang="0">
                  <a:pos x="2" y="130"/>
                </a:cxn>
                <a:cxn ang="0">
                  <a:pos x="0" y="142"/>
                </a:cxn>
                <a:cxn ang="0">
                  <a:pos x="6" y="144"/>
                </a:cxn>
                <a:cxn ang="0">
                  <a:pos x="14" y="164"/>
                </a:cxn>
                <a:cxn ang="0">
                  <a:pos x="12" y="168"/>
                </a:cxn>
                <a:cxn ang="0">
                  <a:pos x="22" y="186"/>
                </a:cxn>
                <a:cxn ang="0">
                  <a:pos x="24" y="200"/>
                </a:cxn>
                <a:cxn ang="0">
                  <a:pos x="32" y="204"/>
                </a:cxn>
                <a:cxn ang="0">
                  <a:pos x="44" y="208"/>
                </a:cxn>
                <a:cxn ang="0">
                  <a:pos x="58" y="224"/>
                </a:cxn>
                <a:cxn ang="0">
                  <a:pos x="72" y="240"/>
                </a:cxn>
                <a:cxn ang="0">
                  <a:pos x="84" y="256"/>
                </a:cxn>
                <a:cxn ang="0">
                  <a:pos x="92" y="256"/>
                </a:cxn>
                <a:cxn ang="0">
                  <a:pos x="104" y="254"/>
                </a:cxn>
                <a:cxn ang="0">
                  <a:pos x="122" y="268"/>
                </a:cxn>
                <a:cxn ang="0">
                  <a:pos x="134" y="266"/>
                </a:cxn>
                <a:cxn ang="0">
                  <a:pos x="146" y="266"/>
                </a:cxn>
                <a:cxn ang="0">
                  <a:pos x="162" y="262"/>
                </a:cxn>
                <a:cxn ang="0">
                  <a:pos x="186" y="254"/>
                </a:cxn>
                <a:cxn ang="0">
                  <a:pos x="178" y="242"/>
                </a:cxn>
                <a:cxn ang="0">
                  <a:pos x="164" y="222"/>
                </a:cxn>
                <a:cxn ang="0">
                  <a:pos x="148" y="210"/>
                </a:cxn>
                <a:cxn ang="0">
                  <a:pos x="152" y="204"/>
                </a:cxn>
                <a:cxn ang="0">
                  <a:pos x="164" y="200"/>
                </a:cxn>
                <a:cxn ang="0">
                  <a:pos x="166" y="176"/>
                </a:cxn>
                <a:cxn ang="0">
                  <a:pos x="174" y="168"/>
                </a:cxn>
                <a:cxn ang="0">
                  <a:pos x="186" y="146"/>
                </a:cxn>
                <a:cxn ang="0">
                  <a:pos x="196" y="128"/>
                </a:cxn>
                <a:cxn ang="0">
                  <a:pos x="194" y="116"/>
                </a:cxn>
                <a:cxn ang="0">
                  <a:pos x="206" y="84"/>
                </a:cxn>
                <a:cxn ang="0">
                  <a:pos x="220" y="78"/>
                </a:cxn>
                <a:cxn ang="0">
                  <a:pos x="220" y="68"/>
                </a:cxn>
                <a:cxn ang="0">
                  <a:pos x="216" y="64"/>
                </a:cxn>
                <a:cxn ang="0">
                  <a:pos x="206" y="60"/>
                </a:cxn>
                <a:cxn ang="0">
                  <a:pos x="204" y="28"/>
                </a:cxn>
                <a:cxn ang="0">
                  <a:pos x="200" y="16"/>
                </a:cxn>
                <a:cxn ang="0">
                  <a:pos x="186" y="4"/>
                </a:cxn>
                <a:cxn ang="0">
                  <a:pos x="178" y="4"/>
                </a:cxn>
                <a:cxn ang="0">
                  <a:pos x="172" y="10"/>
                </a:cxn>
                <a:cxn ang="0">
                  <a:pos x="162" y="18"/>
                </a:cxn>
                <a:cxn ang="0">
                  <a:pos x="152" y="16"/>
                </a:cxn>
                <a:cxn ang="0">
                  <a:pos x="128" y="16"/>
                </a:cxn>
                <a:cxn ang="0">
                  <a:pos x="126" y="12"/>
                </a:cxn>
                <a:cxn ang="0">
                  <a:pos x="114" y="16"/>
                </a:cxn>
                <a:cxn ang="0">
                  <a:pos x="94" y="16"/>
                </a:cxn>
                <a:cxn ang="0">
                  <a:pos x="74" y="16"/>
                </a:cxn>
                <a:cxn ang="0">
                  <a:pos x="52" y="16"/>
                </a:cxn>
                <a:cxn ang="0">
                  <a:pos x="42" y="28"/>
                </a:cxn>
                <a:cxn ang="0">
                  <a:pos x="28" y="44"/>
                </a:cxn>
                <a:cxn ang="0">
                  <a:pos x="28" y="52"/>
                </a:cxn>
              </a:cxnLst>
              <a:rect l="0" t="0" r="r" b="b"/>
              <a:pathLst>
                <a:path w="222" h="268">
                  <a:moveTo>
                    <a:pt x="28" y="52"/>
                  </a:moveTo>
                  <a:lnTo>
                    <a:pt x="28" y="64"/>
                  </a:lnTo>
                  <a:lnTo>
                    <a:pt x="28" y="78"/>
                  </a:lnTo>
                  <a:lnTo>
                    <a:pt x="28" y="90"/>
                  </a:lnTo>
                  <a:lnTo>
                    <a:pt x="28" y="104"/>
                  </a:lnTo>
                  <a:lnTo>
                    <a:pt x="14" y="104"/>
                  </a:lnTo>
                  <a:lnTo>
                    <a:pt x="12" y="112"/>
                  </a:lnTo>
                  <a:lnTo>
                    <a:pt x="6" y="120"/>
                  </a:lnTo>
                  <a:lnTo>
                    <a:pt x="6" y="126"/>
                  </a:lnTo>
                  <a:lnTo>
                    <a:pt x="2" y="130"/>
                  </a:lnTo>
                  <a:lnTo>
                    <a:pt x="2" y="136"/>
                  </a:lnTo>
                  <a:lnTo>
                    <a:pt x="0" y="142"/>
                  </a:lnTo>
                  <a:lnTo>
                    <a:pt x="0" y="146"/>
                  </a:lnTo>
                  <a:lnTo>
                    <a:pt x="6" y="144"/>
                  </a:lnTo>
                  <a:lnTo>
                    <a:pt x="6" y="152"/>
                  </a:lnTo>
                  <a:lnTo>
                    <a:pt x="14" y="164"/>
                  </a:lnTo>
                  <a:lnTo>
                    <a:pt x="14" y="166"/>
                  </a:lnTo>
                  <a:lnTo>
                    <a:pt x="12" y="168"/>
                  </a:lnTo>
                  <a:lnTo>
                    <a:pt x="22" y="182"/>
                  </a:lnTo>
                  <a:lnTo>
                    <a:pt x="22" y="186"/>
                  </a:lnTo>
                  <a:lnTo>
                    <a:pt x="22" y="196"/>
                  </a:lnTo>
                  <a:lnTo>
                    <a:pt x="24" y="200"/>
                  </a:lnTo>
                  <a:lnTo>
                    <a:pt x="30" y="200"/>
                  </a:lnTo>
                  <a:lnTo>
                    <a:pt x="32" y="204"/>
                  </a:lnTo>
                  <a:lnTo>
                    <a:pt x="40" y="206"/>
                  </a:lnTo>
                  <a:lnTo>
                    <a:pt x="44" y="208"/>
                  </a:lnTo>
                  <a:lnTo>
                    <a:pt x="46" y="214"/>
                  </a:lnTo>
                  <a:lnTo>
                    <a:pt x="58" y="224"/>
                  </a:lnTo>
                  <a:lnTo>
                    <a:pt x="64" y="234"/>
                  </a:lnTo>
                  <a:lnTo>
                    <a:pt x="72" y="240"/>
                  </a:lnTo>
                  <a:lnTo>
                    <a:pt x="76" y="246"/>
                  </a:lnTo>
                  <a:lnTo>
                    <a:pt x="84" y="256"/>
                  </a:lnTo>
                  <a:lnTo>
                    <a:pt x="88" y="258"/>
                  </a:lnTo>
                  <a:lnTo>
                    <a:pt x="92" y="256"/>
                  </a:lnTo>
                  <a:lnTo>
                    <a:pt x="102" y="256"/>
                  </a:lnTo>
                  <a:lnTo>
                    <a:pt x="104" y="254"/>
                  </a:lnTo>
                  <a:lnTo>
                    <a:pt x="120" y="268"/>
                  </a:lnTo>
                  <a:lnTo>
                    <a:pt x="122" y="268"/>
                  </a:lnTo>
                  <a:lnTo>
                    <a:pt x="124" y="266"/>
                  </a:lnTo>
                  <a:lnTo>
                    <a:pt x="134" y="266"/>
                  </a:lnTo>
                  <a:lnTo>
                    <a:pt x="136" y="268"/>
                  </a:lnTo>
                  <a:lnTo>
                    <a:pt x="146" y="266"/>
                  </a:lnTo>
                  <a:lnTo>
                    <a:pt x="156" y="266"/>
                  </a:lnTo>
                  <a:lnTo>
                    <a:pt x="162" y="262"/>
                  </a:lnTo>
                  <a:lnTo>
                    <a:pt x="168" y="254"/>
                  </a:lnTo>
                  <a:lnTo>
                    <a:pt x="186" y="254"/>
                  </a:lnTo>
                  <a:lnTo>
                    <a:pt x="188" y="246"/>
                  </a:lnTo>
                  <a:lnTo>
                    <a:pt x="178" y="242"/>
                  </a:lnTo>
                  <a:lnTo>
                    <a:pt x="172" y="228"/>
                  </a:lnTo>
                  <a:lnTo>
                    <a:pt x="164" y="222"/>
                  </a:lnTo>
                  <a:lnTo>
                    <a:pt x="160" y="214"/>
                  </a:lnTo>
                  <a:lnTo>
                    <a:pt x="148" y="210"/>
                  </a:lnTo>
                  <a:lnTo>
                    <a:pt x="152" y="208"/>
                  </a:lnTo>
                  <a:lnTo>
                    <a:pt x="152" y="204"/>
                  </a:lnTo>
                  <a:lnTo>
                    <a:pt x="160" y="204"/>
                  </a:lnTo>
                  <a:lnTo>
                    <a:pt x="164" y="200"/>
                  </a:lnTo>
                  <a:lnTo>
                    <a:pt x="166" y="176"/>
                  </a:lnTo>
                  <a:lnTo>
                    <a:pt x="166" y="176"/>
                  </a:lnTo>
                  <a:lnTo>
                    <a:pt x="168" y="172"/>
                  </a:lnTo>
                  <a:lnTo>
                    <a:pt x="174" y="168"/>
                  </a:lnTo>
                  <a:lnTo>
                    <a:pt x="176" y="158"/>
                  </a:lnTo>
                  <a:lnTo>
                    <a:pt x="186" y="146"/>
                  </a:lnTo>
                  <a:lnTo>
                    <a:pt x="192" y="142"/>
                  </a:lnTo>
                  <a:lnTo>
                    <a:pt x="196" y="128"/>
                  </a:lnTo>
                  <a:lnTo>
                    <a:pt x="196" y="124"/>
                  </a:lnTo>
                  <a:lnTo>
                    <a:pt x="194" y="116"/>
                  </a:lnTo>
                  <a:lnTo>
                    <a:pt x="202" y="86"/>
                  </a:lnTo>
                  <a:lnTo>
                    <a:pt x="206" y="84"/>
                  </a:lnTo>
                  <a:lnTo>
                    <a:pt x="210" y="82"/>
                  </a:lnTo>
                  <a:lnTo>
                    <a:pt x="220" y="78"/>
                  </a:lnTo>
                  <a:lnTo>
                    <a:pt x="222" y="72"/>
                  </a:lnTo>
                  <a:lnTo>
                    <a:pt x="220" y="68"/>
                  </a:lnTo>
                  <a:lnTo>
                    <a:pt x="218" y="68"/>
                  </a:lnTo>
                  <a:lnTo>
                    <a:pt x="216" y="64"/>
                  </a:lnTo>
                  <a:lnTo>
                    <a:pt x="210" y="62"/>
                  </a:lnTo>
                  <a:lnTo>
                    <a:pt x="206" y="60"/>
                  </a:lnTo>
                  <a:lnTo>
                    <a:pt x="204" y="46"/>
                  </a:lnTo>
                  <a:lnTo>
                    <a:pt x="204" y="28"/>
                  </a:lnTo>
                  <a:lnTo>
                    <a:pt x="200" y="22"/>
                  </a:lnTo>
                  <a:lnTo>
                    <a:pt x="200" y="16"/>
                  </a:lnTo>
                  <a:lnTo>
                    <a:pt x="192" y="8"/>
                  </a:lnTo>
                  <a:lnTo>
                    <a:pt x="186" y="4"/>
                  </a:lnTo>
                  <a:lnTo>
                    <a:pt x="184" y="0"/>
                  </a:lnTo>
                  <a:lnTo>
                    <a:pt x="178" y="4"/>
                  </a:lnTo>
                  <a:lnTo>
                    <a:pt x="174" y="4"/>
                  </a:lnTo>
                  <a:lnTo>
                    <a:pt x="172" y="10"/>
                  </a:lnTo>
                  <a:lnTo>
                    <a:pt x="164" y="12"/>
                  </a:lnTo>
                  <a:lnTo>
                    <a:pt x="162" y="18"/>
                  </a:lnTo>
                  <a:lnTo>
                    <a:pt x="156" y="20"/>
                  </a:lnTo>
                  <a:lnTo>
                    <a:pt x="152" y="16"/>
                  </a:lnTo>
                  <a:lnTo>
                    <a:pt x="140" y="16"/>
                  </a:lnTo>
                  <a:lnTo>
                    <a:pt x="128" y="16"/>
                  </a:lnTo>
                  <a:lnTo>
                    <a:pt x="128" y="14"/>
                  </a:lnTo>
                  <a:lnTo>
                    <a:pt x="126" y="12"/>
                  </a:lnTo>
                  <a:lnTo>
                    <a:pt x="126" y="16"/>
                  </a:lnTo>
                  <a:lnTo>
                    <a:pt x="114" y="16"/>
                  </a:lnTo>
                  <a:lnTo>
                    <a:pt x="104" y="16"/>
                  </a:lnTo>
                  <a:lnTo>
                    <a:pt x="94" y="16"/>
                  </a:lnTo>
                  <a:lnTo>
                    <a:pt x="84" y="16"/>
                  </a:lnTo>
                  <a:lnTo>
                    <a:pt x="74" y="16"/>
                  </a:lnTo>
                  <a:lnTo>
                    <a:pt x="62" y="16"/>
                  </a:lnTo>
                  <a:lnTo>
                    <a:pt x="52" y="16"/>
                  </a:lnTo>
                  <a:lnTo>
                    <a:pt x="42" y="16"/>
                  </a:lnTo>
                  <a:lnTo>
                    <a:pt x="42" y="28"/>
                  </a:lnTo>
                  <a:lnTo>
                    <a:pt x="42" y="44"/>
                  </a:lnTo>
                  <a:lnTo>
                    <a:pt x="28" y="44"/>
                  </a:lnTo>
                  <a:lnTo>
                    <a:pt x="28" y="52"/>
                  </a:lnTo>
                  <a:lnTo>
                    <a:pt x="28" y="5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1" name="Freeform 382">
              <a:extLst>
                <a:ext uri="{FF2B5EF4-FFF2-40B4-BE49-F238E27FC236}">
                  <a16:creationId xmlns:a16="http://schemas.microsoft.com/office/drawing/2014/main" id="{D4640432-5F9D-4B36-BE03-0FC403291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1288" y="4214813"/>
              <a:ext cx="219075" cy="288925"/>
            </a:xfrm>
            <a:custGeom>
              <a:avLst/>
              <a:gdLst/>
              <a:ahLst/>
              <a:cxnLst>
                <a:cxn ang="0">
                  <a:pos x="82" y="66"/>
                </a:cxn>
                <a:cxn ang="0">
                  <a:pos x="64" y="84"/>
                </a:cxn>
                <a:cxn ang="0">
                  <a:pos x="38" y="94"/>
                </a:cxn>
                <a:cxn ang="0">
                  <a:pos x="26" y="102"/>
                </a:cxn>
                <a:cxn ang="0">
                  <a:pos x="16" y="104"/>
                </a:cxn>
                <a:cxn ang="0">
                  <a:pos x="6" y="116"/>
                </a:cxn>
                <a:cxn ang="0">
                  <a:pos x="0" y="134"/>
                </a:cxn>
                <a:cxn ang="0">
                  <a:pos x="0" y="160"/>
                </a:cxn>
                <a:cxn ang="0">
                  <a:pos x="8" y="182"/>
                </a:cxn>
                <a:cxn ang="0">
                  <a:pos x="22" y="162"/>
                </a:cxn>
                <a:cxn ang="0">
                  <a:pos x="34" y="152"/>
                </a:cxn>
                <a:cxn ang="0">
                  <a:pos x="64" y="130"/>
                </a:cxn>
                <a:cxn ang="0">
                  <a:pos x="88" y="106"/>
                </a:cxn>
                <a:cxn ang="0">
                  <a:pos x="106" y="84"/>
                </a:cxn>
                <a:cxn ang="0">
                  <a:pos x="118" y="58"/>
                </a:cxn>
                <a:cxn ang="0">
                  <a:pos x="122" y="50"/>
                </a:cxn>
                <a:cxn ang="0">
                  <a:pos x="132" y="24"/>
                </a:cxn>
                <a:cxn ang="0">
                  <a:pos x="136" y="20"/>
                </a:cxn>
                <a:cxn ang="0">
                  <a:pos x="136" y="20"/>
                </a:cxn>
                <a:cxn ang="0">
                  <a:pos x="134" y="8"/>
                </a:cxn>
                <a:cxn ang="0">
                  <a:pos x="128" y="0"/>
                </a:cxn>
                <a:cxn ang="0">
                  <a:pos x="110" y="8"/>
                </a:cxn>
                <a:cxn ang="0">
                  <a:pos x="100" y="8"/>
                </a:cxn>
                <a:cxn ang="0">
                  <a:pos x="84" y="12"/>
                </a:cxn>
                <a:cxn ang="0">
                  <a:pos x="64" y="16"/>
                </a:cxn>
                <a:cxn ang="0">
                  <a:pos x="46" y="22"/>
                </a:cxn>
                <a:cxn ang="0">
                  <a:pos x="30" y="6"/>
                </a:cxn>
                <a:cxn ang="0">
                  <a:pos x="24" y="16"/>
                </a:cxn>
                <a:cxn ang="0">
                  <a:pos x="34" y="34"/>
                </a:cxn>
                <a:cxn ang="0">
                  <a:pos x="50" y="42"/>
                </a:cxn>
                <a:cxn ang="0">
                  <a:pos x="72" y="50"/>
                </a:cxn>
                <a:cxn ang="0">
                  <a:pos x="94" y="52"/>
                </a:cxn>
                <a:cxn ang="0">
                  <a:pos x="92" y="56"/>
                </a:cxn>
              </a:cxnLst>
              <a:rect l="0" t="0" r="r" b="b"/>
              <a:pathLst>
                <a:path w="138" h="182">
                  <a:moveTo>
                    <a:pt x="92" y="56"/>
                  </a:moveTo>
                  <a:lnTo>
                    <a:pt x="82" y="66"/>
                  </a:lnTo>
                  <a:lnTo>
                    <a:pt x="72" y="74"/>
                  </a:lnTo>
                  <a:lnTo>
                    <a:pt x="64" y="84"/>
                  </a:lnTo>
                  <a:lnTo>
                    <a:pt x="54" y="94"/>
                  </a:lnTo>
                  <a:lnTo>
                    <a:pt x="38" y="94"/>
                  </a:lnTo>
                  <a:lnTo>
                    <a:pt x="32" y="96"/>
                  </a:lnTo>
                  <a:lnTo>
                    <a:pt x="26" y="102"/>
                  </a:lnTo>
                  <a:lnTo>
                    <a:pt x="16" y="104"/>
                  </a:lnTo>
                  <a:lnTo>
                    <a:pt x="16" y="104"/>
                  </a:lnTo>
                  <a:lnTo>
                    <a:pt x="12" y="108"/>
                  </a:lnTo>
                  <a:lnTo>
                    <a:pt x="6" y="116"/>
                  </a:lnTo>
                  <a:lnTo>
                    <a:pt x="0" y="122"/>
                  </a:lnTo>
                  <a:lnTo>
                    <a:pt x="0" y="134"/>
                  </a:lnTo>
                  <a:lnTo>
                    <a:pt x="0" y="148"/>
                  </a:lnTo>
                  <a:lnTo>
                    <a:pt x="0" y="160"/>
                  </a:lnTo>
                  <a:lnTo>
                    <a:pt x="0" y="172"/>
                  </a:lnTo>
                  <a:lnTo>
                    <a:pt x="8" y="182"/>
                  </a:lnTo>
                  <a:lnTo>
                    <a:pt x="20" y="168"/>
                  </a:lnTo>
                  <a:lnTo>
                    <a:pt x="22" y="162"/>
                  </a:lnTo>
                  <a:lnTo>
                    <a:pt x="26" y="162"/>
                  </a:lnTo>
                  <a:lnTo>
                    <a:pt x="34" y="152"/>
                  </a:lnTo>
                  <a:lnTo>
                    <a:pt x="52" y="136"/>
                  </a:lnTo>
                  <a:lnTo>
                    <a:pt x="64" y="130"/>
                  </a:lnTo>
                  <a:lnTo>
                    <a:pt x="72" y="122"/>
                  </a:lnTo>
                  <a:lnTo>
                    <a:pt x="88" y="106"/>
                  </a:lnTo>
                  <a:lnTo>
                    <a:pt x="96" y="94"/>
                  </a:lnTo>
                  <a:lnTo>
                    <a:pt x="106" y="84"/>
                  </a:lnTo>
                  <a:lnTo>
                    <a:pt x="110" y="74"/>
                  </a:lnTo>
                  <a:lnTo>
                    <a:pt x="118" y="58"/>
                  </a:lnTo>
                  <a:lnTo>
                    <a:pt x="118" y="54"/>
                  </a:lnTo>
                  <a:lnTo>
                    <a:pt x="122" y="50"/>
                  </a:lnTo>
                  <a:lnTo>
                    <a:pt x="130" y="38"/>
                  </a:lnTo>
                  <a:lnTo>
                    <a:pt x="132" y="24"/>
                  </a:lnTo>
                  <a:lnTo>
                    <a:pt x="138" y="22"/>
                  </a:lnTo>
                  <a:lnTo>
                    <a:pt x="136" y="20"/>
                  </a:lnTo>
                  <a:lnTo>
                    <a:pt x="134" y="22"/>
                  </a:lnTo>
                  <a:lnTo>
                    <a:pt x="136" y="20"/>
                  </a:lnTo>
                  <a:lnTo>
                    <a:pt x="136" y="12"/>
                  </a:lnTo>
                  <a:lnTo>
                    <a:pt x="134" y="8"/>
                  </a:lnTo>
                  <a:lnTo>
                    <a:pt x="136" y="2"/>
                  </a:lnTo>
                  <a:lnTo>
                    <a:pt x="128" y="0"/>
                  </a:lnTo>
                  <a:lnTo>
                    <a:pt x="122" y="6"/>
                  </a:lnTo>
                  <a:lnTo>
                    <a:pt x="110" y="8"/>
                  </a:lnTo>
                  <a:lnTo>
                    <a:pt x="106" y="10"/>
                  </a:lnTo>
                  <a:lnTo>
                    <a:pt x="100" y="8"/>
                  </a:lnTo>
                  <a:lnTo>
                    <a:pt x="96" y="12"/>
                  </a:lnTo>
                  <a:lnTo>
                    <a:pt x="84" y="12"/>
                  </a:lnTo>
                  <a:lnTo>
                    <a:pt x="74" y="18"/>
                  </a:lnTo>
                  <a:lnTo>
                    <a:pt x="64" y="16"/>
                  </a:lnTo>
                  <a:lnTo>
                    <a:pt x="52" y="22"/>
                  </a:lnTo>
                  <a:lnTo>
                    <a:pt x="46" y="22"/>
                  </a:lnTo>
                  <a:lnTo>
                    <a:pt x="40" y="18"/>
                  </a:lnTo>
                  <a:lnTo>
                    <a:pt x="30" y="6"/>
                  </a:lnTo>
                  <a:lnTo>
                    <a:pt x="26" y="14"/>
                  </a:lnTo>
                  <a:lnTo>
                    <a:pt x="24" y="16"/>
                  </a:lnTo>
                  <a:lnTo>
                    <a:pt x="26" y="22"/>
                  </a:lnTo>
                  <a:lnTo>
                    <a:pt x="34" y="34"/>
                  </a:lnTo>
                  <a:lnTo>
                    <a:pt x="40" y="38"/>
                  </a:lnTo>
                  <a:lnTo>
                    <a:pt x="50" y="42"/>
                  </a:lnTo>
                  <a:lnTo>
                    <a:pt x="60" y="46"/>
                  </a:lnTo>
                  <a:lnTo>
                    <a:pt x="72" y="50"/>
                  </a:lnTo>
                  <a:lnTo>
                    <a:pt x="82" y="52"/>
                  </a:lnTo>
                  <a:lnTo>
                    <a:pt x="94" y="52"/>
                  </a:lnTo>
                  <a:lnTo>
                    <a:pt x="92" y="56"/>
                  </a:lnTo>
                  <a:lnTo>
                    <a:pt x="92" y="5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2" name="Freeform 383">
              <a:extLst>
                <a:ext uri="{FF2B5EF4-FFF2-40B4-BE49-F238E27FC236}">
                  <a16:creationId xmlns:a16="http://schemas.microsoft.com/office/drawing/2014/main" id="{C7B55656-0769-4E5D-926F-A1B6BF843E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9838" y="4151313"/>
              <a:ext cx="320675" cy="244475"/>
            </a:xfrm>
            <a:custGeom>
              <a:avLst/>
              <a:gdLst/>
              <a:ahLst/>
              <a:cxnLst>
                <a:cxn ang="0">
                  <a:pos x="190" y="106"/>
                </a:cxn>
                <a:cxn ang="0">
                  <a:pos x="172" y="124"/>
                </a:cxn>
                <a:cxn ang="0">
                  <a:pos x="146" y="134"/>
                </a:cxn>
                <a:cxn ang="0">
                  <a:pos x="134" y="142"/>
                </a:cxn>
                <a:cxn ang="0">
                  <a:pos x="124" y="144"/>
                </a:cxn>
                <a:cxn ang="0">
                  <a:pos x="114" y="148"/>
                </a:cxn>
                <a:cxn ang="0">
                  <a:pos x="96" y="146"/>
                </a:cxn>
                <a:cxn ang="0">
                  <a:pos x="86" y="154"/>
                </a:cxn>
                <a:cxn ang="0">
                  <a:pos x="66" y="150"/>
                </a:cxn>
                <a:cxn ang="0">
                  <a:pos x="38" y="138"/>
                </a:cxn>
                <a:cxn ang="0">
                  <a:pos x="30" y="126"/>
                </a:cxn>
                <a:cxn ang="0">
                  <a:pos x="16" y="106"/>
                </a:cxn>
                <a:cxn ang="0">
                  <a:pos x="0" y="94"/>
                </a:cxn>
                <a:cxn ang="0">
                  <a:pos x="4" y="88"/>
                </a:cxn>
                <a:cxn ang="0">
                  <a:pos x="16" y="84"/>
                </a:cxn>
                <a:cxn ang="0">
                  <a:pos x="18" y="60"/>
                </a:cxn>
                <a:cxn ang="0">
                  <a:pos x="26" y="52"/>
                </a:cxn>
                <a:cxn ang="0">
                  <a:pos x="38" y="30"/>
                </a:cxn>
                <a:cxn ang="0">
                  <a:pos x="48" y="12"/>
                </a:cxn>
                <a:cxn ang="0">
                  <a:pos x="54" y="8"/>
                </a:cxn>
                <a:cxn ang="0">
                  <a:pos x="58" y="6"/>
                </a:cxn>
                <a:cxn ang="0">
                  <a:pos x="66" y="0"/>
                </a:cxn>
                <a:cxn ang="0">
                  <a:pos x="72" y="6"/>
                </a:cxn>
                <a:cxn ang="0">
                  <a:pos x="80" y="4"/>
                </a:cxn>
                <a:cxn ang="0">
                  <a:pos x="86" y="4"/>
                </a:cxn>
                <a:cxn ang="0">
                  <a:pos x="96" y="6"/>
                </a:cxn>
                <a:cxn ang="0">
                  <a:pos x="110" y="18"/>
                </a:cxn>
                <a:cxn ang="0">
                  <a:pos x="120" y="28"/>
                </a:cxn>
                <a:cxn ang="0">
                  <a:pos x="124" y="36"/>
                </a:cxn>
                <a:cxn ang="0">
                  <a:pos x="118" y="50"/>
                </a:cxn>
                <a:cxn ang="0">
                  <a:pos x="126" y="54"/>
                </a:cxn>
                <a:cxn ang="0">
                  <a:pos x="134" y="54"/>
                </a:cxn>
                <a:cxn ang="0">
                  <a:pos x="134" y="62"/>
                </a:cxn>
                <a:cxn ang="0">
                  <a:pos x="148" y="78"/>
                </a:cxn>
                <a:cxn ang="0">
                  <a:pos x="168" y="86"/>
                </a:cxn>
                <a:cxn ang="0">
                  <a:pos x="190" y="92"/>
                </a:cxn>
                <a:cxn ang="0">
                  <a:pos x="200" y="96"/>
                </a:cxn>
              </a:cxnLst>
              <a:rect l="0" t="0" r="r" b="b"/>
              <a:pathLst>
                <a:path w="202" h="154">
                  <a:moveTo>
                    <a:pt x="200" y="96"/>
                  </a:moveTo>
                  <a:lnTo>
                    <a:pt x="190" y="106"/>
                  </a:lnTo>
                  <a:lnTo>
                    <a:pt x="180" y="114"/>
                  </a:lnTo>
                  <a:lnTo>
                    <a:pt x="172" y="124"/>
                  </a:lnTo>
                  <a:lnTo>
                    <a:pt x="162" y="134"/>
                  </a:lnTo>
                  <a:lnTo>
                    <a:pt x="146" y="134"/>
                  </a:lnTo>
                  <a:lnTo>
                    <a:pt x="140" y="136"/>
                  </a:lnTo>
                  <a:lnTo>
                    <a:pt x="134" y="142"/>
                  </a:lnTo>
                  <a:lnTo>
                    <a:pt x="124" y="144"/>
                  </a:lnTo>
                  <a:lnTo>
                    <a:pt x="124" y="144"/>
                  </a:lnTo>
                  <a:lnTo>
                    <a:pt x="120" y="148"/>
                  </a:lnTo>
                  <a:lnTo>
                    <a:pt x="114" y="148"/>
                  </a:lnTo>
                  <a:lnTo>
                    <a:pt x="106" y="144"/>
                  </a:lnTo>
                  <a:lnTo>
                    <a:pt x="96" y="146"/>
                  </a:lnTo>
                  <a:lnTo>
                    <a:pt x="92" y="150"/>
                  </a:lnTo>
                  <a:lnTo>
                    <a:pt x="86" y="154"/>
                  </a:lnTo>
                  <a:lnTo>
                    <a:pt x="80" y="154"/>
                  </a:lnTo>
                  <a:lnTo>
                    <a:pt x="66" y="150"/>
                  </a:lnTo>
                  <a:lnTo>
                    <a:pt x="50" y="140"/>
                  </a:lnTo>
                  <a:lnTo>
                    <a:pt x="38" y="138"/>
                  </a:lnTo>
                  <a:lnTo>
                    <a:pt x="40" y="130"/>
                  </a:lnTo>
                  <a:lnTo>
                    <a:pt x="30" y="126"/>
                  </a:lnTo>
                  <a:lnTo>
                    <a:pt x="24" y="112"/>
                  </a:lnTo>
                  <a:lnTo>
                    <a:pt x="16" y="106"/>
                  </a:lnTo>
                  <a:lnTo>
                    <a:pt x="12" y="98"/>
                  </a:lnTo>
                  <a:lnTo>
                    <a:pt x="0" y="94"/>
                  </a:lnTo>
                  <a:lnTo>
                    <a:pt x="4" y="92"/>
                  </a:lnTo>
                  <a:lnTo>
                    <a:pt x="4" y="88"/>
                  </a:lnTo>
                  <a:lnTo>
                    <a:pt x="12" y="88"/>
                  </a:lnTo>
                  <a:lnTo>
                    <a:pt x="16" y="84"/>
                  </a:lnTo>
                  <a:lnTo>
                    <a:pt x="18" y="60"/>
                  </a:lnTo>
                  <a:lnTo>
                    <a:pt x="18" y="60"/>
                  </a:lnTo>
                  <a:lnTo>
                    <a:pt x="20" y="56"/>
                  </a:lnTo>
                  <a:lnTo>
                    <a:pt x="26" y="52"/>
                  </a:lnTo>
                  <a:lnTo>
                    <a:pt x="28" y="42"/>
                  </a:lnTo>
                  <a:lnTo>
                    <a:pt x="38" y="30"/>
                  </a:lnTo>
                  <a:lnTo>
                    <a:pt x="44" y="26"/>
                  </a:lnTo>
                  <a:lnTo>
                    <a:pt x="48" y="12"/>
                  </a:lnTo>
                  <a:lnTo>
                    <a:pt x="48" y="8"/>
                  </a:lnTo>
                  <a:lnTo>
                    <a:pt x="54" y="8"/>
                  </a:lnTo>
                  <a:lnTo>
                    <a:pt x="56" y="6"/>
                  </a:lnTo>
                  <a:lnTo>
                    <a:pt x="58" y="6"/>
                  </a:lnTo>
                  <a:lnTo>
                    <a:pt x="60" y="10"/>
                  </a:lnTo>
                  <a:lnTo>
                    <a:pt x="66" y="0"/>
                  </a:lnTo>
                  <a:lnTo>
                    <a:pt x="70" y="4"/>
                  </a:lnTo>
                  <a:lnTo>
                    <a:pt x="72" y="6"/>
                  </a:lnTo>
                  <a:lnTo>
                    <a:pt x="78" y="6"/>
                  </a:lnTo>
                  <a:lnTo>
                    <a:pt x="80" y="4"/>
                  </a:lnTo>
                  <a:lnTo>
                    <a:pt x="82" y="6"/>
                  </a:lnTo>
                  <a:lnTo>
                    <a:pt x="86" y="4"/>
                  </a:lnTo>
                  <a:lnTo>
                    <a:pt x="92" y="6"/>
                  </a:lnTo>
                  <a:lnTo>
                    <a:pt x="96" y="6"/>
                  </a:lnTo>
                  <a:lnTo>
                    <a:pt x="104" y="10"/>
                  </a:lnTo>
                  <a:lnTo>
                    <a:pt x="110" y="18"/>
                  </a:lnTo>
                  <a:lnTo>
                    <a:pt x="116" y="22"/>
                  </a:lnTo>
                  <a:lnTo>
                    <a:pt x="120" y="28"/>
                  </a:lnTo>
                  <a:lnTo>
                    <a:pt x="126" y="34"/>
                  </a:lnTo>
                  <a:lnTo>
                    <a:pt x="124" y="36"/>
                  </a:lnTo>
                  <a:lnTo>
                    <a:pt x="122" y="44"/>
                  </a:lnTo>
                  <a:lnTo>
                    <a:pt x="118" y="50"/>
                  </a:lnTo>
                  <a:lnTo>
                    <a:pt x="120" y="54"/>
                  </a:lnTo>
                  <a:lnTo>
                    <a:pt x="126" y="54"/>
                  </a:lnTo>
                  <a:lnTo>
                    <a:pt x="130" y="52"/>
                  </a:lnTo>
                  <a:lnTo>
                    <a:pt x="134" y="54"/>
                  </a:lnTo>
                  <a:lnTo>
                    <a:pt x="132" y="56"/>
                  </a:lnTo>
                  <a:lnTo>
                    <a:pt x="134" y="62"/>
                  </a:lnTo>
                  <a:lnTo>
                    <a:pt x="142" y="74"/>
                  </a:lnTo>
                  <a:lnTo>
                    <a:pt x="148" y="78"/>
                  </a:lnTo>
                  <a:lnTo>
                    <a:pt x="158" y="82"/>
                  </a:lnTo>
                  <a:lnTo>
                    <a:pt x="168" y="86"/>
                  </a:lnTo>
                  <a:lnTo>
                    <a:pt x="180" y="90"/>
                  </a:lnTo>
                  <a:lnTo>
                    <a:pt x="190" y="92"/>
                  </a:lnTo>
                  <a:lnTo>
                    <a:pt x="202" y="92"/>
                  </a:lnTo>
                  <a:lnTo>
                    <a:pt x="200" y="96"/>
                  </a:lnTo>
                  <a:lnTo>
                    <a:pt x="200" y="9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3" name="Freeform 384">
              <a:extLst>
                <a:ext uri="{FF2B5EF4-FFF2-40B4-BE49-F238E27FC236}">
                  <a16:creationId xmlns:a16="http://schemas.microsoft.com/office/drawing/2014/main" id="{EBB8CF60-38D9-4146-9E69-08A271440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4763" y="3748088"/>
              <a:ext cx="447675" cy="387350"/>
            </a:xfrm>
            <a:custGeom>
              <a:avLst/>
              <a:gdLst/>
              <a:ahLst/>
              <a:cxnLst>
                <a:cxn ang="0">
                  <a:pos x="264" y="144"/>
                </a:cxn>
                <a:cxn ang="0">
                  <a:pos x="244" y="142"/>
                </a:cxn>
                <a:cxn ang="0">
                  <a:pos x="228" y="128"/>
                </a:cxn>
                <a:cxn ang="0">
                  <a:pos x="220" y="118"/>
                </a:cxn>
                <a:cxn ang="0">
                  <a:pos x="214" y="108"/>
                </a:cxn>
                <a:cxn ang="0">
                  <a:pos x="208" y="98"/>
                </a:cxn>
                <a:cxn ang="0">
                  <a:pos x="206" y="88"/>
                </a:cxn>
                <a:cxn ang="0">
                  <a:pos x="198" y="78"/>
                </a:cxn>
                <a:cxn ang="0">
                  <a:pos x="190" y="68"/>
                </a:cxn>
                <a:cxn ang="0">
                  <a:pos x="176" y="56"/>
                </a:cxn>
                <a:cxn ang="0">
                  <a:pos x="160" y="48"/>
                </a:cxn>
                <a:cxn ang="0">
                  <a:pos x="122" y="40"/>
                </a:cxn>
                <a:cxn ang="0">
                  <a:pos x="114" y="28"/>
                </a:cxn>
                <a:cxn ang="0">
                  <a:pos x="96" y="18"/>
                </a:cxn>
                <a:cxn ang="0">
                  <a:pos x="60" y="0"/>
                </a:cxn>
                <a:cxn ang="0">
                  <a:pos x="30" y="10"/>
                </a:cxn>
                <a:cxn ang="0">
                  <a:pos x="40" y="28"/>
                </a:cxn>
                <a:cxn ang="0">
                  <a:pos x="28" y="36"/>
                </a:cxn>
                <a:cxn ang="0">
                  <a:pos x="20" y="48"/>
                </a:cxn>
                <a:cxn ang="0">
                  <a:pos x="4" y="44"/>
                </a:cxn>
                <a:cxn ang="0">
                  <a:pos x="0" y="64"/>
                </a:cxn>
                <a:cxn ang="0">
                  <a:pos x="8" y="64"/>
                </a:cxn>
                <a:cxn ang="0">
                  <a:pos x="22" y="86"/>
                </a:cxn>
                <a:cxn ang="0">
                  <a:pos x="32" y="104"/>
                </a:cxn>
                <a:cxn ang="0">
                  <a:pos x="38" y="120"/>
                </a:cxn>
                <a:cxn ang="0">
                  <a:pos x="50" y="128"/>
                </a:cxn>
                <a:cxn ang="0">
                  <a:pos x="58" y="154"/>
                </a:cxn>
                <a:cxn ang="0">
                  <a:pos x="78" y="182"/>
                </a:cxn>
                <a:cxn ang="0">
                  <a:pos x="88" y="200"/>
                </a:cxn>
                <a:cxn ang="0">
                  <a:pos x="102" y="218"/>
                </a:cxn>
                <a:cxn ang="0">
                  <a:pos x="108" y="228"/>
                </a:cxn>
                <a:cxn ang="0">
                  <a:pos x="112" y="232"/>
                </a:cxn>
                <a:cxn ang="0">
                  <a:pos x="118" y="224"/>
                </a:cxn>
                <a:cxn ang="0">
                  <a:pos x="144" y="224"/>
                </a:cxn>
                <a:cxn ang="0">
                  <a:pos x="156" y="244"/>
                </a:cxn>
                <a:cxn ang="0">
                  <a:pos x="174" y="226"/>
                </a:cxn>
                <a:cxn ang="0">
                  <a:pos x="190" y="206"/>
                </a:cxn>
                <a:cxn ang="0">
                  <a:pos x="212" y="202"/>
                </a:cxn>
                <a:cxn ang="0">
                  <a:pos x="232" y="196"/>
                </a:cxn>
                <a:cxn ang="0">
                  <a:pos x="254" y="190"/>
                </a:cxn>
                <a:cxn ang="0">
                  <a:pos x="274" y="182"/>
                </a:cxn>
                <a:cxn ang="0">
                  <a:pos x="278" y="168"/>
                </a:cxn>
                <a:cxn ang="0">
                  <a:pos x="282" y="154"/>
                </a:cxn>
                <a:cxn ang="0">
                  <a:pos x="274" y="146"/>
                </a:cxn>
              </a:cxnLst>
              <a:rect l="0" t="0" r="r" b="b"/>
              <a:pathLst>
                <a:path w="282" h="244">
                  <a:moveTo>
                    <a:pt x="274" y="146"/>
                  </a:moveTo>
                  <a:lnTo>
                    <a:pt x="264" y="144"/>
                  </a:lnTo>
                  <a:lnTo>
                    <a:pt x="254" y="144"/>
                  </a:lnTo>
                  <a:lnTo>
                    <a:pt x="244" y="142"/>
                  </a:lnTo>
                  <a:lnTo>
                    <a:pt x="232" y="140"/>
                  </a:lnTo>
                  <a:lnTo>
                    <a:pt x="228" y="128"/>
                  </a:lnTo>
                  <a:lnTo>
                    <a:pt x="220" y="120"/>
                  </a:lnTo>
                  <a:lnTo>
                    <a:pt x="220" y="118"/>
                  </a:lnTo>
                  <a:lnTo>
                    <a:pt x="216" y="114"/>
                  </a:lnTo>
                  <a:lnTo>
                    <a:pt x="214" y="108"/>
                  </a:lnTo>
                  <a:lnTo>
                    <a:pt x="212" y="104"/>
                  </a:lnTo>
                  <a:lnTo>
                    <a:pt x="208" y="98"/>
                  </a:lnTo>
                  <a:lnTo>
                    <a:pt x="208" y="92"/>
                  </a:lnTo>
                  <a:lnTo>
                    <a:pt x="206" y="88"/>
                  </a:lnTo>
                  <a:lnTo>
                    <a:pt x="206" y="84"/>
                  </a:lnTo>
                  <a:lnTo>
                    <a:pt x="198" y="78"/>
                  </a:lnTo>
                  <a:lnTo>
                    <a:pt x="196" y="74"/>
                  </a:lnTo>
                  <a:lnTo>
                    <a:pt x="190" y="68"/>
                  </a:lnTo>
                  <a:lnTo>
                    <a:pt x="184" y="58"/>
                  </a:lnTo>
                  <a:lnTo>
                    <a:pt x="176" y="56"/>
                  </a:lnTo>
                  <a:lnTo>
                    <a:pt x="172" y="52"/>
                  </a:lnTo>
                  <a:lnTo>
                    <a:pt x="160" y="48"/>
                  </a:lnTo>
                  <a:lnTo>
                    <a:pt x="136" y="46"/>
                  </a:lnTo>
                  <a:lnTo>
                    <a:pt x="122" y="40"/>
                  </a:lnTo>
                  <a:lnTo>
                    <a:pt x="120" y="30"/>
                  </a:lnTo>
                  <a:lnTo>
                    <a:pt x="114" y="28"/>
                  </a:lnTo>
                  <a:lnTo>
                    <a:pt x="110" y="22"/>
                  </a:lnTo>
                  <a:lnTo>
                    <a:pt x="96" y="18"/>
                  </a:lnTo>
                  <a:lnTo>
                    <a:pt x="80" y="6"/>
                  </a:lnTo>
                  <a:lnTo>
                    <a:pt x="60" y="0"/>
                  </a:lnTo>
                  <a:lnTo>
                    <a:pt x="56" y="6"/>
                  </a:lnTo>
                  <a:lnTo>
                    <a:pt x="30" y="10"/>
                  </a:lnTo>
                  <a:lnTo>
                    <a:pt x="46" y="26"/>
                  </a:lnTo>
                  <a:lnTo>
                    <a:pt x="40" y="28"/>
                  </a:lnTo>
                  <a:lnTo>
                    <a:pt x="38" y="36"/>
                  </a:lnTo>
                  <a:lnTo>
                    <a:pt x="28" y="36"/>
                  </a:lnTo>
                  <a:lnTo>
                    <a:pt x="24" y="44"/>
                  </a:lnTo>
                  <a:lnTo>
                    <a:pt x="20" y="48"/>
                  </a:lnTo>
                  <a:lnTo>
                    <a:pt x="4" y="46"/>
                  </a:lnTo>
                  <a:lnTo>
                    <a:pt x="4" y="44"/>
                  </a:lnTo>
                  <a:lnTo>
                    <a:pt x="2" y="58"/>
                  </a:lnTo>
                  <a:lnTo>
                    <a:pt x="0" y="64"/>
                  </a:lnTo>
                  <a:lnTo>
                    <a:pt x="2" y="64"/>
                  </a:lnTo>
                  <a:lnTo>
                    <a:pt x="8" y="64"/>
                  </a:lnTo>
                  <a:lnTo>
                    <a:pt x="14" y="78"/>
                  </a:lnTo>
                  <a:lnTo>
                    <a:pt x="22" y="86"/>
                  </a:lnTo>
                  <a:lnTo>
                    <a:pt x="26" y="98"/>
                  </a:lnTo>
                  <a:lnTo>
                    <a:pt x="32" y="104"/>
                  </a:lnTo>
                  <a:lnTo>
                    <a:pt x="34" y="114"/>
                  </a:lnTo>
                  <a:lnTo>
                    <a:pt x="38" y="120"/>
                  </a:lnTo>
                  <a:lnTo>
                    <a:pt x="42" y="120"/>
                  </a:lnTo>
                  <a:lnTo>
                    <a:pt x="50" y="128"/>
                  </a:lnTo>
                  <a:lnTo>
                    <a:pt x="60" y="148"/>
                  </a:lnTo>
                  <a:lnTo>
                    <a:pt x="58" y="154"/>
                  </a:lnTo>
                  <a:lnTo>
                    <a:pt x="64" y="172"/>
                  </a:lnTo>
                  <a:lnTo>
                    <a:pt x="78" y="182"/>
                  </a:lnTo>
                  <a:lnTo>
                    <a:pt x="84" y="190"/>
                  </a:lnTo>
                  <a:lnTo>
                    <a:pt x="88" y="200"/>
                  </a:lnTo>
                  <a:lnTo>
                    <a:pt x="94" y="210"/>
                  </a:lnTo>
                  <a:lnTo>
                    <a:pt x="102" y="218"/>
                  </a:lnTo>
                  <a:lnTo>
                    <a:pt x="102" y="222"/>
                  </a:lnTo>
                  <a:lnTo>
                    <a:pt x="108" y="228"/>
                  </a:lnTo>
                  <a:lnTo>
                    <a:pt x="108" y="232"/>
                  </a:lnTo>
                  <a:lnTo>
                    <a:pt x="112" y="232"/>
                  </a:lnTo>
                  <a:lnTo>
                    <a:pt x="112" y="228"/>
                  </a:lnTo>
                  <a:lnTo>
                    <a:pt x="118" y="224"/>
                  </a:lnTo>
                  <a:lnTo>
                    <a:pt x="132" y="220"/>
                  </a:lnTo>
                  <a:lnTo>
                    <a:pt x="144" y="224"/>
                  </a:lnTo>
                  <a:lnTo>
                    <a:pt x="156" y="228"/>
                  </a:lnTo>
                  <a:lnTo>
                    <a:pt x="156" y="244"/>
                  </a:lnTo>
                  <a:lnTo>
                    <a:pt x="164" y="234"/>
                  </a:lnTo>
                  <a:lnTo>
                    <a:pt x="174" y="226"/>
                  </a:lnTo>
                  <a:lnTo>
                    <a:pt x="182" y="216"/>
                  </a:lnTo>
                  <a:lnTo>
                    <a:pt x="190" y="206"/>
                  </a:lnTo>
                  <a:lnTo>
                    <a:pt x="200" y="204"/>
                  </a:lnTo>
                  <a:lnTo>
                    <a:pt x="212" y="202"/>
                  </a:lnTo>
                  <a:lnTo>
                    <a:pt x="222" y="198"/>
                  </a:lnTo>
                  <a:lnTo>
                    <a:pt x="232" y="196"/>
                  </a:lnTo>
                  <a:lnTo>
                    <a:pt x="242" y="192"/>
                  </a:lnTo>
                  <a:lnTo>
                    <a:pt x="254" y="190"/>
                  </a:lnTo>
                  <a:lnTo>
                    <a:pt x="264" y="186"/>
                  </a:lnTo>
                  <a:lnTo>
                    <a:pt x="274" y="182"/>
                  </a:lnTo>
                  <a:lnTo>
                    <a:pt x="276" y="176"/>
                  </a:lnTo>
                  <a:lnTo>
                    <a:pt x="278" y="168"/>
                  </a:lnTo>
                  <a:lnTo>
                    <a:pt x="280" y="162"/>
                  </a:lnTo>
                  <a:lnTo>
                    <a:pt x="282" y="154"/>
                  </a:lnTo>
                  <a:lnTo>
                    <a:pt x="276" y="144"/>
                  </a:lnTo>
                  <a:lnTo>
                    <a:pt x="274" y="146"/>
                  </a:lnTo>
                  <a:lnTo>
                    <a:pt x="274" y="14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4" name="Freeform 385">
              <a:extLst>
                <a:ext uri="{FF2B5EF4-FFF2-40B4-BE49-F238E27FC236}">
                  <a16:creationId xmlns:a16="http://schemas.microsoft.com/office/drawing/2014/main" id="{789C02CA-A4D0-4985-982A-A1A5A2FB3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8788" y="3379788"/>
              <a:ext cx="365125" cy="238125"/>
            </a:xfrm>
            <a:custGeom>
              <a:avLst/>
              <a:gdLst/>
              <a:ahLst/>
              <a:cxnLst>
                <a:cxn ang="0">
                  <a:pos x="110" y="36"/>
                </a:cxn>
                <a:cxn ang="0">
                  <a:pos x="90" y="38"/>
                </a:cxn>
                <a:cxn ang="0">
                  <a:pos x="74" y="32"/>
                </a:cxn>
                <a:cxn ang="0">
                  <a:pos x="62" y="20"/>
                </a:cxn>
                <a:cxn ang="0">
                  <a:pos x="42" y="4"/>
                </a:cxn>
                <a:cxn ang="0">
                  <a:pos x="26" y="4"/>
                </a:cxn>
                <a:cxn ang="0">
                  <a:pos x="8" y="10"/>
                </a:cxn>
                <a:cxn ang="0">
                  <a:pos x="0" y="30"/>
                </a:cxn>
                <a:cxn ang="0">
                  <a:pos x="0" y="62"/>
                </a:cxn>
                <a:cxn ang="0">
                  <a:pos x="14" y="80"/>
                </a:cxn>
                <a:cxn ang="0">
                  <a:pos x="12" y="70"/>
                </a:cxn>
                <a:cxn ang="0">
                  <a:pos x="18" y="64"/>
                </a:cxn>
                <a:cxn ang="0">
                  <a:pos x="26" y="60"/>
                </a:cxn>
                <a:cxn ang="0">
                  <a:pos x="32" y="60"/>
                </a:cxn>
                <a:cxn ang="0">
                  <a:pos x="34" y="56"/>
                </a:cxn>
                <a:cxn ang="0">
                  <a:pos x="44" y="62"/>
                </a:cxn>
                <a:cxn ang="0">
                  <a:pos x="54" y="68"/>
                </a:cxn>
                <a:cxn ang="0">
                  <a:pos x="54" y="70"/>
                </a:cxn>
                <a:cxn ang="0">
                  <a:pos x="56" y="78"/>
                </a:cxn>
                <a:cxn ang="0">
                  <a:pos x="74" y="78"/>
                </a:cxn>
                <a:cxn ang="0">
                  <a:pos x="82" y="90"/>
                </a:cxn>
                <a:cxn ang="0">
                  <a:pos x="86" y="100"/>
                </a:cxn>
                <a:cxn ang="0">
                  <a:pos x="102" y="112"/>
                </a:cxn>
                <a:cxn ang="0">
                  <a:pos x="116" y="122"/>
                </a:cxn>
                <a:cxn ang="0">
                  <a:pos x="132" y="132"/>
                </a:cxn>
                <a:cxn ang="0">
                  <a:pos x="142" y="138"/>
                </a:cxn>
                <a:cxn ang="0">
                  <a:pos x="142" y="148"/>
                </a:cxn>
                <a:cxn ang="0">
                  <a:pos x="158" y="148"/>
                </a:cxn>
                <a:cxn ang="0">
                  <a:pos x="160" y="142"/>
                </a:cxn>
                <a:cxn ang="0">
                  <a:pos x="162" y="126"/>
                </a:cxn>
                <a:cxn ang="0">
                  <a:pos x="156" y="118"/>
                </a:cxn>
                <a:cxn ang="0">
                  <a:pos x="154" y="114"/>
                </a:cxn>
                <a:cxn ang="0">
                  <a:pos x="168" y="110"/>
                </a:cxn>
                <a:cxn ang="0">
                  <a:pos x="178" y="100"/>
                </a:cxn>
                <a:cxn ang="0">
                  <a:pos x="180" y="90"/>
                </a:cxn>
                <a:cxn ang="0">
                  <a:pos x="194" y="84"/>
                </a:cxn>
                <a:cxn ang="0">
                  <a:pos x="198" y="90"/>
                </a:cxn>
                <a:cxn ang="0">
                  <a:pos x="194" y="96"/>
                </a:cxn>
                <a:cxn ang="0">
                  <a:pos x="200" y="98"/>
                </a:cxn>
                <a:cxn ang="0">
                  <a:pos x="216" y="94"/>
                </a:cxn>
                <a:cxn ang="0">
                  <a:pos x="230" y="88"/>
                </a:cxn>
                <a:cxn ang="0">
                  <a:pos x="212" y="80"/>
                </a:cxn>
                <a:cxn ang="0">
                  <a:pos x="210" y="76"/>
                </a:cxn>
                <a:cxn ang="0">
                  <a:pos x="198" y="80"/>
                </a:cxn>
                <a:cxn ang="0">
                  <a:pos x="192" y="76"/>
                </a:cxn>
                <a:cxn ang="0">
                  <a:pos x="204" y="64"/>
                </a:cxn>
                <a:cxn ang="0">
                  <a:pos x="200" y="60"/>
                </a:cxn>
                <a:cxn ang="0">
                  <a:pos x="192" y="66"/>
                </a:cxn>
                <a:cxn ang="0">
                  <a:pos x="180" y="74"/>
                </a:cxn>
                <a:cxn ang="0">
                  <a:pos x="160" y="80"/>
                </a:cxn>
                <a:cxn ang="0">
                  <a:pos x="144" y="70"/>
                </a:cxn>
                <a:cxn ang="0">
                  <a:pos x="136" y="62"/>
                </a:cxn>
                <a:cxn ang="0">
                  <a:pos x="136" y="50"/>
                </a:cxn>
                <a:cxn ang="0">
                  <a:pos x="130" y="42"/>
                </a:cxn>
                <a:cxn ang="0">
                  <a:pos x="120" y="36"/>
                </a:cxn>
              </a:cxnLst>
              <a:rect l="0" t="0" r="r" b="b"/>
              <a:pathLst>
                <a:path w="230" h="150">
                  <a:moveTo>
                    <a:pt x="120" y="36"/>
                  </a:moveTo>
                  <a:lnTo>
                    <a:pt x="110" y="36"/>
                  </a:lnTo>
                  <a:lnTo>
                    <a:pt x="100" y="38"/>
                  </a:lnTo>
                  <a:lnTo>
                    <a:pt x="90" y="38"/>
                  </a:lnTo>
                  <a:lnTo>
                    <a:pt x="80" y="40"/>
                  </a:lnTo>
                  <a:lnTo>
                    <a:pt x="74" y="32"/>
                  </a:lnTo>
                  <a:lnTo>
                    <a:pt x="68" y="26"/>
                  </a:lnTo>
                  <a:lnTo>
                    <a:pt x="62" y="20"/>
                  </a:lnTo>
                  <a:lnTo>
                    <a:pt x="54" y="12"/>
                  </a:lnTo>
                  <a:lnTo>
                    <a:pt x="42" y="4"/>
                  </a:lnTo>
                  <a:lnTo>
                    <a:pt x="34" y="0"/>
                  </a:lnTo>
                  <a:lnTo>
                    <a:pt x="26" y="4"/>
                  </a:lnTo>
                  <a:lnTo>
                    <a:pt x="18" y="6"/>
                  </a:lnTo>
                  <a:lnTo>
                    <a:pt x="8" y="10"/>
                  </a:lnTo>
                  <a:lnTo>
                    <a:pt x="0" y="12"/>
                  </a:lnTo>
                  <a:lnTo>
                    <a:pt x="0" y="30"/>
                  </a:lnTo>
                  <a:lnTo>
                    <a:pt x="0" y="46"/>
                  </a:lnTo>
                  <a:lnTo>
                    <a:pt x="0" y="62"/>
                  </a:lnTo>
                  <a:lnTo>
                    <a:pt x="0" y="78"/>
                  </a:lnTo>
                  <a:lnTo>
                    <a:pt x="14" y="80"/>
                  </a:lnTo>
                  <a:lnTo>
                    <a:pt x="16" y="80"/>
                  </a:lnTo>
                  <a:lnTo>
                    <a:pt x="12" y="70"/>
                  </a:lnTo>
                  <a:lnTo>
                    <a:pt x="14" y="68"/>
                  </a:lnTo>
                  <a:lnTo>
                    <a:pt x="18" y="64"/>
                  </a:lnTo>
                  <a:lnTo>
                    <a:pt x="26" y="62"/>
                  </a:lnTo>
                  <a:lnTo>
                    <a:pt x="26" y="60"/>
                  </a:lnTo>
                  <a:lnTo>
                    <a:pt x="28" y="58"/>
                  </a:lnTo>
                  <a:lnTo>
                    <a:pt x="32" y="60"/>
                  </a:lnTo>
                  <a:lnTo>
                    <a:pt x="30" y="56"/>
                  </a:lnTo>
                  <a:lnTo>
                    <a:pt x="34" y="56"/>
                  </a:lnTo>
                  <a:lnTo>
                    <a:pt x="36" y="52"/>
                  </a:lnTo>
                  <a:lnTo>
                    <a:pt x="44" y="62"/>
                  </a:lnTo>
                  <a:lnTo>
                    <a:pt x="52" y="62"/>
                  </a:lnTo>
                  <a:lnTo>
                    <a:pt x="54" y="68"/>
                  </a:lnTo>
                  <a:lnTo>
                    <a:pt x="56" y="70"/>
                  </a:lnTo>
                  <a:lnTo>
                    <a:pt x="54" y="70"/>
                  </a:lnTo>
                  <a:lnTo>
                    <a:pt x="54" y="76"/>
                  </a:lnTo>
                  <a:lnTo>
                    <a:pt x="56" y="78"/>
                  </a:lnTo>
                  <a:lnTo>
                    <a:pt x="72" y="82"/>
                  </a:lnTo>
                  <a:lnTo>
                    <a:pt x="74" y="78"/>
                  </a:lnTo>
                  <a:lnTo>
                    <a:pt x="80" y="82"/>
                  </a:lnTo>
                  <a:lnTo>
                    <a:pt x="82" y="90"/>
                  </a:lnTo>
                  <a:lnTo>
                    <a:pt x="86" y="94"/>
                  </a:lnTo>
                  <a:lnTo>
                    <a:pt x="86" y="100"/>
                  </a:lnTo>
                  <a:lnTo>
                    <a:pt x="90" y="106"/>
                  </a:lnTo>
                  <a:lnTo>
                    <a:pt x="102" y="112"/>
                  </a:lnTo>
                  <a:lnTo>
                    <a:pt x="108" y="120"/>
                  </a:lnTo>
                  <a:lnTo>
                    <a:pt x="116" y="122"/>
                  </a:lnTo>
                  <a:lnTo>
                    <a:pt x="128" y="132"/>
                  </a:lnTo>
                  <a:lnTo>
                    <a:pt x="132" y="132"/>
                  </a:lnTo>
                  <a:lnTo>
                    <a:pt x="142" y="136"/>
                  </a:lnTo>
                  <a:lnTo>
                    <a:pt x="142" y="138"/>
                  </a:lnTo>
                  <a:lnTo>
                    <a:pt x="142" y="140"/>
                  </a:lnTo>
                  <a:lnTo>
                    <a:pt x="142" y="148"/>
                  </a:lnTo>
                  <a:lnTo>
                    <a:pt x="158" y="150"/>
                  </a:lnTo>
                  <a:lnTo>
                    <a:pt x="158" y="148"/>
                  </a:lnTo>
                  <a:lnTo>
                    <a:pt x="158" y="146"/>
                  </a:lnTo>
                  <a:lnTo>
                    <a:pt x="160" y="142"/>
                  </a:lnTo>
                  <a:lnTo>
                    <a:pt x="166" y="134"/>
                  </a:lnTo>
                  <a:lnTo>
                    <a:pt x="162" y="126"/>
                  </a:lnTo>
                  <a:lnTo>
                    <a:pt x="162" y="120"/>
                  </a:lnTo>
                  <a:lnTo>
                    <a:pt x="156" y="118"/>
                  </a:lnTo>
                  <a:lnTo>
                    <a:pt x="152" y="114"/>
                  </a:lnTo>
                  <a:lnTo>
                    <a:pt x="154" y="114"/>
                  </a:lnTo>
                  <a:lnTo>
                    <a:pt x="154" y="110"/>
                  </a:lnTo>
                  <a:lnTo>
                    <a:pt x="168" y="110"/>
                  </a:lnTo>
                  <a:lnTo>
                    <a:pt x="170" y="102"/>
                  </a:lnTo>
                  <a:lnTo>
                    <a:pt x="178" y="100"/>
                  </a:lnTo>
                  <a:lnTo>
                    <a:pt x="178" y="94"/>
                  </a:lnTo>
                  <a:lnTo>
                    <a:pt x="180" y="90"/>
                  </a:lnTo>
                  <a:lnTo>
                    <a:pt x="184" y="90"/>
                  </a:lnTo>
                  <a:lnTo>
                    <a:pt x="194" y="84"/>
                  </a:lnTo>
                  <a:lnTo>
                    <a:pt x="196" y="84"/>
                  </a:lnTo>
                  <a:lnTo>
                    <a:pt x="198" y="90"/>
                  </a:lnTo>
                  <a:lnTo>
                    <a:pt x="194" y="94"/>
                  </a:lnTo>
                  <a:lnTo>
                    <a:pt x="194" y="96"/>
                  </a:lnTo>
                  <a:lnTo>
                    <a:pt x="196" y="98"/>
                  </a:lnTo>
                  <a:lnTo>
                    <a:pt x="200" y="98"/>
                  </a:lnTo>
                  <a:lnTo>
                    <a:pt x="212" y="98"/>
                  </a:lnTo>
                  <a:lnTo>
                    <a:pt x="216" y="94"/>
                  </a:lnTo>
                  <a:lnTo>
                    <a:pt x="222" y="94"/>
                  </a:lnTo>
                  <a:lnTo>
                    <a:pt x="230" y="88"/>
                  </a:lnTo>
                  <a:lnTo>
                    <a:pt x="218" y="84"/>
                  </a:lnTo>
                  <a:lnTo>
                    <a:pt x="212" y="80"/>
                  </a:lnTo>
                  <a:lnTo>
                    <a:pt x="212" y="78"/>
                  </a:lnTo>
                  <a:lnTo>
                    <a:pt x="210" y="76"/>
                  </a:lnTo>
                  <a:lnTo>
                    <a:pt x="206" y="82"/>
                  </a:lnTo>
                  <a:lnTo>
                    <a:pt x="198" y="80"/>
                  </a:lnTo>
                  <a:lnTo>
                    <a:pt x="196" y="76"/>
                  </a:lnTo>
                  <a:lnTo>
                    <a:pt x="192" y="76"/>
                  </a:lnTo>
                  <a:lnTo>
                    <a:pt x="192" y="74"/>
                  </a:lnTo>
                  <a:lnTo>
                    <a:pt x="204" y="64"/>
                  </a:lnTo>
                  <a:lnTo>
                    <a:pt x="204" y="62"/>
                  </a:lnTo>
                  <a:lnTo>
                    <a:pt x="200" y="60"/>
                  </a:lnTo>
                  <a:lnTo>
                    <a:pt x="196" y="66"/>
                  </a:lnTo>
                  <a:lnTo>
                    <a:pt x="192" y="66"/>
                  </a:lnTo>
                  <a:lnTo>
                    <a:pt x="190" y="70"/>
                  </a:lnTo>
                  <a:lnTo>
                    <a:pt x="180" y="74"/>
                  </a:lnTo>
                  <a:lnTo>
                    <a:pt x="170" y="84"/>
                  </a:lnTo>
                  <a:lnTo>
                    <a:pt x="160" y="80"/>
                  </a:lnTo>
                  <a:lnTo>
                    <a:pt x="146" y="82"/>
                  </a:lnTo>
                  <a:lnTo>
                    <a:pt x="144" y="70"/>
                  </a:lnTo>
                  <a:lnTo>
                    <a:pt x="136" y="68"/>
                  </a:lnTo>
                  <a:lnTo>
                    <a:pt x="136" y="62"/>
                  </a:lnTo>
                  <a:lnTo>
                    <a:pt x="138" y="60"/>
                  </a:lnTo>
                  <a:lnTo>
                    <a:pt x="136" y="50"/>
                  </a:lnTo>
                  <a:lnTo>
                    <a:pt x="134" y="50"/>
                  </a:lnTo>
                  <a:lnTo>
                    <a:pt x="130" y="42"/>
                  </a:lnTo>
                  <a:lnTo>
                    <a:pt x="120" y="36"/>
                  </a:lnTo>
                  <a:lnTo>
                    <a:pt x="120" y="3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5" name="Freeform 386">
              <a:extLst>
                <a:ext uri="{FF2B5EF4-FFF2-40B4-BE49-F238E27FC236}">
                  <a16:creationId xmlns:a16="http://schemas.microsoft.com/office/drawing/2014/main" id="{ED02E429-EF5B-4462-A460-CEE2011E00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3613" y="4259263"/>
              <a:ext cx="44450" cy="825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2"/>
                </a:cxn>
                <a:cxn ang="0">
                  <a:pos x="8" y="6"/>
                </a:cxn>
                <a:cxn ang="0">
                  <a:pos x="6" y="6"/>
                </a:cxn>
                <a:cxn ang="0">
                  <a:pos x="2" y="24"/>
                </a:cxn>
                <a:cxn ang="0">
                  <a:pos x="0" y="24"/>
                </a:cxn>
                <a:cxn ang="0">
                  <a:pos x="2" y="42"/>
                </a:cxn>
                <a:cxn ang="0">
                  <a:pos x="6" y="52"/>
                </a:cxn>
                <a:cxn ang="0">
                  <a:pos x="14" y="52"/>
                </a:cxn>
                <a:cxn ang="0">
                  <a:pos x="24" y="46"/>
                </a:cxn>
                <a:cxn ang="0">
                  <a:pos x="28" y="42"/>
                </a:cxn>
                <a:cxn ang="0">
                  <a:pos x="28" y="32"/>
                </a:cxn>
                <a:cxn ang="0">
                  <a:pos x="22" y="20"/>
                </a:cxn>
                <a:cxn ang="0">
                  <a:pos x="16" y="10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28" h="52">
                  <a:moveTo>
                    <a:pt x="4" y="0"/>
                  </a:moveTo>
                  <a:lnTo>
                    <a:pt x="4" y="2"/>
                  </a:lnTo>
                  <a:lnTo>
                    <a:pt x="8" y="6"/>
                  </a:lnTo>
                  <a:lnTo>
                    <a:pt x="6" y="6"/>
                  </a:lnTo>
                  <a:lnTo>
                    <a:pt x="2" y="24"/>
                  </a:lnTo>
                  <a:lnTo>
                    <a:pt x="0" y="24"/>
                  </a:lnTo>
                  <a:lnTo>
                    <a:pt x="2" y="42"/>
                  </a:lnTo>
                  <a:lnTo>
                    <a:pt x="6" y="52"/>
                  </a:lnTo>
                  <a:lnTo>
                    <a:pt x="14" y="52"/>
                  </a:lnTo>
                  <a:lnTo>
                    <a:pt x="24" y="46"/>
                  </a:lnTo>
                  <a:lnTo>
                    <a:pt x="28" y="42"/>
                  </a:lnTo>
                  <a:lnTo>
                    <a:pt x="28" y="32"/>
                  </a:lnTo>
                  <a:lnTo>
                    <a:pt x="22" y="20"/>
                  </a:lnTo>
                  <a:lnTo>
                    <a:pt x="16" y="10"/>
                  </a:lnTo>
                  <a:lnTo>
                    <a:pt x="8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6" name="Freeform 387">
              <a:extLst>
                <a:ext uri="{FF2B5EF4-FFF2-40B4-BE49-F238E27FC236}">
                  <a16:creationId xmlns:a16="http://schemas.microsoft.com/office/drawing/2014/main" id="{11CC955F-AD62-4030-B269-418AA6430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6763" y="1503363"/>
              <a:ext cx="228600" cy="368300"/>
            </a:xfrm>
            <a:custGeom>
              <a:avLst/>
              <a:gdLst/>
              <a:ahLst/>
              <a:cxnLst>
                <a:cxn ang="0">
                  <a:pos x="62" y="34"/>
                </a:cxn>
                <a:cxn ang="0">
                  <a:pos x="64" y="68"/>
                </a:cxn>
                <a:cxn ang="0">
                  <a:pos x="76" y="84"/>
                </a:cxn>
                <a:cxn ang="0">
                  <a:pos x="72" y="66"/>
                </a:cxn>
                <a:cxn ang="0">
                  <a:pos x="68" y="14"/>
                </a:cxn>
                <a:cxn ang="0">
                  <a:pos x="70" y="10"/>
                </a:cxn>
                <a:cxn ang="0">
                  <a:pos x="76" y="0"/>
                </a:cxn>
                <a:cxn ang="0">
                  <a:pos x="78" y="14"/>
                </a:cxn>
                <a:cxn ang="0">
                  <a:pos x="96" y="24"/>
                </a:cxn>
                <a:cxn ang="0">
                  <a:pos x="94" y="46"/>
                </a:cxn>
                <a:cxn ang="0">
                  <a:pos x="98" y="44"/>
                </a:cxn>
                <a:cxn ang="0">
                  <a:pos x="100" y="34"/>
                </a:cxn>
                <a:cxn ang="0">
                  <a:pos x="110" y="50"/>
                </a:cxn>
                <a:cxn ang="0">
                  <a:pos x="120" y="68"/>
                </a:cxn>
                <a:cxn ang="0">
                  <a:pos x="142" y="88"/>
                </a:cxn>
                <a:cxn ang="0">
                  <a:pos x="142" y="100"/>
                </a:cxn>
                <a:cxn ang="0">
                  <a:pos x="120" y="110"/>
                </a:cxn>
                <a:cxn ang="0">
                  <a:pos x="112" y="118"/>
                </a:cxn>
                <a:cxn ang="0">
                  <a:pos x="110" y="144"/>
                </a:cxn>
                <a:cxn ang="0">
                  <a:pos x="104" y="156"/>
                </a:cxn>
                <a:cxn ang="0">
                  <a:pos x="92" y="180"/>
                </a:cxn>
                <a:cxn ang="0">
                  <a:pos x="90" y="190"/>
                </a:cxn>
                <a:cxn ang="0">
                  <a:pos x="90" y="210"/>
                </a:cxn>
                <a:cxn ang="0">
                  <a:pos x="86" y="226"/>
                </a:cxn>
                <a:cxn ang="0">
                  <a:pos x="76" y="232"/>
                </a:cxn>
                <a:cxn ang="0">
                  <a:pos x="66" y="214"/>
                </a:cxn>
                <a:cxn ang="0">
                  <a:pos x="76" y="208"/>
                </a:cxn>
                <a:cxn ang="0">
                  <a:pos x="50" y="198"/>
                </a:cxn>
                <a:cxn ang="0">
                  <a:pos x="46" y="180"/>
                </a:cxn>
                <a:cxn ang="0">
                  <a:pos x="56" y="168"/>
                </a:cxn>
                <a:cxn ang="0">
                  <a:pos x="84" y="158"/>
                </a:cxn>
                <a:cxn ang="0">
                  <a:pos x="82" y="150"/>
                </a:cxn>
                <a:cxn ang="0">
                  <a:pos x="42" y="162"/>
                </a:cxn>
                <a:cxn ang="0">
                  <a:pos x="48" y="148"/>
                </a:cxn>
                <a:cxn ang="0">
                  <a:pos x="58" y="140"/>
                </a:cxn>
                <a:cxn ang="0">
                  <a:pos x="76" y="116"/>
                </a:cxn>
                <a:cxn ang="0">
                  <a:pos x="82" y="102"/>
                </a:cxn>
                <a:cxn ang="0">
                  <a:pos x="74" y="110"/>
                </a:cxn>
                <a:cxn ang="0">
                  <a:pos x="62" y="106"/>
                </a:cxn>
                <a:cxn ang="0">
                  <a:pos x="64" y="90"/>
                </a:cxn>
                <a:cxn ang="0">
                  <a:pos x="56" y="102"/>
                </a:cxn>
                <a:cxn ang="0">
                  <a:pos x="52" y="98"/>
                </a:cxn>
                <a:cxn ang="0">
                  <a:pos x="54" y="120"/>
                </a:cxn>
                <a:cxn ang="0">
                  <a:pos x="46" y="130"/>
                </a:cxn>
                <a:cxn ang="0">
                  <a:pos x="32" y="132"/>
                </a:cxn>
                <a:cxn ang="0">
                  <a:pos x="32" y="126"/>
                </a:cxn>
                <a:cxn ang="0">
                  <a:pos x="24" y="116"/>
                </a:cxn>
                <a:cxn ang="0">
                  <a:pos x="18" y="106"/>
                </a:cxn>
                <a:cxn ang="0">
                  <a:pos x="8" y="80"/>
                </a:cxn>
                <a:cxn ang="0">
                  <a:pos x="22" y="80"/>
                </a:cxn>
                <a:cxn ang="0">
                  <a:pos x="18" y="58"/>
                </a:cxn>
                <a:cxn ang="0">
                  <a:pos x="12" y="64"/>
                </a:cxn>
                <a:cxn ang="0">
                  <a:pos x="2" y="56"/>
                </a:cxn>
                <a:cxn ang="0">
                  <a:pos x="4" y="38"/>
                </a:cxn>
                <a:cxn ang="0">
                  <a:pos x="8" y="34"/>
                </a:cxn>
                <a:cxn ang="0">
                  <a:pos x="12" y="18"/>
                </a:cxn>
                <a:cxn ang="0">
                  <a:pos x="20" y="18"/>
                </a:cxn>
                <a:cxn ang="0">
                  <a:pos x="42" y="18"/>
                </a:cxn>
                <a:cxn ang="0">
                  <a:pos x="42" y="28"/>
                </a:cxn>
                <a:cxn ang="0">
                  <a:pos x="34" y="42"/>
                </a:cxn>
                <a:cxn ang="0">
                  <a:pos x="38" y="44"/>
                </a:cxn>
                <a:cxn ang="0">
                  <a:pos x="42" y="40"/>
                </a:cxn>
                <a:cxn ang="0">
                  <a:pos x="54" y="24"/>
                </a:cxn>
              </a:cxnLst>
              <a:rect l="0" t="0" r="r" b="b"/>
              <a:pathLst>
                <a:path w="144" h="232">
                  <a:moveTo>
                    <a:pt x="54" y="24"/>
                  </a:moveTo>
                  <a:lnTo>
                    <a:pt x="62" y="34"/>
                  </a:lnTo>
                  <a:lnTo>
                    <a:pt x="64" y="56"/>
                  </a:lnTo>
                  <a:lnTo>
                    <a:pt x="64" y="68"/>
                  </a:lnTo>
                  <a:lnTo>
                    <a:pt x="66" y="66"/>
                  </a:lnTo>
                  <a:lnTo>
                    <a:pt x="76" y="84"/>
                  </a:lnTo>
                  <a:lnTo>
                    <a:pt x="78" y="84"/>
                  </a:lnTo>
                  <a:lnTo>
                    <a:pt x="72" y="66"/>
                  </a:lnTo>
                  <a:lnTo>
                    <a:pt x="66" y="24"/>
                  </a:lnTo>
                  <a:lnTo>
                    <a:pt x="68" y="14"/>
                  </a:lnTo>
                  <a:lnTo>
                    <a:pt x="72" y="14"/>
                  </a:lnTo>
                  <a:lnTo>
                    <a:pt x="70" y="10"/>
                  </a:lnTo>
                  <a:lnTo>
                    <a:pt x="72" y="4"/>
                  </a:lnTo>
                  <a:lnTo>
                    <a:pt x="76" y="0"/>
                  </a:lnTo>
                  <a:lnTo>
                    <a:pt x="78" y="2"/>
                  </a:lnTo>
                  <a:lnTo>
                    <a:pt x="78" y="14"/>
                  </a:lnTo>
                  <a:lnTo>
                    <a:pt x="86" y="10"/>
                  </a:lnTo>
                  <a:lnTo>
                    <a:pt x="96" y="24"/>
                  </a:lnTo>
                  <a:lnTo>
                    <a:pt x="92" y="40"/>
                  </a:lnTo>
                  <a:lnTo>
                    <a:pt x="94" y="46"/>
                  </a:lnTo>
                  <a:lnTo>
                    <a:pt x="92" y="54"/>
                  </a:lnTo>
                  <a:lnTo>
                    <a:pt x="98" y="44"/>
                  </a:lnTo>
                  <a:lnTo>
                    <a:pt x="98" y="40"/>
                  </a:lnTo>
                  <a:lnTo>
                    <a:pt x="100" y="34"/>
                  </a:lnTo>
                  <a:lnTo>
                    <a:pt x="104" y="36"/>
                  </a:lnTo>
                  <a:lnTo>
                    <a:pt x="110" y="50"/>
                  </a:lnTo>
                  <a:lnTo>
                    <a:pt x="108" y="66"/>
                  </a:lnTo>
                  <a:lnTo>
                    <a:pt x="120" y="68"/>
                  </a:lnTo>
                  <a:lnTo>
                    <a:pt x="130" y="84"/>
                  </a:lnTo>
                  <a:lnTo>
                    <a:pt x="142" y="88"/>
                  </a:lnTo>
                  <a:lnTo>
                    <a:pt x="144" y="94"/>
                  </a:lnTo>
                  <a:lnTo>
                    <a:pt x="142" y="100"/>
                  </a:lnTo>
                  <a:lnTo>
                    <a:pt x="118" y="108"/>
                  </a:lnTo>
                  <a:lnTo>
                    <a:pt x="120" y="110"/>
                  </a:lnTo>
                  <a:lnTo>
                    <a:pt x="118" y="114"/>
                  </a:lnTo>
                  <a:lnTo>
                    <a:pt x="112" y="118"/>
                  </a:lnTo>
                  <a:lnTo>
                    <a:pt x="112" y="128"/>
                  </a:lnTo>
                  <a:lnTo>
                    <a:pt x="110" y="144"/>
                  </a:lnTo>
                  <a:lnTo>
                    <a:pt x="104" y="144"/>
                  </a:lnTo>
                  <a:lnTo>
                    <a:pt x="104" y="156"/>
                  </a:lnTo>
                  <a:lnTo>
                    <a:pt x="102" y="178"/>
                  </a:lnTo>
                  <a:lnTo>
                    <a:pt x="92" y="180"/>
                  </a:lnTo>
                  <a:lnTo>
                    <a:pt x="96" y="184"/>
                  </a:lnTo>
                  <a:lnTo>
                    <a:pt x="90" y="190"/>
                  </a:lnTo>
                  <a:lnTo>
                    <a:pt x="88" y="204"/>
                  </a:lnTo>
                  <a:lnTo>
                    <a:pt x="90" y="210"/>
                  </a:lnTo>
                  <a:lnTo>
                    <a:pt x="86" y="218"/>
                  </a:lnTo>
                  <a:lnTo>
                    <a:pt x="86" y="226"/>
                  </a:lnTo>
                  <a:lnTo>
                    <a:pt x="86" y="230"/>
                  </a:lnTo>
                  <a:lnTo>
                    <a:pt x="76" y="232"/>
                  </a:lnTo>
                  <a:lnTo>
                    <a:pt x="76" y="224"/>
                  </a:lnTo>
                  <a:lnTo>
                    <a:pt x="66" y="214"/>
                  </a:lnTo>
                  <a:lnTo>
                    <a:pt x="74" y="212"/>
                  </a:lnTo>
                  <a:lnTo>
                    <a:pt x="76" y="208"/>
                  </a:lnTo>
                  <a:lnTo>
                    <a:pt x="62" y="208"/>
                  </a:lnTo>
                  <a:lnTo>
                    <a:pt x="50" y="198"/>
                  </a:lnTo>
                  <a:lnTo>
                    <a:pt x="44" y="184"/>
                  </a:lnTo>
                  <a:lnTo>
                    <a:pt x="46" y="180"/>
                  </a:lnTo>
                  <a:lnTo>
                    <a:pt x="44" y="176"/>
                  </a:lnTo>
                  <a:lnTo>
                    <a:pt x="56" y="168"/>
                  </a:lnTo>
                  <a:lnTo>
                    <a:pt x="82" y="160"/>
                  </a:lnTo>
                  <a:lnTo>
                    <a:pt x="84" y="158"/>
                  </a:lnTo>
                  <a:lnTo>
                    <a:pt x="82" y="154"/>
                  </a:lnTo>
                  <a:lnTo>
                    <a:pt x="82" y="150"/>
                  </a:lnTo>
                  <a:lnTo>
                    <a:pt x="42" y="164"/>
                  </a:lnTo>
                  <a:lnTo>
                    <a:pt x="42" y="162"/>
                  </a:lnTo>
                  <a:lnTo>
                    <a:pt x="40" y="144"/>
                  </a:lnTo>
                  <a:lnTo>
                    <a:pt x="48" y="148"/>
                  </a:lnTo>
                  <a:lnTo>
                    <a:pt x="46" y="142"/>
                  </a:lnTo>
                  <a:lnTo>
                    <a:pt x="58" y="140"/>
                  </a:lnTo>
                  <a:lnTo>
                    <a:pt x="70" y="122"/>
                  </a:lnTo>
                  <a:lnTo>
                    <a:pt x="76" y="116"/>
                  </a:lnTo>
                  <a:lnTo>
                    <a:pt x="78" y="108"/>
                  </a:lnTo>
                  <a:lnTo>
                    <a:pt x="82" y="102"/>
                  </a:lnTo>
                  <a:lnTo>
                    <a:pt x="80" y="96"/>
                  </a:lnTo>
                  <a:lnTo>
                    <a:pt x="74" y="110"/>
                  </a:lnTo>
                  <a:lnTo>
                    <a:pt x="66" y="116"/>
                  </a:lnTo>
                  <a:lnTo>
                    <a:pt x="62" y="106"/>
                  </a:lnTo>
                  <a:lnTo>
                    <a:pt x="64" y="98"/>
                  </a:lnTo>
                  <a:lnTo>
                    <a:pt x="64" y="90"/>
                  </a:lnTo>
                  <a:lnTo>
                    <a:pt x="58" y="106"/>
                  </a:lnTo>
                  <a:lnTo>
                    <a:pt x="56" y="102"/>
                  </a:lnTo>
                  <a:lnTo>
                    <a:pt x="56" y="98"/>
                  </a:lnTo>
                  <a:lnTo>
                    <a:pt x="52" y="98"/>
                  </a:lnTo>
                  <a:lnTo>
                    <a:pt x="50" y="116"/>
                  </a:lnTo>
                  <a:lnTo>
                    <a:pt x="54" y="120"/>
                  </a:lnTo>
                  <a:lnTo>
                    <a:pt x="48" y="120"/>
                  </a:lnTo>
                  <a:lnTo>
                    <a:pt x="46" y="130"/>
                  </a:lnTo>
                  <a:lnTo>
                    <a:pt x="42" y="132"/>
                  </a:lnTo>
                  <a:lnTo>
                    <a:pt x="32" y="132"/>
                  </a:lnTo>
                  <a:lnTo>
                    <a:pt x="30" y="128"/>
                  </a:lnTo>
                  <a:lnTo>
                    <a:pt x="32" y="126"/>
                  </a:lnTo>
                  <a:lnTo>
                    <a:pt x="30" y="122"/>
                  </a:lnTo>
                  <a:lnTo>
                    <a:pt x="24" y="116"/>
                  </a:lnTo>
                  <a:lnTo>
                    <a:pt x="34" y="108"/>
                  </a:lnTo>
                  <a:lnTo>
                    <a:pt x="18" y="106"/>
                  </a:lnTo>
                  <a:lnTo>
                    <a:pt x="12" y="96"/>
                  </a:lnTo>
                  <a:lnTo>
                    <a:pt x="8" y="80"/>
                  </a:lnTo>
                  <a:lnTo>
                    <a:pt x="22" y="86"/>
                  </a:lnTo>
                  <a:lnTo>
                    <a:pt x="22" y="80"/>
                  </a:lnTo>
                  <a:lnTo>
                    <a:pt x="12" y="76"/>
                  </a:lnTo>
                  <a:lnTo>
                    <a:pt x="18" y="58"/>
                  </a:lnTo>
                  <a:lnTo>
                    <a:pt x="8" y="58"/>
                  </a:lnTo>
                  <a:lnTo>
                    <a:pt x="12" y="64"/>
                  </a:lnTo>
                  <a:lnTo>
                    <a:pt x="8" y="72"/>
                  </a:lnTo>
                  <a:lnTo>
                    <a:pt x="2" y="56"/>
                  </a:lnTo>
                  <a:lnTo>
                    <a:pt x="0" y="40"/>
                  </a:lnTo>
                  <a:lnTo>
                    <a:pt x="4" y="38"/>
                  </a:lnTo>
                  <a:lnTo>
                    <a:pt x="2" y="28"/>
                  </a:lnTo>
                  <a:lnTo>
                    <a:pt x="8" y="34"/>
                  </a:lnTo>
                  <a:lnTo>
                    <a:pt x="6" y="24"/>
                  </a:lnTo>
                  <a:lnTo>
                    <a:pt x="12" y="18"/>
                  </a:lnTo>
                  <a:lnTo>
                    <a:pt x="20" y="30"/>
                  </a:lnTo>
                  <a:lnTo>
                    <a:pt x="20" y="18"/>
                  </a:lnTo>
                  <a:lnTo>
                    <a:pt x="24" y="24"/>
                  </a:lnTo>
                  <a:lnTo>
                    <a:pt x="42" y="18"/>
                  </a:lnTo>
                  <a:lnTo>
                    <a:pt x="42" y="22"/>
                  </a:lnTo>
                  <a:lnTo>
                    <a:pt x="42" y="28"/>
                  </a:lnTo>
                  <a:lnTo>
                    <a:pt x="36" y="38"/>
                  </a:lnTo>
                  <a:lnTo>
                    <a:pt x="34" y="42"/>
                  </a:lnTo>
                  <a:lnTo>
                    <a:pt x="34" y="48"/>
                  </a:lnTo>
                  <a:lnTo>
                    <a:pt x="38" y="44"/>
                  </a:lnTo>
                  <a:lnTo>
                    <a:pt x="48" y="64"/>
                  </a:lnTo>
                  <a:lnTo>
                    <a:pt x="42" y="40"/>
                  </a:lnTo>
                  <a:lnTo>
                    <a:pt x="50" y="20"/>
                  </a:lnTo>
                  <a:lnTo>
                    <a:pt x="54" y="24"/>
                  </a:lnTo>
                  <a:lnTo>
                    <a:pt x="54" y="2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7" name="Freeform 388">
              <a:extLst>
                <a:ext uri="{FF2B5EF4-FFF2-40B4-BE49-F238E27FC236}">
                  <a16:creationId xmlns:a16="http://schemas.microsoft.com/office/drawing/2014/main" id="{C9FD63CF-7E9D-4FC3-975D-FF2031351C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3588" y="1639888"/>
              <a:ext cx="34925" cy="730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10"/>
                </a:cxn>
                <a:cxn ang="0">
                  <a:pos x="10" y="24"/>
                </a:cxn>
                <a:cxn ang="0">
                  <a:pos x="18" y="32"/>
                </a:cxn>
                <a:cxn ang="0">
                  <a:pos x="22" y="46"/>
                </a:cxn>
                <a:cxn ang="0">
                  <a:pos x="6" y="2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2" h="46">
                  <a:moveTo>
                    <a:pt x="0" y="0"/>
                  </a:moveTo>
                  <a:lnTo>
                    <a:pt x="8" y="10"/>
                  </a:lnTo>
                  <a:lnTo>
                    <a:pt x="10" y="24"/>
                  </a:lnTo>
                  <a:lnTo>
                    <a:pt x="18" y="32"/>
                  </a:lnTo>
                  <a:lnTo>
                    <a:pt x="22" y="46"/>
                  </a:lnTo>
                  <a:lnTo>
                    <a:pt x="6" y="2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8" name="Freeform 389">
              <a:extLst>
                <a:ext uri="{FF2B5EF4-FFF2-40B4-BE49-F238E27FC236}">
                  <a16:creationId xmlns:a16="http://schemas.microsoft.com/office/drawing/2014/main" id="{C945A5DB-8F4D-49A4-9322-4015A6F90D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9963" y="1668463"/>
              <a:ext cx="47625" cy="44450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30" y="10"/>
                </a:cxn>
                <a:cxn ang="0">
                  <a:pos x="26" y="12"/>
                </a:cxn>
                <a:cxn ang="0">
                  <a:pos x="24" y="24"/>
                </a:cxn>
                <a:cxn ang="0">
                  <a:pos x="8" y="28"/>
                </a:cxn>
                <a:cxn ang="0">
                  <a:pos x="6" y="22"/>
                </a:cxn>
                <a:cxn ang="0">
                  <a:pos x="6" y="14"/>
                </a:cxn>
                <a:cxn ang="0">
                  <a:pos x="0" y="10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30" h="28">
                  <a:moveTo>
                    <a:pt x="16" y="0"/>
                  </a:moveTo>
                  <a:lnTo>
                    <a:pt x="30" y="10"/>
                  </a:lnTo>
                  <a:lnTo>
                    <a:pt x="26" y="12"/>
                  </a:lnTo>
                  <a:lnTo>
                    <a:pt x="24" y="24"/>
                  </a:lnTo>
                  <a:lnTo>
                    <a:pt x="8" y="28"/>
                  </a:lnTo>
                  <a:lnTo>
                    <a:pt x="6" y="22"/>
                  </a:lnTo>
                  <a:lnTo>
                    <a:pt x="6" y="14"/>
                  </a:lnTo>
                  <a:lnTo>
                    <a:pt x="0" y="10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9" name="Freeform 390">
              <a:extLst>
                <a:ext uri="{FF2B5EF4-FFF2-40B4-BE49-F238E27FC236}">
                  <a16:creationId xmlns:a16="http://schemas.microsoft.com/office/drawing/2014/main" id="{39CD9E1D-31F9-4DDE-B618-2BA690489D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2663" y="1703388"/>
              <a:ext cx="85725" cy="104775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34" y="10"/>
                </a:cxn>
                <a:cxn ang="0">
                  <a:pos x="30" y="16"/>
                </a:cxn>
                <a:cxn ang="0">
                  <a:pos x="30" y="22"/>
                </a:cxn>
                <a:cxn ang="0">
                  <a:pos x="40" y="30"/>
                </a:cxn>
                <a:cxn ang="0">
                  <a:pos x="44" y="26"/>
                </a:cxn>
                <a:cxn ang="0">
                  <a:pos x="54" y="38"/>
                </a:cxn>
                <a:cxn ang="0">
                  <a:pos x="44" y="40"/>
                </a:cxn>
                <a:cxn ang="0">
                  <a:pos x="36" y="56"/>
                </a:cxn>
                <a:cxn ang="0">
                  <a:pos x="24" y="66"/>
                </a:cxn>
                <a:cxn ang="0">
                  <a:pos x="20" y="62"/>
                </a:cxn>
                <a:cxn ang="0">
                  <a:pos x="28" y="48"/>
                </a:cxn>
                <a:cxn ang="0">
                  <a:pos x="0" y="52"/>
                </a:cxn>
                <a:cxn ang="0">
                  <a:pos x="10" y="24"/>
                </a:cxn>
                <a:cxn ang="0">
                  <a:pos x="0" y="12"/>
                </a:cxn>
                <a:cxn ang="0">
                  <a:pos x="28" y="0"/>
                </a:cxn>
                <a:cxn ang="0">
                  <a:pos x="28" y="0"/>
                </a:cxn>
              </a:cxnLst>
              <a:rect l="0" t="0" r="r" b="b"/>
              <a:pathLst>
                <a:path w="54" h="66">
                  <a:moveTo>
                    <a:pt x="28" y="0"/>
                  </a:moveTo>
                  <a:lnTo>
                    <a:pt x="34" y="10"/>
                  </a:lnTo>
                  <a:lnTo>
                    <a:pt x="30" y="16"/>
                  </a:lnTo>
                  <a:lnTo>
                    <a:pt x="30" y="22"/>
                  </a:lnTo>
                  <a:lnTo>
                    <a:pt x="40" y="30"/>
                  </a:lnTo>
                  <a:lnTo>
                    <a:pt x="44" y="26"/>
                  </a:lnTo>
                  <a:lnTo>
                    <a:pt x="54" y="38"/>
                  </a:lnTo>
                  <a:lnTo>
                    <a:pt x="44" y="40"/>
                  </a:lnTo>
                  <a:lnTo>
                    <a:pt x="36" y="56"/>
                  </a:lnTo>
                  <a:lnTo>
                    <a:pt x="24" y="66"/>
                  </a:lnTo>
                  <a:lnTo>
                    <a:pt x="20" y="62"/>
                  </a:lnTo>
                  <a:lnTo>
                    <a:pt x="28" y="48"/>
                  </a:lnTo>
                  <a:lnTo>
                    <a:pt x="0" y="52"/>
                  </a:lnTo>
                  <a:lnTo>
                    <a:pt x="10" y="24"/>
                  </a:lnTo>
                  <a:lnTo>
                    <a:pt x="0" y="12"/>
                  </a:lnTo>
                  <a:lnTo>
                    <a:pt x="28" y="0"/>
                  </a:lnTo>
                  <a:lnTo>
                    <a:pt x="28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20" name="Freeform 391">
              <a:extLst>
                <a:ext uri="{FF2B5EF4-FFF2-40B4-BE49-F238E27FC236}">
                  <a16:creationId xmlns:a16="http://schemas.microsoft.com/office/drawing/2014/main" id="{D4B6488B-3AC5-482F-8EB4-B1346E83D4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4913" y="1484313"/>
              <a:ext cx="44450" cy="19050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8" y="12"/>
                </a:cxn>
                <a:cxn ang="0">
                  <a:pos x="0" y="10"/>
                </a:cxn>
                <a:cxn ang="0">
                  <a:pos x="28" y="0"/>
                </a:cxn>
                <a:cxn ang="0">
                  <a:pos x="28" y="0"/>
                </a:cxn>
              </a:cxnLst>
              <a:rect l="0" t="0" r="r" b="b"/>
              <a:pathLst>
                <a:path w="28" h="12">
                  <a:moveTo>
                    <a:pt x="28" y="0"/>
                  </a:moveTo>
                  <a:lnTo>
                    <a:pt x="8" y="12"/>
                  </a:lnTo>
                  <a:lnTo>
                    <a:pt x="0" y="10"/>
                  </a:lnTo>
                  <a:lnTo>
                    <a:pt x="28" y="0"/>
                  </a:lnTo>
                  <a:lnTo>
                    <a:pt x="28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21" name="Freeform 392">
              <a:extLst>
                <a:ext uri="{FF2B5EF4-FFF2-40B4-BE49-F238E27FC236}">
                  <a16:creationId xmlns:a16="http://schemas.microsoft.com/office/drawing/2014/main" id="{C8EE3E79-D649-4514-BB64-E270E5B3DA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0138" y="1646238"/>
              <a:ext cx="12700" cy="1587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8" y="1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8" h="10">
                  <a:moveTo>
                    <a:pt x="0" y="8"/>
                  </a:moveTo>
                  <a:lnTo>
                    <a:pt x="8" y="1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22" name="Freeform 393">
              <a:extLst>
                <a:ext uri="{FF2B5EF4-FFF2-40B4-BE49-F238E27FC236}">
                  <a16:creationId xmlns:a16="http://schemas.microsoft.com/office/drawing/2014/main" id="{357D4199-7C4B-4AA4-BE04-7A806E426F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1888" y="1630363"/>
              <a:ext cx="34925" cy="15875"/>
            </a:xfrm>
            <a:custGeom>
              <a:avLst/>
              <a:gdLst/>
              <a:ahLst/>
              <a:cxnLst>
                <a:cxn ang="0">
                  <a:pos x="14" y="8"/>
                </a:cxn>
                <a:cxn ang="0">
                  <a:pos x="22" y="4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14" y="8"/>
                </a:cxn>
                <a:cxn ang="0">
                  <a:pos x="14" y="8"/>
                </a:cxn>
              </a:cxnLst>
              <a:rect l="0" t="0" r="r" b="b"/>
              <a:pathLst>
                <a:path w="22" h="10">
                  <a:moveTo>
                    <a:pt x="14" y="8"/>
                  </a:moveTo>
                  <a:lnTo>
                    <a:pt x="22" y="4"/>
                  </a:lnTo>
                  <a:lnTo>
                    <a:pt x="10" y="0"/>
                  </a:lnTo>
                  <a:lnTo>
                    <a:pt x="0" y="10"/>
                  </a:lnTo>
                  <a:lnTo>
                    <a:pt x="14" y="8"/>
                  </a:lnTo>
                  <a:lnTo>
                    <a:pt x="14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23" name="Freeform 394">
              <a:extLst>
                <a:ext uri="{FF2B5EF4-FFF2-40B4-BE49-F238E27FC236}">
                  <a16:creationId xmlns:a16="http://schemas.microsoft.com/office/drawing/2014/main" id="{45AA6873-7449-46C2-A115-B01BC96767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1388" y="2049463"/>
              <a:ext cx="6350" cy="95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6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6">
                  <a:moveTo>
                    <a:pt x="0" y="2"/>
                  </a:moveTo>
                  <a:lnTo>
                    <a:pt x="2" y="6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24" name="Freeform 395">
              <a:extLst>
                <a:ext uri="{FF2B5EF4-FFF2-40B4-BE49-F238E27FC236}">
                  <a16:creationId xmlns:a16="http://schemas.microsoft.com/office/drawing/2014/main" id="{B312C04B-D578-4236-8084-7227DC5DCE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2813" y="1443038"/>
              <a:ext cx="203200" cy="165100"/>
            </a:xfrm>
            <a:custGeom>
              <a:avLst/>
              <a:gdLst/>
              <a:ahLst/>
              <a:cxnLst>
                <a:cxn ang="0">
                  <a:pos x="76" y="8"/>
                </a:cxn>
                <a:cxn ang="0">
                  <a:pos x="76" y="16"/>
                </a:cxn>
                <a:cxn ang="0">
                  <a:pos x="74" y="34"/>
                </a:cxn>
                <a:cxn ang="0">
                  <a:pos x="84" y="28"/>
                </a:cxn>
                <a:cxn ang="0">
                  <a:pos x="82" y="20"/>
                </a:cxn>
                <a:cxn ang="0">
                  <a:pos x="98" y="16"/>
                </a:cxn>
                <a:cxn ang="0">
                  <a:pos x="104" y="22"/>
                </a:cxn>
                <a:cxn ang="0">
                  <a:pos x="104" y="28"/>
                </a:cxn>
                <a:cxn ang="0">
                  <a:pos x="126" y="48"/>
                </a:cxn>
                <a:cxn ang="0">
                  <a:pos x="128" y="56"/>
                </a:cxn>
                <a:cxn ang="0">
                  <a:pos x="112" y="78"/>
                </a:cxn>
                <a:cxn ang="0">
                  <a:pos x="90" y="94"/>
                </a:cxn>
                <a:cxn ang="0">
                  <a:pos x="72" y="102"/>
                </a:cxn>
                <a:cxn ang="0">
                  <a:pos x="68" y="88"/>
                </a:cxn>
                <a:cxn ang="0">
                  <a:pos x="30" y="76"/>
                </a:cxn>
                <a:cxn ang="0">
                  <a:pos x="40" y="68"/>
                </a:cxn>
                <a:cxn ang="0">
                  <a:pos x="60" y="64"/>
                </a:cxn>
                <a:cxn ang="0">
                  <a:pos x="58" y="56"/>
                </a:cxn>
                <a:cxn ang="0">
                  <a:pos x="8" y="50"/>
                </a:cxn>
                <a:cxn ang="0">
                  <a:pos x="0" y="32"/>
                </a:cxn>
                <a:cxn ang="0">
                  <a:pos x="24" y="40"/>
                </a:cxn>
                <a:cxn ang="0">
                  <a:pos x="26" y="36"/>
                </a:cxn>
                <a:cxn ang="0">
                  <a:pos x="22" y="28"/>
                </a:cxn>
                <a:cxn ang="0">
                  <a:pos x="20" y="14"/>
                </a:cxn>
                <a:cxn ang="0">
                  <a:pos x="30" y="22"/>
                </a:cxn>
                <a:cxn ang="0">
                  <a:pos x="30" y="16"/>
                </a:cxn>
                <a:cxn ang="0">
                  <a:pos x="26" y="10"/>
                </a:cxn>
                <a:cxn ang="0">
                  <a:pos x="44" y="26"/>
                </a:cxn>
                <a:cxn ang="0">
                  <a:pos x="58" y="26"/>
                </a:cxn>
                <a:cxn ang="0">
                  <a:pos x="64" y="44"/>
                </a:cxn>
                <a:cxn ang="0">
                  <a:pos x="64" y="40"/>
                </a:cxn>
                <a:cxn ang="0">
                  <a:pos x="64" y="10"/>
                </a:cxn>
                <a:cxn ang="0">
                  <a:pos x="70" y="2"/>
                </a:cxn>
              </a:cxnLst>
              <a:rect l="0" t="0" r="r" b="b"/>
              <a:pathLst>
                <a:path w="128" h="104">
                  <a:moveTo>
                    <a:pt x="70" y="2"/>
                  </a:moveTo>
                  <a:lnTo>
                    <a:pt x="76" y="8"/>
                  </a:lnTo>
                  <a:lnTo>
                    <a:pt x="74" y="12"/>
                  </a:lnTo>
                  <a:lnTo>
                    <a:pt x="76" y="16"/>
                  </a:lnTo>
                  <a:lnTo>
                    <a:pt x="72" y="32"/>
                  </a:lnTo>
                  <a:lnTo>
                    <a:pt x="74" y="34"/>
                  </a:lnTo>
                  <a:lnTo>
                    <a:pt x="82" y="32"/>
                  </a:lnTo>
                  <a:lnTo>
                    <a:pt x="84" y="28"/>
                  </a:lnTo>
                  <a:lnTo>
                    <a:pt x="82" y="24"/>
                  </a:lnTo>
                  <a:lnTo>
                    <a:pt x="82" y="20"/>
                  </a:lnTo>
                  <a:lnTo>
                    <a:pt x="94" y="22"/>
                  </a:lnTo>
                  <a:lnTo>
                    <a:pt x="98" y="16"/>
                  </a:lnTo>
                  <a:lnTo>
                    <a:pt x="98" y="24"/>
                  </a:lnTo>
                  <a:lnTo>
                    <a:pt x="104" y="22"/>
                  </a:lnTo>
                  <a:lnTo>
                    <a:pt x="102" y="26"/>
                  </a:lnTo>
                  <a:lnTo>
                    <a:pt x="104" y="28"/>
                  </a:lnTo>
                  <a:lnTo>
                    <a:pt x="128" y="38"/>
                  </a:lnTo>
                  <a:lnTo>
                    <a:pt x="126" y="48"/>
                  </a:lnTo>
                  <a:lnTo>
                    <a:pt x="128" y="50"/>
                  </a:lnTo>
                  <a:lnTo>
                    <a:pt x="128" y="56"/>
                  </a:lnTo>
                  <a:lnTo>
                    <a:pt x="110" y="72"/>
                  </a:lnTo>
                  <a:lnTo>
                    <a:pt x="112" y="78"/>
                  </a:lnTo>
                  <a:lnTo>
                    <a:pt x="108" y="88"/>
                  </a:lnTo>
                  <a:lnTo>
                    <a:pt x="90" y="94"/>
                  </a:lnTo>
                  <a:lnTo>
                    <a:pt x="84" y="104"/>
                  </a:lnTo>
                  <a:lnTo>
                    <a:pt x="72" y="102"/>
                  </a:lnTo>
                  <a:lnTo>
                    <a:pt x="68" y="96"/>
                  </a:lnTo>
                  <a:lnTo>
                    <a:pt x="68" y="88"/>
                  </a:lnTo>
                  <a:lnTo>
                    <a:pt x="44" y="92"/>
                  </a:lnTo>
                  <a:lnTo>
                    <a:pt x="30" y="76"/>
                  </a:lnTo>
                  <a:lnTo>
                    <a:pt x="48" y="76"/>
                  </a:lnTo>
                  <a:lnTo>
                    <a:pt x="40" y="68"/>
                  </a:lnTo>
                  <a:lnTo>
                    <a:pt x="56" y="66"/>
                  </a:lnTo>
                  <a:lnTo>
                    <a:pt x="60" y="64"/>
                  </a:lnTo>
                  <a:lnTo>
                    <a:pt x="56" y="60"/>
                  </a:lnTo>
                  <a:lnTo>
                    <a:pt x="58" y="56"/>
                  </a:lnTo>
                  <a:lnTo>
                    <a:pt x="16" y="64"/>
                  </a:lnTo>
                  <a:lnTo>
                    <a:pt x="8" y="50"/>
                  </a:lnTo>
                  <a:lnTo>
                    <a:pt x="18" y="40"/>
                  </a:lnTo>
                  <a:lnTo>
                    <a:pt x="0" y="32"/>
                  </a:lnTo>
                  <a:lnTo>
                    <a:pt x="16" y="28"/>
                  </a:lnTo>
                  <a:lnTo>
                    <a:pt x="24" y="40"/>
                  </a:lnTo>
                  <a:lnTo>
                    <a:pt x="24" y="36"/>
                  </a:lnTo>
                  <a:lnTo>
                    <a:pt x="26" y="36"/>
                  </a:lnTo>
                  <a:lnTo>
                    <a:pt x="24" y="32"/>
                  </a:lnTo>
                  <a:lnTo>
                    <a:pt x="22" y="28"/>
                  </a:lnTo>
                  <a:lnTo>
                    <a:pt x="20" y="24"/>
                  </a:lnTo>
                  <a:lnTo>
                    <a:pt x="20" y="14"/>
                  </a:lnTo>
                  <a:lnTo>
                    <a:pt x="30" y="28"/>
                  </a:lnTo>
                  <a:lnTo>
                    <a:pt x="30" y="22"/>
                  </a:lnTo>
                  <a:lnTo>
                    <a:pt x="30" y="1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6" y="10"/>
                  </a:lnTo>
                  <a:lnTo>
                    <a:pt x="28" y="0"/>
                  </a:lnTo>
                  <a:lnTo>
                    <a:pt x="44" y="26"/>
                  </a:lnTo>
                  <a:lnTo>
                    <a:pt x="58" y="22"/>
                  </a:lnTo>
                  <a:lnTo>
                    <a:pt x="58" y="26"/>
                  </a:lnTo>
                  <a:lnTo>
                    <a:pt x="58" y="32"/>
                  </a:lnTo>
                  <a:lnTo>
                    <a:pt x="64" y="44"/>
                  </a:lnTo>
                  <a:lnTo>
                    <a:pt x="66" y="42"/>
                  </a:lnTo>
                  <a:lnTo>
                    <a:pt x="64" y="40"/>
                  </a:lnTo>
                  <a:lnTo>
                    <a:pt x="66" y="38"/>
                  </a:lnTo>
                  <a:lnTo>
                    <a:pt x="64" y="10"/>
                  </a:lnTo>
                  <a:lnTo>
                    <a:pt x="70" y="16"/>
                  </a:lnTo>
                  <a:lnTo>
                    <a:pt x="70" y="2"/>
                  </a:lnTo>
                  <a:lnTo>
                    <a:pt x="7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25" name="Freeform 396">
              <a:extLst>
                <a:ext uri="{FF2B5EF4-FFF2-40B4-BE49-F238E27FC236}">
                  <a16:creationId xmlns:a16="http://schemas.microsoft.com/office/drawing/2014/main" id="{1DB45E26-F75E-4D36-8CB5-62238E004D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3613" y="1401763"/>
              <a:ext cx="28575" cy="1587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8" y="4"/>
                </a:cxn>
                <a:cxn ang="0">
                  <a:pos x="2" y="10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8" h="10">
                  <a:moveTo>
                    <a:pt x="4" y="0"/>
                  </a:moveTo>
                  <a:lnTo>
                    <a:pt x="18" y="4"/>
                  </a:lnTo>
                  <a:lnTo>
                    <a:pt x="2" y="10"/>
                  </a:lnTo>
                  <a:lnTo>
                    <a:pt x="0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26" name="Rectangle 397">
              <a:extLst>
                <a:ext uri="{FF2B5EF4-FFF2-40B4-BE49-F238E27FC236}">
                  <a16:creationId xmlns:a16="http://schemas.microsoft.com/office/drawing/2014/main" id="{EF366464-1776-4001-8460-AE1E7B5AB4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2688" y="1363663"/>
              <a:ext cx="1588" cy="1588"/>
            </a:xfrm>
            <a:prstGeom prst="rect">
              <a:avLst/>
            </a:pr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27" name="Freeform 398">
              <a:extLst>
                <a:ext uri="{FF2B5EF4-FFF2-40B4-BE49-F238E27FC236}">
                  <a16:creationId xmlns:a16="http://schemas.microsoft.com/office/drawing/2014/main" id="{460E4C19-D3D8-4EBC-A7BD-5B16E077E8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3638" y="1801813"/>
              <a:ext cx="9525" cy="1587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4" y="2"/>
                </a:cxn>
                <a:cxn ang="0">
                  <a:pos x="6" y="6"/>
                </a:cxn>
                <a:cxn ang="0">
                  <a:pos x="6" y="10"/>
                </a:cxn>
                <a:cxn ang="0">
                  <a:pos x="0" y="6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6" h="10">
                  <a:moveTo>
                    <a:pt x="6" y="0"/>
                  </a:moveTo>
                  <a:lnTo>
                    <a:pt x="4" y="2"/>
                  </a:lnTo>
                  <a:lnTo>
                    <a:pt x="6" y="6"/>
                  </a:lnTo>
                  <a:lnTo>
                    <a:pt x="6" y="10"/>
                  </a:lnTo>
                  <a:lnTo>
                    <a:pt x="0" y="6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28" name="Freeform 399">
              <a:extLst>
                <a:ext uri="{FF2B5EF4-FFF2-40B4-BE49-F238E27FC236}">
                  <a16:creationId xmlns:a16="http://schemas.microsoft.com/office/drawing/2014/main" id="{5A64A895-CC20-4C58-8804-C8314E7BE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7963" y="1398588"/>
              <a:ext cx="101600" cy="60325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4" y="14"/>
                </a:cxn>
                <a:cxn ang="0">
                  <a:pos x="0" y="22"/>
                </a:cxn>
                <a:cxn ang="0">
                  <a:pos x="2" y="30"/>
                </a:cxn>
                <a:cxn ang="0">
                  <a:pos x="22" y="30"/>
                </a:cxn>
                <a:cxn ang="0">
                  <a:pos x="26" y="38"/>
                </a:cxn>
                <a:cxn ang="0">
                  <a:pos x="28" y="34"/>
                </a:cxn>
                <a:cxn ang="0">
                  <a:pos x="28" y="26"/>
                </a:cxn>
                <a:cxn ang="0">
                  <a:pos x="24" y="24"/>
                </a:cxn>
                <a:cxn ang="0">
                  <a:pos x="24" y="18"/>
                </a:cxn>
                <a:cxn ang="0">
                  <a:pos x="32" y="10"/>
                </a:cxn>
                <a:cxn ang="0">
                  <a:pos x="64" y="16"/>
                </a:cxn>
                <a:cxn ang="0">
                  <a:pos x="32" y="0"/>
                </a:cxn>
                <a:cxn ang="0">
                  <a:pos x="32" y="0"/>
                </a:cxn>
              </a:cxnLst>
              <a:rect l="0" t="0" r="r" b="b"/>
              <a:pathLst>
                <a:path w="64" h="38">
                  <a:moveTo>
                    <a:pt x="32" y="0"/>
                  </a:moveTo>
                  <a:lnTo>
                    <a:pt x="4" y="14"/>
                  </a:lnTo>
                  <a:lnTo>
                    <a:pt x="0" y="22"/>
                  </a:lnTo>
                  <a:lnTo>
                    <a:pt x="2" y="30"/>
                  </a:lnTo>
                  <a:lnTo>
                    <a:pt x="22" y="30"/>
                  </a:lnTo>
                  <a:lnTo>
                    <a:pt x="26" y="38"/>
                  </a:lnTo>
                  <a:lnTo>
                    <a:pt x="28" y="34"/>
                  </a:lnTo>
                  <a:lnTo>
                    <a:pt x="28" y="26"/>
                  </a:lnTo>
                  <a:lnTo>
                    <a:pt x="24" y="24"/>
                  </a:lnTo>
                  <a:lnTo>
                    <a:pt x="24" y="18"/>
                  </a:lnTo>
                  <a:lnTo>
                    <a:pt x="32" y="10"/>
                  </a:lnTo>
                  <a:lnTo>
                    <a:pt x="64" y="16"/>
                  </a:lnTo>
                  <a:lnTo>
                    <a:pt x="32" y="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29" name="Freeform 400">
              <a:extLst>
                <a:ext uri="{FF2B5EF4-FFF2-40B4-BE49-F238E27FC236}">
                  <a16:creationId xmlns:a16="http://schemas.microsoft.com/office/drawing/2014/main" id="{6C34B7B2-78CC-429A-8592-2A92DC912A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8763" y="1398588"/>
              <a:ext cx="107950" cy="117475"/>
            </a:xfrm>
            <a:custGeom>
              <a:avLst/>
              <a:gdLst/>
              <a:ahLst/>
              <a:cxnLst>
                <a:cxn ang="0">
                  <a:pos x="58" y="0"/>
                </a:cxn>
                <a:cxn ang="0">
                  <a:pos x="42" y="0"/>
                </a:cxn>
                <a:cxn ang="0">
                  <a:pos x="46" y="12"/>
                </a:cxn>
                <a:cxn ang="0">
                  <a:pos x="32" y="22"/>
                </a:cxn>
                <a:cxn ang="0">
                  <a:pos x="4" y="20"/>
                </a:cxn>
                <a:cxn ang="0">
                  <a:pos x="0" y="28"/>
                </a:cxn>
                <a:cxn ang="0">
                  <a:pos x="14" y="36"/>
                </a:cxn>
                <a:cxn ang="0">
                  <a:pos x="14" y="40"/>
                </a:cxn>
                <a:cxn ang="0">
                  <a:pos x="6" y="42"/>
                </a:cxn>
                <a:cxn ang="0">
                  <a:pos x="0" y="52"/>
                </a:cxn>
                <a:cxn ang="0">
                  <a:pos x="6" y="62"/>
                </a:cxn>
                <a:cxn ang="0">
                  <a:pos x="16" y="56"/>
                </a:cxn>
                <a:cxn ang="0">
                  <a:pos x="18" y="64"/>
                </a:cxn>
                <a:cxn ang="0">
                  <a:pos x="14" y="66"/>
                </a:cxn>
                <a:cxn ang="0">
                  <a:pos x="14" y="74"/>
                </a:cxn>
                <a:cxn ang="0">
                  <a:pos x="24" y="68"/>
                </a:cxn>
                <a:cxn ang="0">
                  <a:pos x="24" y="60"/>
                </a:cxn>
                <a:cxn ang="0">
                  <a:pos x="32" y="58"/>
                </a:cxn>
                <a:cxn ang="0">
                  <a:pos x="32" y="52"/>
                </a:cxn>
                <a:cxn ang="0">
                  <a:pos x="28" y="44"/>
                </a:cxn>
                <a:cxn ang="0">
                  <a:pos x="46" y="46"/>
                </a:cxn>
                <a:cxn ang="0">
                  <a:pos x="50" y="36"/>
                </a:cxn>
                <a:cxn ang="0">
                  <a:pos x="44" y="32"/>
                </a:cxn>
                <a:cxn ang="0">
                  <a:pos x="64" y="28"/>
                </a:cxn>
                <a:cxn ang="0">
                  <a:pos x="68" y="16"/>
                </a:cxn>
                <a:cxn ang="0">
                  <a:pos x="64" y="12"/>
                </a:cxn>
                <a:cxn ang="0">
                  <a:pos x="58" y="6"/>
                </a:cxn>
                <a:cxn ang="0">
                  <a:pos x="60" y="0"/>
                </a:cxn>
                <a:cxn ang="0">
                  <a:pos x="58" y="0"/>
                </a:cxn>
                <a:cxn ang="0">
                  <a:pos x="58" y="0"/>
                </a:cxn>
              </a:cxnLst>
              <a:rect l="0" t="0" r="r" b="b"/>
              <a:pathLst>
                <a:path w="68" h="74">
                  <a:moveTo>
                    <a:pt x="58" y="0"/>
                  </a:moveTo>
                  <a:lnTo>
                    <a:pt x="42" y="0"/>
                  </a:lnTo>
                  <a:lnTo>
                    <a:pt x="46" y="12"/>
                  </a:lnTo>
                  <a:lnTo>
                    <a:pt x="32" y="22"/>
                  </a:lnTo>
                  <a:lnTo>
                    <a:pt x="4" y="20"/>
                  </a:lnTo>
                  <a:lnTo>
                    <a:pt x="0" y="28"/>
                  </a:lnTo>
                  <a:lnTo>
                    <a:pt x="14" y="36"/>
                  </a:lnTo>
                  <a:lnTo>
                    <a:pt x="14" y="40"/>
                  </a:lnTo>
                  <a:lnTo>
                    <a:pt x="6" y="42"/>
                  </a:lnTo>
                  <a:lnTo>
                    <a:pt x="0" y="52"/>
                  </a:lnTo>
                  <a:lnTo>
                    <a:pt x="6" y="62"/>
                  </a:lnTo>
                  <a:lnTo>
                    <a:pt x="16" y="56"/>
                  </a:lnTo>
                  <a:lnTo>
                    <a:pt x="18" y="64"/>
                  </a:lnTo>
                  <a:lnTo>
                    <a:pt x="14" y="66"/>
                  </a:lnTo>
                  <a:lnTo>
                    <a:pt x="14" y="74"/>
                  </a:lnTo>
                  <a:lnTo>
                    <a:pt x="24" y="68"/>
                  </a:lnTo>
                  <a:lnTo>
                    <a:pt x="24" y="60"/>
                  </a:lnTo>
                  <a:lnTo>
                    <a:pt x="32" y="58"/>
                  </a:lnTo>
                  <a:lnTo>
                    <a:pt x="32" y="52"/>
                  </a:lnTo>
                  <a:lnTo>
                    <a:pt x="28" y="44"/>
                  </a:lnTo>
                  <a:lnTo>
                    <a:pt x="46" y="46"/>
                  </a:lnTo>
                  <a:lnTo>
                    <a:pt x="50" y="36"/>
                  </a:lnTo>
                  <a:lnTo>
                    <a:pt x="44" y="32"/>
                  </a:lnTo>
                  <a:lnTo>
                    <a:pt x="64" y="28"/>
                  </a:lnTo>
                  <a:lnTo>
                    <a:pt x="68" y="16"/>
                  </a:lnTo>
                  <a:lnTo>
                    <a:pt x="64" y="12"/>
                  </a:lnTo>
                  <a:lnTo>
                    <a:pt x="58" y="6"/>
                  </a:lnTo>
                  <a:lnTo>
                    <a:pt x="60" y="0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30" name="Freeform 401">
              <a:extLst>
                <a:ext uri="{FF2B5EF4-FFF2-40B4-BE49-F238E27FC236}">
                  <a16:creationId xmlns:a16="http://schemas.microsoft.com/office/drawing/2014/main" id="{97EB51A9-F0E6-410C-B017-65DEF10E2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2588" y="1465263"/>
              <a:ext cx="28575" cy="317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8" y="10"/>
                </a:cxn>
                <a:cxn ang="0">
                  <a:pos x="14" y="16"/>
                </a:cxn>
                <a:cxn ang="0">
                  <a:pos x="14" y="20"/>
                </a:cxn>
                <a:cxn ang="0">
                  <a:pos x="0" y="1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8" h="20">
                  <a:moveTo>
                    <a:pt x="8" y="0"/>
                  </a:moveTo>
                  <a:lnTo>
                    <a:pt x="18" y="10"/>
                  </a:lnTo>
                  <a:lnTo>
                    <a:pt x="14" y="16"/>
                  </a:lnTo>
                  <a:lnTo>
                    <a:pt x="14" y="20"/>
                  </a:lnTo>
                  <a:lnTo>
                    <a:pt x="0" y="1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31" name="Freeform 402">
              <a:extLst>
                <a:ext uri="{FF2B5EF4-FFF2-40B4-BE49-F238E27FC236}">
                  <a16:creationId xmlns:a16="http://schemas.microsoft.com/office/drawing/2014/main" id="{E818E637-DCC5-4296-9F56-0478457CE4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5613" y="1468438"/>
              <a:ext cx="28575" cy="349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4"/>
                </a:cxn>
                <a:cxn ang="0">
                  <a:pos x="2" y="10"/>
                </a:cxn>
                <a:cxn ang="0">
                  <a:pos x="0" y="20"/>
                </a:cxn>
                <a:cxn ang="0">
                  <a:pos x="16" y="22"/>
                </a:cxn>
                <a:cxn ang="0">
                  <a:pos x="14" y="16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8" h="22">
                  <a:moveTo>
                    <a:pt x="12" y="0"/>
                  </a:moveTo>
                  <a:lnTo>
                    <a:pt x="0" y="4"/>
                  </a:lnTo>
                  <a:lnTo>
                    <a:pt x="2" y="10"/>
                  </a:lnTo>
                  <a:lnTo>
                    <a:pt x="0" y="20"/>
                  </a:lnTo>
                  <a:lnTo>
                    <a:pt x="16" y="22"/>
                  </a:lnTo>
                  <a:lnTo>
                    <a:pt x="14" y="16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32" name="Freeform 403">
              <a:extLst>
                <a:ext uri="{FF2B5EF4-FFF2-40B4-BE49-F238E27FC236}">
                  <a16:creationId xmlns:a16="http://schemas.microsoft.com/office/drawing/2014/main" id="{40CE512C-1061-4FE7-8AB4-F57B738D74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4188" y="1452563"/>
              <a:ext cx="41275" cy="5080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0"/>
                </a:cxn>
                <a:cxn ang="0">
                  <a:pos x="2" y="12"/>
                </a:cxn>
                <a:cxn ang="0">
                  <a:pos x="0" y="26"/>
                </a:cxn>
                <a:cxn ang="0">
                  <a:pos x="8" y="32"/>
                </a:cxn>
                <a:cxn ang="0">
                  <a:pos x="6" y="22"/>
                </a:cxn>
                <a:cxn ang="0">
                  <a:pos x="26" y="14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26" h="32">
                  <a:moveTo>
                    <a:pt x="12" y="0"/>
                  </a:moveTo>
                  <a:lnTo>
                    <a:pt x="0" y="0"/>
                  </a:lnTo>
                  <a:lnTo>
                    <a:pt x="2" y="12"/>
                  </a:lnTo>
                  <a:lnTo>
                    <a:pt x="0" y="26"/>
                  </a:lnTo>
                  <a:lnTo>
                    <a:pt x="8" y="32"/>
                  </a:lnTo>
                  <a:lnTo>
                    <a:pt x="6" y="22"/>
                  </a:lnTo>
                  <a:lnTo>
                    <a:pt x="26" y="14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33" name="Freeform 404">
              <a:extLst>
                <a:ext uri="{FF2B5EF4-FFF2-40B4-BE49-F238E27FC236}">
                  <a16:creationId xmlns:a16="http://schemas.microsoft.com/office/drawing/2014/main" id="{8098C8E7-D12E-4C78-80C7-C375161886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2763" y="1503363"/>
              <a:ext cx="25400" cy="2540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8"/>
                </a:cxn>
                <a:cxn ang="0">
                  <a:pos x="8" y="16"/>
                </a:cxn>
                <a:cxn ang="0">
                  <a:pos x="16" y="12"/>
                </a:cxn>
                <a:cxn ang="0">
                  <a:pos x="16" y="4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6" h="16">
                  <a:moveTo>
                    <a:pt x="10" y="0"/>
                  </a:moveTo>
                  <a:lnTo>
                    <a:pt x="0" y="8"/>
                  </a:lnTo>
                  <a:lnTo>
                    <a:pt x="8" y="16"/>
                  </a:lnTo>
                  <a:lnTo>
                    <a:pt x="16" y="12"/>
                  </a:lnTo>
                  <a:lnTo>
                    <a:pt x="16" y="4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34" name="Freeform 405">
              <a:extLst>
                <a:ext uri="{FF2B5EF4-FFF2-40B4-BE49-F238E27FC236}">
                  <a16:creationId xmlns:a16="http://schemas.microsoft.com/office/drawing/2014/main" id="{8C37BDA1-1421-456B-A3EC-B34712CB8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638" y="1395413"/>
              <a:ext cx="66675" cy="69850"/>
            </a:xfrm>
            <a:custGeom>
              <a:avLst/>
              <a:gdLst/>
              <a:ahLst/>
              <a:cxnLst>
                <a:cxn ang="0">
                  <a:pos x="18" y="8"/>
                </a:cxn>
                <a:cxn ang="0">
                  <a:pos x="6" y="10"/>
                </a:cxn>
                <a:cxn ang="0">
                  <a:pos x="0" y="30"/>
                </a:cxn>
                <a:cxn ang="0">
                  <a:pos x="6" y="44"/>
                </a:cxn>
                <a:cxn ang="0">
                  <a:pos x="30" y="42"/>
                </a:cxn>
                <a:cxn ang="0">
                  <a:pos x="26" y="20"/>
                </a:cxn>
                <a:cxn ang="0">
                  <a:pos x="42" y="16"/>
                </a:cxn>
                <a:cxn ang="0">
                  <a:pos x="36" y="0"/>
                </a:cxn>
                <a:cxn ang="0">
                  <a:pos x="18" y="8"/>
                </a:cxn>
                <a:cxn ang="0">
                  <a:pos x="18" y="8"/>
                </a:cxn>
              </a:cxnLst>
              <a:rect l="0" t="0" r="r" b="b"/>
              <a:pathLst>
                <a:path w="42" h="44">
                  <a:moveTo>
                    <a:pt x="18" y="8"/>
                  </a:moveTo>
                  <a:lnTo>
                    <a:pt x="6" y="10"/>
                  </a:lnTo>
                  <a:lnTo>
                    <a:pt x="0" y="30"/>
                  </a:lnTo>
                  <a:lnTo>
                    <a:pt x="6" y="44"/>
                  </a:lnTo>
                  <a:lnTo>
                    <a:pt x="30" y="42"/>
                  </a:lnTo>
                  <a:lnTo>
                    <a:pt x="26" y="20"/>
                  </a:lnTo>
                  <a:lnTo>
                    <a:pt x="42" y="16"/>
                  </a:lnTo>
                  <a:lnTo>
                    <a:pt x="36" y="0"/>
                  </a:lnTo>
                  <a:lnTo>
                    <a:pt x="18" y="8"/>
                  </a:lnTo>
                  <a:lnTo>
                    <a:pt x="18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35" name="Freeform 407">
              <a:extLst>
                <a:ext uri="{FF2B5EF4-FFF2-40B4-BE49-F238E27FC236}">
                  <a16:creationId xmlns:a16="http://schemas.microsoft.com/office/drawing/2014/main" id="{610FD147-770E-446C-B542-4DBA5BF75B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7688" y="1370013"/>
              <a:ext cx="28575" cy="2540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12"/>
                </a:cxn>
                <a:cxn ang="0">
                  <a:pos x="16" y="16"/>
                </a:cxn>
                <a:cxn ang="0">
                  <a:pos x="18" y="10"/>
                </a:cxn>
                <a:cxn ang="0">
                  <a:pos x="16" y="8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8" h="16">
                  <a:moveTo>
                    <a:pt x="12" y="0"/>
                  </a:moveTo>
                  <a:lnTo>
                    <a:pt x="0" y="12"/>
                  </a:lnTo>
                  <a:lnTo>
                    <a:pt x="16" y="16"/>
                  </a:lnTo>
                  <a:lnTo>
                    <a:pt x="18" y="10"/>
                  </a:lnTo>
                  <a:lnTo>
                    <a:pt x="16" y="8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36" name="Freeform 408">
              <a:extLst>
                <a:ext uri="{FF2B5EF4-FFF2-40B4-BE49-F238E27FC236}">
                  <a16:creationId xmlns:a16="http://schemas.microsoft.com/office/drawing/2014/main" id="{5E7D694E-65AE-48AB-8ACD-9CBF34171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8488" y="1331913"/>
              <a:ext cx="63500" cy="85725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2" y="22"/>
                </a:cxn>
                <a:cxn ang="0">
                  <a:pos x="4" y="28"/>
                </a:cxn>
                <a:cxn ang="0">
                  <a:pos x="0" y="38"/>
                </a:cxn>
                <a:cxn ang="0">
                  <a:pos x="12" y="54"/>
                </a:cxn>
                <a:cxn ang="0">
                  <a:pos x="22" y="34"/>
                </a:cxn>
                <a:cxn ang="0">
                  <a:pos x="40" y="34"/>
                </a:cxn>
                <a:cxn ang="0">
                  <a:pos x="30" y="16"/>
                </a:cxn>
                <a:cxn ang="0">
                  <a:pos x="32" y="10"/>
                </a:cxn>
                <a:cxn ang="0">
                  <a:pos x="32" y="2"/>
                </a:cxn>
                <a:cxn ang="0">
                  <a:pos x="32" y="0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40" h="54">
                  <a:moveTo>
                    <a:pt x="14" y="6"/>
                  </a:moveTo>
                  <a:lnTo>
                    <a:pt x="2" y="22"/>
                  </a:lnTo>
                  <a:lnTo>
                    <a:pt x="4" y="28"/>
                  </a:lnTo>
                  <a:lnTo>
                    <a:pt x="0" y="38"/>
                  </a:lnTo>
                  <a:lnTo>
                    <a:pt x="12" y="54"/>
                  </a:lnTo>
                  <a:lnTo>
                    <a:pt x="22" y="34"/>
                  </a:lnTo>
                  <a:lnTo>
                    <a:pt x="40" y="34"/>
                  </a:lnTo>
                  <a:lnTo>
                    <a:pt x="30" y="16"/>
                  </a:lnTo>
                  <a:lnTo>
                    <a:pt x="32" y="10"/>
                  </a:lnTo>
                  <a:lnTo>
                    <a:pt x="32" y="2"/>
                  </a:lnTo>
                  <a:lnTo>
                    <a:pt x="32" y="0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37" name="Freeform 409">
              <a:extLst>
                <a:ext uri="{FF2B5EF4-FFF2-40B4-BE49-F238E27FC236}">
                  <a16:creationId xmlns:a16="http://schemas.microsoft.com/office/drawing/2014/main" id="{7E3407E3-CFDF-4231-827E-C9DA2B9FB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5313" y="1281113"/>
              <a:ext cx="25400" cy="12700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6"/>
                </a:cxn>
                <a:cxn ang="0">
                  <a:pos x="12" y="8"/>
                </a:cxn>
                <a:cxn ang="0">
                  <a:pos x="0" y="0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16" h="8">
                  <a:moveTo>
                    <a:pt x="16" y="0"/>
                  </a:moveTo>
                  <a:lnTo>
                    <a:pt x="16" y="6"/>
                  </a:lnTo>
                  <a:lnTo>
                    <a:pt x="12" y="8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38" name="Freeform 410">
              <a:extLst>
                <a:ext uri="{FF2B5EF4-FFF2-40B4-BE49-F238E27FC236}">
                  <a16:creationId xmlns:a16="http://schemas.microsoft.com/office/drawing/2014/main" id="{70E90430-5052-486A-BEDA-5BC4F9586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0063" y="1268413"/>
              <a:ext cx="22225" cy="222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2"/>
                </a:cxn>
                <a:cxn ang="0">
                  <a:pos x="0" y="10"/>
                </a:cxn>
                <a:cxn ang="0">
                  <a:pos x="4" y="14"/>
                </a:cxn>
                <a:cxn ang="0">
                  <a:pos x="14" y="4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4" h="14">
                  <a:moveTo>
                    <a:pt x="8" y="0"/>
                  </a:moveTo>
                  <a:lnTo>
                    <a:pt x="0" y="2"/>
                  </a:lnTo>
                  <a:lnTo>
                    <a:pt x="0" y="10"/>
                  </a:lnTo>
                  <a:lnTo>
                    <a:pt x="4" y="14"/>
                  </a:lnTo>
                  <a:lnTo>
                    <a:pt x="14" y="4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39" name="Freeform 411">
              <a:extLst>
                <a:ext uri="{FF2B5EF4-FFF2-40B4-BE49-F238E27FC236}">
                  <a16:creationId xmlns:a16="http://schemas.microsoft.com/office/drawing/2014/main" id="{13D729A7-4E9E-45E5-8E0D-649211F40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3" y="1306513"/>
              <a:ext cx="34925" cy="2222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10"/>
                </a:cxn>
                <a:cxn ang="0">
                  <a:pos x="20" y="14"/>
                </a:cxn>
                <a:cxn ang="0">
                  <a:pos x="22" y="1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22" h="14">
                  <a:moveTo>
                    <a:pt x="14" y="0"/>
                  </a:moveTo>
                  <a:lnTo>
                    <a:pt x="0" y="10"/>
                  </a:lnTo>
                  <a:lnTo>
                    <a:pt x="20" y="14"/>
                  </a:lnTo>
                  <a:lnTo>
                    <a:pt x="22" y="1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40" name="Freeform 412">
              <a:extLst>
                <a:ext uri="{FF2B5EF4-FFF2-40B4-BE49-F238E27FC236}">
                  <a16:creationId xmlns:a16="http://schemas.microsoft.com/office/drawing/2014/main" id="{02FB8FE3-EE07-44B6-81CB-68C45D805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9263" y="1328738"/>
              <a:ext cx="47625" cy="31750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2" y="0"/>
                </a:cxn>
                <a:cxn ang="0">
                  <a:pos x="14" y="8"/>
                </a:cxn>
                <a:cxn ang="0">
                  <a:pos x="12" y="14"/>
                </a:cxn>
                <a:cxn ang="0">
                  <a:pos x="0" y="10"/>
                </a:cxn>
                <a:cxn ang="0">
                  <a:pos x="4" y="20"/>
                </a:cxn>
                <a:cxn ang="0">
                  <a:pos x="30" y="1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30" h="20">
                  <a:moveTo>
                    <a:pt x="14" y="0"/>
                  </a:moveTo>
                  <a:lnTo>
                    <a:pt x="12" y="0"/>
                  </a:lnTo>
                  <a:lnTo>
                    <a:pt x="14" y="8"/>
                  </a:lnTo>
                  <a:lnTo>
                    <a:pt x="12" y="14"/>
                  </a:lnTo>
                  <a:lnTo>
                    <a:pt x="0" y="10"/>
                  </a:lnTo>
                  <a:lnTo>
                    <a:pt x="4" y="20"/>
                  </a:lnTo>
                  <a:lnTo>
                    <a:pt x="30" y="1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41" name="Freeform 413">
              <a:extLst>
                <a:ext uri="{FF2B5EF4-FFF2-40B4-BE49-F238E27FC236}">
                  <a16:creationId xmlns:a16="http://schemas.microsoft.com/office/drawing/2014/main" id="{5F831117-A8DB-4C3C-B91A-DBCCDF0F7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6888" y="1401763"/>
              <a:ext cx="22225" cy="1587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4" y="6"/>
                </a:cxn>
                <a:cxn ang="0">
                  <a:pos x="10" y="10"/>
                </a:cxn>
                <a:cxn ang="0">
                  <a:pos x="0" y="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4" h="10">
                  <a:moveTo>
                    <a:pt x="12" y="0"/>
                  </a:moveTo>
                  <a:lnTo>
                    <a:pt x="14" y="6"/>
                  </a:lnTo>
                  <a:lnTo>
                    <a:pt x="10" y="10"/>
                  </a:lnTo>
                  <a:lnTo>
                    <a:pt x="0" y="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42" name="Freeform 414">
              <a:extLst>
                <a:ext uri="{FF2B5EF4-FFF2-40B4-BE49-F238E27FC236}">
                  <a16:creationId xmlns:a16="http://schemas.microsoft.com/office/drawing/2014/main" id="{F80F1832-F7BD-441B-A687-AB0DDC1072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6088" y="1417638"/>
              <a:ext cx="34925" cy="1587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4"/>
                </a:cxn>
                <a:cxn ang="0">
                  <a:pos x="2" y="10"/>
                </a:cxn>
                <a:cxn ang="0">
                  <a:pos x="22" y="8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22" h="10">
                  <a:moveTo>
                    <a:pt x="10" y="0"/>
                  </a:moveTo>
                  <a:lnTo>
                    <a:pt x="0" y="4"/>
                  </a:lnTo>
                  <a:lnTo>
                    <a:pt x="2" y="10"/>
                  </a:lnTo>
                  <a:lnTo>
                    <a:pt x="22" y="8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43" name="Freeform 415">
              <a:extLst>
                <a:ext uri="{FF2B5EF4-FFF2-40B4-BE49-F238E27FC236}">
                  <a16:creationId xmlns:a16="http://schemas.microsoft.com/office/drawing/2014/main" id="{582FC89A-AF78-45F2-8F75-CC03E3165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7513" y="1398588"/>
              <a:ext cx="38100" cy="222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2"/>
                </a:cxn>
                <a:cxn ang="0">
                  <a:pos x="8" y="14"/>
                </a:cxn>
                <a:cxn ang="0">
                  <a:pos x="24" y="1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24" h="14">
                  <a:moveTo>
                    <a:pt x="8" y="0"/>
                  </a:moveTo>
                  <a:lnTo>
                    <a:pt x="0" y="2"/>
                  </a:lnTo>
                  <a:lnTo>
                    <a:pt x="8" y="14"/>
                  </a:lnTo>
                  <a:lnTo>
                    <a:pt x="24" y="1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44" name="Freeform 416">
              <a:extLst>
                <a:ext uri="{FF2B5EF4-FFF2-40B4-BE49-F238E27FC236}">
                  <a16:creationId xmlns:a16="http://schemas.microsoft.com/office/drawing/2014/main" id="{979C38A8-160C-4EBF-9A6A-565A76DF44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3863" y="1373188"/>
              <a:ext cx="69850" cy="53975"/>
            </a:xfrm>
            <a:custGeom>
              <a:avLst/>
              <a:gdLst/>
              <a:ahLst/>
              <a:cxnLst>
                <a:cxn ang="0">
                  <a:pos x="20" y="8"/>
                </a:cxn>
                <a:cxn ang="0">
                  <a:pos x="4" y="0"/>
                </a:cxn>
                <a:cxn ang="0">
                  <a:pos x="0" y="8"/>
                </a:cxn>
                <a:cxn ang="0">
                  <a:pos x="6" y="12"/>
                </a:cxn>
                <a:cxn ang="0">
                  <a:pos x="32" y="24"/>
                </a:cxn>
                <a:cxn ang="0">
                  <a:pos x="36" y="34"/>
                </a:cxn>
                <a:cxn ang="0">
                  <a:pos x="44" y="26"/>
                </a:cxn>
                <a:cxn ang="0">
                  <a:pos x="20" y="8"/>
                </a:cxn>
                <a:cxn ang="0">
                  <a:pos x="20" y="8"/>
                </a:cxn>
              </a:cxnLst>
              <a:rect l="0" t="0" r="r" b="b"/>
              <a:pathLst>
                <a:path w="44" h="34">
                  <a:moveTo>
                    <a:pt x="20" y="8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6" y="12"/>
                  </a:lnTo>
                  <a:lnTo>
                    <a:pt x="32" y="24"/>
                  </a:lnTo>
                  <a:lnTo>
                    <a:pt x="36" y="34"/>
                  </a:lnTo>
                  <a:lnTo>
                    <a:pt x="44" y="26"/>
                  </a:lnTo>
                  <a:lnTo>
                    <a:pt x="20" y="8"/>
                  </a:lnTo>
                  <a:lnTo>
                    <a:pt x="20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45" name="Freeform 417">
              <a:extLst>
                <a:ext uri="{FF2B5EF4-FFF2-40B4-BE49-F238E27FC236}">
                  <a16:creationId xmlns:a16="http://schemas.microsoft.com/office/drawing/2014/main" id="{EFB248B0-068A-44A3-85F6-2491691BB3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1963" y="1373188"/>
              <a:ext cx="41275" cy="3175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0"/>
                </a:cxn>
                <a:cxn ang="0">
                  <a:pos x="16" y="20"/>
                </a:cxn>
                <a:cxn ang="0">
                  <a:pos x="26" y="16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26" h="20">
                  <a:moveTo>
                    <a:pt x="10" y="0"/>
                  </a:moveTo>
                  <a:lnTo>
                    <a:pt x="0" y="0"/>
                  </a:lnTo>
                  <a:lnTo>
                    <a:pt x="16" y="20"/>
                  </a:lnTo>
                  <a:lnTo>
                    <a:pt x="26" y="16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46" name="Freeform 418">
              <a:extLst>
                <a:ext uri="{FF2B5EF4-FFF2-40B4-BE49-F238E27FC236}">
                  <a16:creationId xmlns:a16="http://schemas.microsoft.com/office/drawing/2014/main" id="{7554950B-CE0A-4285-ABD6-422C4A11C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3688" y="2392363"/>
              <a:ext cx="44450" cy="5080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14" y="0"/>
                </a:cxn>
                <a:cxn ang="0">
                  <a:pos x="24" y="14"/>
                </a:cxn>
                <a:cxn ang="0">
                  <a:pos x="26" y="10"/>
                </a:cxn>
                <a:cxn ang="0">
                  <a:pos x="28" y="16"/>
                </a:cxn>
                <a:cxn ang="0">
                  <a:pos x="28" y="20"/>
                </a:cxn>
                <a:cxn ang="0">
                  <a:pos x="26" y="16"/>
                </a:cxn>
                <a:cxn ang="0">
                  <a:pos x="18" y="26"/>
                </a:cxn>
                <a:cxn ang="0">
                  <a:pos x="12" y="30"/>
                </a:cxn>
                <a:cxn ang="0">
                  <a:pos x="6" y="32"/>
                </a:cxn>
                <a:cxn ang="0">
                  <a:pos x="2" y="26"/>
                </a:cxn>
                <a:cxn ang="0">
                  <a:pos x="2" y="32"/>
                </a:cxn>
                <a:cxn ang="0">
                  <a:pos x="0" y="26"/>
                </a:cxn>
                <a:cxn ang="0">
                  <a:pos x="0" y="14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28" h="32">
                  <a:moveTo>
                    <a:pt x="6" y="2"/>
                  </a:moveTo>
                  <a:lnTo>
                    <a:pt x="14" y="0"/>
                  </a:lnTo>
                  <a:lnTo>
                    <a:pt x="24" y="14"/>
                  </a:lnTo>
                  <a:lnTo>
                    <a:pt x="26" y="10"/>
                  </a:lnTo>
                  <a:lnTo>
                    <a:pt x="28" y="16"/>
                  </a:lnTo>
                  <a:lnTo>
                    <a:pt x="28" y="20"/>
                  </a:lnTo>
                  <a:lnTo>
                    <a:pt x="26" y="16"/>
                  </a:lnTo>
                  <a:lnTo>
                    <a:pt x="18" y="26"/>
                  </a:lnTo>
                  <a:lnTo>
                    <a:pt x="12" y="30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2" y="32"/>
                  </a:lnTo>
                  <a:lnTo>
                    <a:pt x="0" y="26"/>
                  </a:lnTo>
                  <a:lnTo>
                    <a:pt x="0" y="14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47" name="Freeform 419">
              <a:extLst>
                <a:ext uri="{FF2B5EF4-FFF2-40B4-BE49-F238E27FC236}">
                  <a16:creationId xmlns:a16="http://schemas.microsoft.com/office/drawing/2014/main" id="{BE10FB0D-BEBD-4A3E-961A-E0541DEF6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3538" y="2135188"/>
              <a:ext cx="130175" cy="196850"/>
            </a:xfrm>
            <a:custGeom>
              <a:avLst/>
              <a:gdLst/>
              <a:ahLst/>
              <a:cxnLst>
                <a:cxn ang="0">
                  <a:pos x="30" y="4"/>
                </a:cxn>
                <a:cxn ang="0">
                  <a:pos x="48" y="0"/>
                </a:cxn>
                <a:cxn ang="0">
                  <a:pos x="68" y="10"/>
                </a:cxn>
                <a:cxn ang="0">
                  <a:pos x="60" y="16"/>
                </a:cxn>
                <a:cxn ang="0">
                  <a:pos x="66" y="18"/>
                </a:cxn>
                <a:cxn ang="0">
                  <a:pos x="64" y="20"/>
                </a:cxn>
                <a:cxn ang="0">
                  <a:pos x="64" y="24"/>
                </a:cxn>
                <a:cxn ang="0">
                  <a:pos x="54" y="30"/>
                </a:cxn>
                <a:cxn ang="0">
                  <a:pos x="60" y="32"/>
                </a:cxn>
                <a:cxn ang="0">
                  <a:pos x="54" y="42"/>
                </a:cxn>
                <a:cxn ang="0">
                  <a:pos x="54" y="54"/>
                </a:cxn>
                <a:cxn ang="0">
                  <a:pos x="54" y="64"/>
                </a:cxn>
                <a:cxn ang="0">
                  <a:pos x="56" y="80"/>
                </a:cxn>
                <a:cxn ang="0">
                  <a:pos x="62" y="96"/>
                </a:cxn>
                <a:cxn ang="0">
                  <a:pos x="82" y="116"/>
                </a:cxn>
                <a:cxn ang="0">
                  <a:pos x="78" y="122"/>
                </a:cxn>
                <a:cxn ang="0">
                  <a:pos x="76" y="124"/>
                </a:cxn>
                <a:cxn ang="0">
                  <a:pos x="68" y="118"/>
                </a:cxn>
                <a:cxn ang="0">
                  <a:pos x="70" y="114"/>
                </a:cxn>
                <a:cxn ang="0">
                  <a:pos x="64" y="118"/>
                </a:cxn>
                <a:cxn ang="0">
                  <a:pos x="68" y="122"/>
                </a:cxn>
                <a:cxn ang="0">
                  <a:pos x="54" y="116"/>
                </a:cxn>
                <a:cxn ang="0">
                  <a:pos x="50" y="122"/>
                </a:cxn>
                <a:cxn ang="0">
                  <a:pos x="44" y="114"/>
                </a:cxn>
                <a:cxn ang="0">
                  <a:pos x="32" y="112"/>
                </a:cxn>
                <a:cxn ang="0">
                  <a:pos x="30" y="104"/>
                </a:cxn>
                <a:cxn ang="0">
                  <a:pos x="38" y="100"/>
                </a:cxn>
                <a:cxn ang="0">
                  <a:pos x="28" y="94"/>
                </a:cxn>
                <a:cxn ang="0">
                  <a:pos x="34" y="84"/>
                </a:cxn>
                <a:cxn ang="0">
                  <a:pos x="26" y="92"/>
                </a:cxn>
                <a:cxn ang="0">
                  <a:pos x="26" y="82"/>
                </a:cxn>
                <a:cxn ang="0">
                  <a:pos x="18" y="86"/>
                </a:cxn>
                <a:cxn ang="0">
                  <a:pos x="18" y="80"/>
                </a:cxn>
                <a:cxn ang="0">
                  <a:pos x="16" y="78"/>
                </a:cxn>
                <a:cxn ang="0">
                  <a:pos x="14" y="84"/>
                </a:cxn>
                <a:cxn ang="0">
                  <a:pos x="12" y="80"/>
                </a:cxn>
                <a:cxn ang="0">
                  <a:pos x="8" y="84"/>
                </a:cxn>
                <a:cxn ang="0">
                  <a:pos x="2" y="80"/>
                </a:cxn>
                <a:cxn ang="0">
                  <a:pos x="0" y="72"/>
                </a:cxn>
                <a:cxn ang="0">
                  <a:pos x="2" y="60"/>
                </a:cxn>
                <a:cxn ang="0">
                  <a:pos x="10" y="56"/>
                </a:cxn>
                <a:cxn ang="0">
                  <a:pos x="12" y="60"/>
                </a:cxn>
                <a:cxn ang="0">
                  <a:pos x="14" y="50"/>
                </a:cxn>
                <a:cxn ang="0">
                  <a:pos x="16" y="50"/>
                </a:cxn>
                <a:cxn ang="0">
                  <a:pos x="16" y="46"/>
                </a:cxn>
                <a:cxn ang="0">
                  <a:pos x="22" y="36"/>
                </a:cxn>
                <a:cxn ang="0">
                  <a:pos x="18" y="38"/>
                </a:cxn>
                <a:cxn ang="0">
                  <a:pos x="18" y="36"/>
                </a:cxn>
                <a:cxn ang="0">
                  <a:pos x="18" y="34"/>
                </a:cxn>
                <a:cxn ang="0">
                  <a:pos x="12" y="30"/>
                </a:cxn>
                <a:cxn ang="0">
                  <a:pos x="14" y="26"/>
                </a:cxn>
                <a:cxn ang="0">
                  <a:pos x="26" y="20"/>
                </a:cxn>
                <a:cxn ang="0">
                  <a:pos x="22" y="20"/>
                </a:cxn>
                <a:cxn ang="0">
                  <a:pos x="24" y="18"/>
                </a:cxn>
                <a:cxn ang="0">
                  <a:pos x="22" y="12"/>
                </a:cxn>
                <a:cxn ang="0">
                  <a:pos x="30" y="4"/>
                </a:cxn>
                <a:cxn ang="0">
                  <a:pos x="30" y="4"/>
                </a:cxn>
              </a:cxnLst>
              <a:rect l="0" t="0" r="r" b="b"/>
              <a:pathLst>
                <a:path w="82" h="124">
                  <a:moveTo>
                    <a:pt x="30" y="4"/>
                  </a:moveTo>
                  <a:lnTo>
                    <a:pt x="48" y="0"/>
                  </a:lnTo>
                  <a:lnTo>
                    <a:pt x="68" y="10"/>
                  </a:lnTo>
                  <a:lnTo>
                    <a:pt x="60" y="16"/>
                  </a:lnTo>
                  <a:lnTo>
                    <a:pt x="66" y="18"/>
                  </a:lnTo>
                  <a:lnTo>
                    <a:pt x="64" y="20"/>
                  </a:lnTo>
                  <a:lnTo>
                    <a:pt x="64" y="24"/>
                  </a:lnTo>
                  <a:lnTo>
                    <a:pt x="54" y="30"/>
                  </a:lnTo>
                  <a:lnTo>
                    <a:pt x="60" y="32"/>
                  </a:lnTo>
                  <a:lnTo>
                    <a:pt x="54" y="42"/>
                  </a:lnTo>
                  <a:lnTo>
                    <a:pt x="54" y="54"/>
                  </a:lnTo>
                  <a:lnTo>
                    <a:pt x="54" y="64"/>
                  </a:lnTo>
                  <a:lnTo>
                    <a:pt x="56" y="80"/>
                  </a:lnTo>
                  <a:lnTo>
                    <a:pt x="62" y="96"/>
                  </a:lnTo>
                  <a:lnTo>
                    <a:pt x="82" y="116"/>
                  </a:lnTo>
                  <a:lnTo>
                    <a:pt x="78" y="122"/>
                  </a:lnTo>
                  <a:lnTo>
                    <a:pt x="76" y="124"/>
                  </a:lnTo>
                  <a:lnTo>
                    <a:pt x="68" y="118"/>
                  </a:lnTo>
                  <a:lnTo>
                    <a:pt x="70" y="114"/>
                  </a:lnTo>
                  <a:lnTo>
                    <a:pt x="64" y="118"/>
                  </a:lnTo>
                  <a:lnTo>
                    <a:pt x="68" y="122"/>
                  </a:lnTo>
                  <a:lnTo>
                    <a:pt x="54" y="116"/>
                  </a:lnTo>
                  <a:lnTo>
                    <a:pt x="50" y="122"/>
                  </a:lnTo>
                  <a:lnTo>
                    <a:pt x="44" y="114"/>
                  </a:lnTo>
                  <a:lnTo>
                    <a:pt x="32" y="112"/>
                  </a:lnTo>
                  <a:lnTo>
                    <a:pt x="30" y="104"/>
                  </a:lnTo>
                  <a:lnTo>
                    <a:pt x="38" y="100"/>
                  </a:lnTo>
                  <a:lnTo>
                    <a:pt x="28" y="94"/>
                  </a:lnTo>
                  <a:lnTo>
                    <a:pt x="34" y="84"/>
                  </a:lnTo>
                  <a:lnTo>
                    <a:pt x="26" y="92"/>
                  </a:lnTo>
                  <a:lnTo>
                    <a:pt x="26" y="82"/>
                  </a:lnTo>
                  <a:lnTo>
                    <a:pt x="18" y="86"/>
                  </a:lnTo>
                  <a:lnTo>
                    <a:pt x="18" y="80"/>
                  </a:lnTo>
                  <a:lnTo>
                    <a:pt x="16" y="78"/>
                  </a:lnTo>
                  <a:lnTo>
                    <a:pt x="14" y="84"/>
                  </a:lnTo>
                  <a:lnTo>
                    <a:pt x="12" y="80"/>
                  </a:lnTo>
                  <a:lnTo>
                    <a:pt x="8" y="84"/>
                  </a:lnTo>
                  <a:lnTo>
                    <a:pt x="2" y="80"/>
                  </a:lnTo>
                  <a:lnTo>
                    <a:pt x="0" y="72"/>
                  </a:lnTo>
                  <a:lnTo>
                    <a:pt x="2" y="60"/>
                  </a:lnTo>
                  <a:lnTo>
                    <a:pt x="10" y="56"/>
                  </a:lnTo>
                  <a:lnTo>
                    <a:pt x="12" y="60"/>
                  </a:lnTo>
                  <a:lnTo>
                    <a:pt x="14" y="50"/>
                  </a:lnTo>
                  <a:lnTo>
                    <a:pt x="16" y="50"/>
                  </a:lnTo>
                  <a:lnTo>
                    <a:pt x="16" y="46"/>
                  </a:lnTo>
                  <a:lnTo>
                    <a:pt x="22" y="36"/>
                  </a:lnTo>
                  <a:lnTo>
                    <a:pt x="18" y="38"/>
                  </a:lnTo>
                  <a:lnTo>
                    <a:pt x="18" y="36"/>
                  </a:lnTo>
                  <a:lnTo>
                    <a:pt x="18" y="34"/>
                  </a:lnTo>
                  <a:lnTo>
                    <a:pt x="12" y="30"/>
                  </a:lnTo>
                  <a:lnTo>
                    <a:pt x="14" y="26"/>
                  </a:lnTo>
                  <a:lnTo>
                    <a:pt x="26" y="20"/>
                  </a:lnTo>
                  <a:lnTo>
                    <a:pt x="22" y="20"/>
                  </a:lnTo>
                  <a:lnTo>
                    <a:pt x="24" y="18"/>
                  </a:lnTo>
                  <a:lnTo>
                    <a:pt x="22" y="12"/>
                  </a:lnTo>
                  <a:lnTo>
                    <a:pt x="30" y="4"/>
                  </a:lnTo>
                  <a:lnTo>
                    <a:pt x="30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48" name="Freeform 420">
              <a:extLst>
                <a:ext uri="{FF2B5EF4-FFF2-40B4-BE49-F238E27FC236}">
                  <a16:creationId xmlns:a16="http://schemas.microsoft.com/office/drawing/2014/main" id="{BAA466D9-DCD4-493F-A20F-31B0139AD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1163" y="1836738"/>
              <a:ext cx="327025" cy="307975"/>
            </a:xfrm>
            <a:custGeom>
              <a:avLst/>
              <a:gdLst/>
              <a:ahLst/>
              <a:cxnLst>
                <a:cxn ang="0">
                  <a:pos x="14" y="160"/>
                </a:cxn>
                <a:cxn ang="0">
                  <a:pos x="14" y="156"/>
                </a:cxn>
                <a:cxn ang="0">
                  <a:pos x="18" y="148"/>
                </a:cxn>
                <a:cxn ang="0">
                  <a:pos x="20" y="140"/>
                </a:cxn>
                <a:cxn ang="0">
                  <a:pos x="24" y="134"/>
                </a:cxn>
                <a:cxn ang="0">
                  <a:pos x="26" y="122"/>
                </a:cxn>
                <a:cxn ang="0">
                  <a:pos x="24" y="112"/>
                </a:cxn>
                <a:cxn ang="0">
                  <a:pos x="26" y="100"/>
                </a:cxn>
                <a:cxn ang="0">
                  <a:pos x="36" y="102"/>
                </a:cxn>
                <a:cxn ang="0">
                  <a:pos x="50" y="94"/>
                </a:cxn>
                <a:cxn ang="0">
                  <a:pos x="54" y="82"/>
                </a:cxn>
                <a:cxn ang="0">
                  <a:pos x="66" y="74"/>
                </a:cxn>
                <a:cxn ang="0">
                  <a:pos x="90" y="48"/>
                </a:cxn>
                <a:cxn ang="0">
                  <a:pos x="90" y="56"/>
                </a:cxn>
                <a:cxn ang="0">
                  <a:pos x="100" y="48"/>
                </a:cxn>
                <a:cxn ang="0">
                  <a:pos x="100" y="40"/>
                </a:cxn>
                <a:cxn ang="0">
                  <a:pos x="114" y="40"/>
                </a:cxn>
                <a:cxn ang="0">
                  <a:pos x="118" y="46"/>
                </a:cxn>
                <a:cxn ang="0">
                  <a:pos x="160" y="26"/>
                </a:cxn>
                <a:cxn ang="0">
                  <a:pos x="162" y="16"/>
                </a:cxn>
                <a:cxn ang="0">
                  <a:pos x="182" y="0"/>
                </a:cxn>
                <a:cxn ang="0">
                  <a:pos x="202" y="8"/>
                </a:cxn>
                <a:cxn ang="0">
                  <a:pos x="202" y="26"/>
                </a:cxn>
                <a:cxn ang="0">
                  <a:pos x="194" y="42"/>
                </a:cxn>
                <a:cxn ang="0">
                  <a:pos x="190" y="44"/>
                </a:cxn>
                <a:cxn ang="0">
                  <a:pos x="158" y="60"/>
                </a:cxn>
                <a:cxn ang="0">
                  <a:pos x="132" y="70"/>
                </a:cxn>
                <a:cxn ang="0">
                  <a:pos x="114" y="88"/>
                </a:cxn>
                <a:cxn ang="0">
                  <a:pos x="90" y="104"/>
                </a:cxn>
                <a:cxn ang="0">
                  <a:pos x="94" y="114"/>
                </a:cxn>
                <a:cxn ang="0">
                  <a:pos x="86" y="124"/>
                </a:cxn>
                <a:cxn ang="0">
                  <a:pos x="82" y="132"/>
                </a:cxn>
                <a:cxn ang="0">
                  <a:pos x="74" y="134"/>
                </a:cxn>
                <a:cxn ang="0">
                  <a:pos x="72" y="138"/>
                </a:cxn>
                <a:cxn ang="0">
                  <a:pos x="60" y="132"/>
                </a:cxn>
                <a:cxn ang="0">
                  <a:pos x="64" y="150"/>
                </a:cxn>
                <a:cxn ang="0">
                  <a:pos x="64" y="154"/>
                </a:cxn>
                <a:cxn ang="0">
                  <a:pos x="62" y="158"/>
                </a:cxn>
                <a:cxn ang="0">
                  <a:pos x="52" y="146"/>
                </a:cxn>
                <a:cxn ang="0">
                  <a:pos x="50" y="154"/>
                </a:cxn>
                <a:cxn ang="0">
                  <a:pos x="56" y="162"/>
                </a:cxn>
                <a:cxn ang="0">
                  <a:pos x="54" y="170"/>
                </a:cxn>
                <a:cxn ang="0">
                  <a:pos x="50" y="176"/>
                </a:cxn>
                <a:cxn ang="0">
                  <a:pos x="42" y="174"/>
                </a:cxn>
                <a:cxn ang="0">
                  <a:pos x="40" y="194"/>
                </a:cxn>
                <a:cxn ang="0">
                  <a:pos x="6" y="190"/>
                </a:cxn>
                <a:cxn ang="0">
                  <a:pos x="8" y="184"/>
                </a:cxn>
                <a:cxn ang="0">
                  <a:pos x="18" y="174"/>
                </a:cxn>
                <a:cxn ang="0">
                  <a:pos x="0" y="168"/>
                </a:cxn>
              </a:cxnLst>
              <a:rect l="0" t="0" r="r" b="b"/>
              <a:pathLst>
                <a:path w="206" h="194">
                  <a:moveTo>
                    <a:pt x="0" y="168"/>
                  </a:moveTo>
                  <a:lnTo>
                    <a:pt x="14" y="160"/>
                  </a:lnTo>
                  <a:lnTo>
                    <a:pt x="12" y="160"/>
                  </a:lnTo>
                  <a:lnTo>
                    <a:pt x="14" y="156"/>
                  </a:lnTo>
                  <a:lnTo>
                    <a:pt x="18" y="152"/>
                  </a:lnTo>
                  <a:lnTo>
                    <a:pt x="18" y="148"/>
                  </a:lnTo>
                  <a:lnTo>
                    <a:pt x="26" y="144"/>
                  </a:lnTo>
                  <a:lnTo>
                    <a:pt x="20" y="140"/>
                  </a:lnTo>
                  <a:lnTo>
                    <a:pt x="30" y="138"/>
                  </a:lnTo>
                  <a:lnTo>
                    <a:pt x="24" y="134"/>
                  </a:lnTo>
                  <a:lnTo>
                    <a:pt x="24" y="126"/>
                  </a:lnTo>
                  <a:lnTo>
                    <a:pt x="26" y="122"/>
                  </a:lnTo>
                  <a:lnTo>
                    <a:pt x="30" y="112"/>
                  </a:lnTo>
                  <a:lnTo>
                    <a:pt x="24" y="112"/>
                  </a:lnTo>
                  <a:lnTo>
                    <a:pt x="24" y="106"/>
                  </a:lnTo>
                  <a:lnTo>
                    <a:pt x="26" y="100"/>
                  </a:lnTo>
                  <a:lnTo>
                    <a:pt x="32" y="106"/>
                  </a:lnTo>
                  <a:lnTo>
                    <a:pt x="36" y="102"/>
                  </a:lnTo>
                  <a:lnTo>
                    <a:pt x="40" y="94"/>
                  </a:lnTo>
                  <a:lnTo>
                    <a:pt x="50" y="94"/>
                  </a:lnTo>
                  <a:lnTo>
                    <a:pt x="56" y="88"/>
                  </a:lnTo>
                  <a:lnTo>
                    <a:pt x="54" y="82"/>
                  </a:lnTo>
                  <a:lnTo>
                    <a:pt x="56" y="78"/>
                  </a:lnTo>
                  <a:lnTo>
                    <a:pt x="66" y="74"/>
                  </a:lnTo>
                  <a:lnTo>
                    <a:pt x="68" y="66"/>
                  </a:lnTo>
                  <a:lnTo>
                    <a:pt x="90" y="48"/>
                  </a:lnTo>
                  <a:lnTo>
                    <a:pt x="94" y="48"/>
                  </a:lnTo>
                  <a:lnTo>
                    <a:pt x="90" y="56"/>
                  </a:lnTo>
                  <a:lnTo>
                    <a:pt x="98" y="52"/>
                  </a:lnTo>
                  <a:lnTo>
                    <a:pt x="100" y="48"/>
                  </a:lnTo>
                  <a:lnTo>
                    <a:pt x="96" y="44"/>
                  </a:lnTo>
                  <a:lnTo>
                    <a:pt x="100" y="40"/>
                  </a:lnTo>
                  <a:lnTo>
                    <a:pt x="98" y="38"/>
                  </a:lnTo>
                  <a:lnTo>
                    <a:pt x="114" y="40"/>
                  </a:lnTo>
                  <a:lnTo>
                    <a:pt x="114" y="46"/>
                  </a:lnTo>
                  <a:lnTo>
                    <a:pt x="118" y="46"/>
                  </a:lnTo>
                  <a:lnTo>
                    <a:pt x="142" y="38"/>
                  </a:lnTo>
                  <a:lnTo>
                    <a:pt x="160" y="26"/>
                  </a:lnTo>
                  <a:lnTo>
                    <a:pt x="162" y="24"/>
                  </a:lnTo>
                  <a:lnTo>
                    <a:pt x="162" y="16"/>
                  </a:lnTo>
                  <a:lnTo>
                    <a:pt x="162" y="14"/>
                  </a:lnTo>
                  <a:lnTo>
                    <a:pt x="182" y="0"/>
                  </a:lnTo>
                  <a:lnTo>
                    <a:pt x="198" y="2"/>
                  </a:lnTo>
                  <a:lnTo>
                    <a:pt x="202" y="8"/>
                  </a:lnTo>
                  <a:lnTo>
                    <a:pt x="206" y="18"/>
                  </a:lnTo>
                  <a:lnTo>
                    <a:pt x="202" y="26"/>
                  </a:lnTo>
                  <a:lnTo>
                    <a:pt x="206" y="28"/>
                  </a:lnTo>
                  <a:lnTo>
                    <a:pt x="194" y="42"/>
                  </a:lnTo>
                  <a:lnTo>
                    <a:pt x="196" y="46"/>
                  </a:lnTo>
                  <a:lnTo>
                    <a:pt x="190" y="44"/>
                  </a:lnTo>
                  <a:lnTo>
                    <a:pt x="178" y="54"/>
                  </a:lnTo>
                  <a:lnTo>
                    <a:pt x="158" y="60"/>
                  </a:lnTo>
                  <a:lnTo>
                    <a:pt x="136" y="76"/>
                  </a:lnTo>
                  <a:lnTo>
                    <a:pt x="132" y="70"/>
                  </a:lnTo>
                  <a:lnTo>
                    <a:pt x="130" y="78"/>
                  </a:lnTo>
                  <a:lnTo>
                    <a:pt x="114" y="88"/>
                  </a:lnTo>
                  <a:lnTo>
                    <a:pt x="102" y="104"/>
                  </a:lnTo>
                  <a:lnTo>
                    <a:pt x="90" y="104"/>
                  </a:lnTo>
                  <a:lnTo>
                    <a:pt x="90" y="108"/>
                  </a:lnTo>
                  <a:lnTo>
                    <a:pt x="94" y="114"/>
                  </a:lnTo>
                  <a:lnTo>
                    <a:pt x="88" y="120"/>
                  </a:lnTo>
                  <a:lnTo>
                    <a:pt x="86" y="124"/>
                  </a:lnTo>
                  <a:lnTo>
                    <a:pt x="76" y="122"/>
                  </a:lnTo>
                  <a:lnTo>
                    <a:pt x="82" y="132"/>
                  </a:lnTo>
                  <a:lnTo>
                    <a:pt x="72" y="126"/>
                  </a:lnTo>
                  <a:lnTo>
                    <a:pt x="74" y="134"/>
                  </a:lnTo>
                  <a:lnTo>
                    <a:pt x="72" y="132"/>
                  </a:lnTo>
                  <a:lnTo>
                    <a:pt x="72" y="138"/>
                  </a:lnTo>
                  <a:lnTo>
                    <a:pt x="68" y="140"/>
                  </a:lnTo>
                  <a:lnTo>
                    <a:pt x="60" y="132"/>
                  </a:lnTo>
                  <a:lnTo>
                    <a:pt x="68" y="148"/>
                  </a:lnTo>
                  <a:lnTo>
                    <a:pt x="64" y="150"/>
                  </a:lnTo>
                  <a:lnTo>
                    <a:pt x="64" y="154"/>
                  </a:lnTo>
                  <a:lnTo>
                    <a:pt x="64" y="154"/>
                  </a:lnTo>
                  <a:lnTo>
                    <a:pt x="60" y="152"/>
                  </a:lnTo>
                  <a:lnTo>
                    <a:pt x="62" y="158"/>
                  </a:lnTo>
                  <a:lnTo>
                    <a:pt x="60" y="160"/>
                  </a:lnTo>
                  <a:lnTo>
                    <a:pt x="52" y="146"/>
                  </a:lnTo>
                  <a:lnTo>
                    <a:pt x="50" y="152"/>
                  </a:lnTo>
                  <a:lnTo>
                    <a:pt x="50" y="154"/>
                  </a:lnTo>
                  <a:lnTo>
                    <a:pt x="48" y="156"/>
                  </a:lnTo>
                  <a:lnTo>
                    <a:pt x="56" y="162"/>
                  </a:lnTo>
                  <a:lnTo>
                    <a:pt x="54" y="164"/>
                  </a:lnTo>
                  <a:lnTo>
                    <a:pt x="54" y="170"/>
                  </a:lnTo>
                  <a:lnTo>
                    <a:pt x="46" y="168"/>
                  </a:lnTo>
                  <a:lnTo>
                    <a:pt x="50" y="176"/>
                  </a:lnTo>
                  <a:lnTo>
                    <a:pt x="48" y="180"/>
                  </a:lnTo>
                  <a:lnTo>
                    <a:pt x="42" y="174"/>
                  </a:lnTo>
                  <a:lnTo>
                    <a:pt x="46" y="186"/>
                  </a:lnTo>
                  <a:lnTo>
                    <a:pt x="40" y="194"/>
                  </a:lnTo>
                  <a:lnTo>
                    <a:pt x="20" y="186"/>
                  </a:lnTo>
                  <a:lnTo>
                    <a:pt x="6" y="190"/>
                  </a:lnTo>
                  <a:lnTo>
                    <a:pt x="10" y="184"/>
                  </a:lnTo>
                  <a:lnTo>
                    <a:pt x="8" y="184"/>
                  </a:lnTo>
                  <a:lnTo>
                    <a:pt x="8" y="180"/>
                  </a:lnTo>
                  <a:lnTo>
                    <a:pt x="18" y="174"/>
                  </a:lnTo>
                  <a:lnTo>
                    <a:pt x="4" y="176"/>
                  </a:lnTo>
                  <a:lnTo>
                    <a:pt x="0" y="168"/>
                  </a:lnTo>
                  <a:lnTo>
                    <a:pt x="0" y="16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49" name="Freeform 421">
              <a:extLst>
                <a:ext uri="{FF2B5EF4-FFF2-40B4-BE49-F238E27FC236}">
                  <a16:creationId xmlns:a16="http://schemas.microsoft.com/office/drawing/2014/main" id="{CD87435B-BBB9-4EF9-8491-187FE46E88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2588" y="2278063"/>
              <a:ext cx="19050" cy="285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8" y="0"/>
                </a:cxn>
                <a:cxn ang="0">
                  <a:pos x="10" y="6"/>
                </a:cxn>
                <a:cxn ang="0">
                  <a:pos x="12" y="18"/>
                </a:cxn>
                <a:cxn ang="0">
                  <a:pos x="6" y="6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2" h="18">
                  <a:moveTo>
                    <a:pt x="0" y="2"/>
                  </a:moveTo>
                  <a:lnTo>
                    <a:pt x="8" y="0"/>
                  </a:lnTo>
                  <a:lnTo>
                    <a:pt x="10" y="6"/>
                  </a:lnTo>
                  <a:lnTo>
                    <a:pt x="12" y="18"/>
                  </a:lnTo>
                  <a:lnTo>
                    <a:pt x="6" y="6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50" name="Freeform 422">
              <a:extLst>
                <a:ext uri="{FF2B5EF4-FFF2-40B4-BE49-F238E27FC236}">
                  <a16:creationId xmlns:a16="http://schemas.microsoft.com/office/drawing/2014/main" id="{5DB1BC92-D444-4783-A677-013A143FBD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2763" y="2335213"/>
              <a:ext cx="44450" cy="47625"/>
            </a:xfrm>
            <a:custGeom>
              <a:avLst/>
              <a:gdLst/>
              <a:ahLst/>
              <a:cxnLst>
                <a:cxn ang="0">
                  <a:pos x="4" y="18"/>
                </a:cxn>
                <a:cxn ang="0">
                  <a:pos x="0" y="10"/>
                </a:cxn>
                <a:cxn ang="0">
                  <a:pos x="6" y="10"/>
                </a:cxn>
                <a:cxn ang="0">
                  <a:pos x="2" y="6"/>
                </a:cxn>
                <a:cxn ang="0">
                  <a:pos x="8" y="0"/>
                </a:cxn>
                <a:cxn ang="0">
                  <a:pos x="28" y="26"/>
                </a:cxn>
                <a:cxn ang="0">
                  <a:pos x="26" y="30"/>
                </a:cxn>
                <a:cxn ang="0">
                  <a:pos x="18" y="30"/>
                </a:cxn>
                <a:cxn ang="0">
                  <a:pos x="6" y="20"/>
                </a:cxn>
                <a:cxn ang="0">
                  <a:pos x="10" y="28"/>
                </a:cxn>
                <a:cxn ang="0">
                  <a:pos x="4" y="18"/>
                </a:cxn>
                <a:cxn ang="0">
                  <a:pos x="4" y="18"/>
                </a:cxn>
              </a:cxnLst>
              <a:rect l="0" t="0" r="r" b="b"/>
              <a:pathLst>
                <a:path w="28" h="30">
                  <a:moveTo>
                    <a:pt x="4" y="18"/>
                  </a:moveTo>
                  <a:lnTo>
                    <a:pt x="0" y="10"/>
                  </a:lnTo>
                  <a:lnTo>
                    <a:pt x="6" y="10"/>
                  </a:lnTo>
                  <a:lnTo>
                    <a:pt x="2" y="6"/>
                  </a:lnTo>
                  <a:lnTo>
                    <a:pt x="8" y="0"/>
                  </a:lnTo>
                  <a:lnTo>
                    <a:pt x="28" y="26"/>
                  </a:lnTo>
                  <a:lnTo>
                    <a:pt x="26" y="30"/>
                  </a:lnTo>
                  <a:lnTo>
                    <a:pt x="18" y="30"/>
                  </a:lnTo>
                  <a:lnTo>
                    <a:pt x="6" y="20"/>
                  </a:lnTo>
                  <a:lnTo>
                    <a:pt x="10" y="28"/>
                  </a:lnTo>
                  <a:lnTo>
                    <a:pt x="4" y="18"/>
                  </a:lnTo>
                  <a:lnTo>
                    <a:pt x="4" y="1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51" name="Freeform 423">
              <a:extLst>
                <a:ext uri="{FF2B5EF4-FFF2-40B4-BE49-F238E27FC236}">
                  <a16:creationId xmlns:a16="http://schemas.microsoft.com/office/drawing/2014/main" id="{27D27BCA-0985-4398-8BD7-A5A6946EF8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0413" y="2128838"/>
              <a:ext cx="31750" cy="31750"/>
            </a:xfrm>
            <a:custGeom>
              <a:avLst/>
              <a:gdLst/>
              <a:ahLst/>
              <a:cxnLst>
                <a:cxn ang="0">
                  <a:pos x="2" y="20"/>
                </a:cxn>
                <a:cxn ang="0">
                  <a:pos x="0" y="20"/>
                </a:cxn>
                <a:cxn ang="0">
                  <a:pos x="2" y="14"/>
                </a:cxn>
                <a:cxn ang="0">
                  <a:pos x="2" y="8"/>
                </a:cxn>
                <a:cxn ang="0">
                  <a:pos x="4" y="0"/>
                </a:cxn>
                <a:cxn ang="0">
                  <a:pos x="12" y="0"/>
                </a:cxn>
                <a:cxn ang="0">
                  <a:pos x="14" y="4"/>
                </a:cxn>
                <a:cxn ang="0">
                  <a:pos x="12" y="10"/>
                </a:cxn>
                <a:cxn ang="0">
                  <a:pos x="20" y="12"/>
                </a:cxn>
                <a:cxn ang="0">
                  <a:pos x="6" y="18"/>
                </a:cxn>
                <a:cxn ang="0">
                  <a:pos x="4" y="16"/>
                </a:cxn>
                <a:cxn ang="0">
                  <a:pos x="2" y="20"/>
                </a:cxn>
                <a:cxn ang="0">
                  <a:pos x="2" y="20"/>
                </a:cxn>
              </a:cxnLst>
              <a:rect l="0" t="0" r="r" b="b"/>
              <a:pathLst>
                <a:path w="20" h="20">
                  <a:moveTo>
                    <a:pt x="2" y="20"/>
                  </a:moveTo>
                  <a:lnTo>
                    <a:pt x="0" y="20"/>
                  </a:lnTo>
                  <a:lnTo>
                    <a:pt x="2" y="14"/>
                  </a:lnTo>
                  <a:lnTo>
                    <a:pt x="2" y="8"/>
                  </a:lnTo>
                  <a:lnTo>
                    <a:pt x="4" y="0"/>
                  </a:lnTo>
                  <a:lnTo>
                    <a:pt x="12" y="0"/>
                  </a:lnTo>
                  <a:lnTo>
                    <a:pt x="14" y="4"/>
                  </a:lnTo>
                  <a:lnTo>
                    <a:pt x="12" y="10"/>
                  </a:lnTo>
                  <a:lnTo>
                    <a:pt x="20" y="12"/>
                  </a:lnTo>
                  <a:lnTo>
                    <a:pt x="6" y="18"/>
                  </a:lnTo>
                  <a:lnTo>
                    <a:pt x="4" y="16"/>
                  </a:lnTo>
                  <a:lnTo>
                    <a:pt x="2" y="20"/>
                  </a:lnTo>
                  <a:lnTo>
                    <a:pt x="2" y="2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52" name="Freeform 424">
              <a:extLst>
                <a:ext uri="{FF2B5EF4-FFF2-40B4-BE49-F238E27FC236}">
                  <a16:creationId xmlns:a16="http://schemas.microsoft.com/office/drawing/2014/main" id="{5F213C42-51BE-4485-ACB9-622663FEC4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1388" y="2160588"/>
              <a:ext cx="19050" cy="222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2" y="6"/>
                </a:cxn>
                <a:cxn ang="0">
                  <a:pos x="12" y="14"/>
                </a:cxn>
                <a:cxn ang="0">
                  <a:pos x="0" y="1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2" h="14">
                  <a:moveTo>
                    <a:pt x="8" y="0"/>
                  </a:moveTo>
                  <a:lnTo>
                    <a:pt x="12" y="6"/>
                  </a:lnTo>
                  <a:lnTo>
                    <a:pt x="12" y="14"/>
                  </a:lnTo>
                  <a:lnTo>
                    <a:pt x="0" y="1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53" name="Freeform 425">
              <a:extLst>
                <a:ext uri="{FF2B5EF4-FFF2-40B4-BE49-F238E27FC236}">
                  <a16:creationId xmlns:a16="http://schemas.microsoft.com/office/drawing/2014/main" id="{9CF3773F-D72D-4D73-91E7-A6E6AC82E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6463" y="2192338"/>
              <a:ext cx="28575" cy="22225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8" y="0"/>
                </a:cxn>
                <a:cxn ang="0">
                  <a:pos x="18" y="4"/>
                </a:cxn>
                <a:cxn ang="0">
                  <a:pos x="12" y="12"/>
                </a:cxn>
                <a:cxn ang="0">
                  <a:pos x="0" y="14"/>
                </a:cxn>
                <a:cxn ang="0">
                  <a:pos x="0" y="12"/>
                </a:cxn>
                <a:cxn ang="0">
                  <a:pos x="0" y="8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18" h="14">
                  <a:moveTo>
                    <a:pt x="4" y="4"/>
                  </a:moveTo>
                  <a:lnTo>
                    <a:pt x="8" y="0"/>
                  </a:lnTo>
                  <a:lnTo>
                    <a:pt x="18" y="4"/>
                  </a:lnTo>
                  <a:lnTo>
                    <a:pt x="12" y="12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54" name="Freeform 426">
              <a:extLst>
                <a:ext uri="{FF2B5EF4-FFF2-40B4-BE49-F238E27FC236}">
                  <a16:creationId xmlns:a16="http://schemas.microsoft.com/office/drawing/2014/main" id="{A928307A-EC18-4EC5-91B6-AD44C1518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1713" y="1963738"/>
              <a:ext cx="15875" cy="28575"/>
            </a:xfrm>
            <a:custGeom>
              <a:avLst/>
              <a:gdLst/>
              <a:ahLst/>
              <a:cxnLst>
                <a:cxn ang="0">
                  <a:pos x="10" y="6"/>
                </a:cxn>
                <a:cxn ang="0">
                  <a:pos x="10" y="10"/>
                </a:cxn>
                <a:cxn ang="0">
                  <a:pos x="8" y="8"/>
                </a:cxn>
                <a:cxn ang="0">
                  <a:pos x="8" y="18"/>
                </a:cxn>
                <a:cxn ang="0">
                  <a:pos x="6" y="8"/>
                </a:cxn>
                <a:cxn ang="0">
                  <a:pos x="2" y="8"/>
                </a:cxn>
                <a:cxn ang="0">
                  <a:pos x="2" y="16"/>
                </a:cxn>
                <a:cxn ang="0">
                  <a:pos x="0" y="8"/>
                </a:cxn>
                <a:cxn ang="0">
                  <a:pos x="4" y="4"/>
                </a:cxn>
                <a:cxn ang="0">
                  <a:pos x="4" y="0"/>
                </a:cxn>
                <a:cxn ang="0">
                  <a:pos x="10" y="2"/>
                </a:cxn>
                <a:cxn ang="0">
                  <a:pos x="10" y="6"/>
                </a:cxn>
                <a:cxn ang="0">
                  <a:pos x="10" y="6"/>
                </a:cxn>
              </a:cxnLst>
              <a:rect l="0" t="0" r="r" b="b"/>
              <a:pathLst>
                <a:path w="10" h="18">
                  <a:moveTo>
                    <a:pt x="10" y="6"/>
                  </a:moveTo>
                  <a:lnTo>
                    <a:pt x="10" y="10"/>
                  </a:lnTo>
                  <a:lnTo>
                    <a:pt x="8" y="8"/>
                  </a:lnTo>
                  <a:lnTo>
                    <a:pt x="8" y="18"/>
                  </a:lnTo>
                  <a:lnTo>
                    <a:pt x="6" y="8"/>
                  </a:lnTo>
                  <a:lnTo>
                    <a:pt x="2" y="8"/>
                  </a:lnTo>
                  <a:lnTo>
                    <a:pt x="2" y="16"/>
                  </a:lnTo>
                  <a:lnTo>
                    <a:pt x="0" y="8"/>
                  </a:lnTo>
                  <a:lnTo>
                    <a:pt x="4" y="4"/>
                  </a:lnTo>
                  <a:lnTo>
                    <a:pt x="4" y="0"/>
                  </a:lnTo>
                  <a:lnTo>
                    <a:pt x="10" y="2"/>
                  </a:lnTo>
                  <a:lnTo>
                    <a:pt x="10" y="6"/>
                  </a:lnTo>
                  <a:lnTo>
                    <a:pt x="10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55" name="Freeform 427">
              <a:extLst>
                <a:ext uri="{FF2B5EF4-FFF2-40B4-BE49-F238E27FC236}">
                  <a16:creationId xmlns:a16="http://schemas.microsoft.com/office/drawing/2014/main" id="{56F4710B-90F2-41D0-9A3C-D810BFC31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0763" y="2328863"/>
              <a:ext cx="9525" cy="222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2" y="0"/>
                </a:cxn>
                <a:cxn ang="0">
                  <a:pos x="6" y="12"/>
                </a:cxn>
                <a:cxn ang="0">
                  <a:pos x="2" y="14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6" h="14">
                  <a:moveTo>
                    <a:pt x="0" y="6"/>
                  </a:moveTo>
                  <a:lnTo>
                    <a:pt x="2" y="0"/>
                  </a:lnTo>
                  <a:lnTo>
                    <a:pt x="6" y="12"/>
                  </a:lnTo>
                  <a:lnTo>
                    <a:pt x="2" y="14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56" name="Freeform 428">
              <a:extLst>
                <a:ext uri="{FF2B5EF4-FFF2-40B4-BE49-F238E27FC236}">
                  <a16:creationId xmlns:a16="http://schemas.microsoft.com/office/drawing/2014/main" id="{C8B3646C-15CA-4629-9188-BA24F6E37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6088" y="3878263"/>
              <a:ext cx="15875" cy="952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6" y="4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0" h="6">
                  <a:moveTo>
                    <a:pt x="10" y="0"/>
                  </a:moveTo>
                  <a:lnTo>
                    <a:pt x="6" y="0"/>
                  </a:lnTo>
                  <a:lnTo>
                    <a:pt x="0" y="6"/>
                  </a:lnTo>
                  <a:lnTo>
                    <a:pt x="6" y="4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57" name="Freeform 429">
              <a:extLst>
                <a:ext uri="{FF2B5EF4-FFF2-40B4-BE49-F238E27FC236}">
                  <a16:creationId xmlns:a16="http://schemas.microsoft.com/office/drawing/2014/main" id="{75BBEE51-3698-4EE8-AE27-561338E89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5938" y="4021138"/>
              <a:ext cx="6350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4" h="6">
                  <a:moveTo>
                    <a:pt x="0" y="6"/>
                  </a:moveTo>
                  <a:lnTo>
                    <a:pt x="4" y="2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58" name="Freeform 430">
              <a:extLst>
                <a:ext uri="{FF2B5EF4-FFF2-40B4-BE49-F238E27FC236}">
                  <a16:creationId xmlns:a16="http://schemas.microsoft.com/office/drawing/2014/main" id="{AEAEB976-C8D6-411D-B877-5FD16CFD53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7988" y="3938588"/>
              <a:ext cx="6350" cy="31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lnTo>
                    <a:pt x="4" y="2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59" name="Freeform 431">
              <a:extLst>
                <a:ext uri="{FF2B5EF4-FFF2-40B4-BE49-F238E27FC236}">
                  <a16:creationId xmlns:a16="http://schemas.microsoft.com/office/drawing/2014/main" id="{8020FBF0-8EDF-4A1B-AE75-26A9293DC2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6213" y="4176713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60" name="Freeform 432">
              <a:extLst>
                <a:ext uri="{FF2B5EF4-FFF2-40B4-BE49-F238E27FC236}">
                  <a16:creationId xmlns:a16="http://schemas.microsoft.com/office/drawing/2014/main" id="{3CD1DEE2-3050-4D56-9395-B6608B54D9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6213" y="4170363"/>
              <a:ext cx="3175" cy="31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61" name="Freeform 433">
              <a:extLst>
                <a:ext uri="{FF2B5EF4-FFF2-40B4-BE49-F238E27FC236}">
                  <a16:creationId xmlns:a16="http://schemas.microsoft.com/office/drawing/2014/main" id="{13104626-AA76-4A59-B960-C30250BC8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9413" y="4208463"/>
              <a:ext cx="6350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62" name="Freeform 434">
              <a:extLst>
                <a:ext uri="{FF2B5EF4-FFF2-40B4-BE49-F238E27FC236}">
                  <a16:creationId xmlns:a16="http://schemas.microsoft.com/office/drawing/2014/main" id="{940C62FF-51A8-4A03-9D78-77A92F44BF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4813" y="4198938"/>
              <a:ext cx="22225" cy="9525"/>
            </a:xfrm>
            <a:custGeom>
              <a:avLst/>
              <a:gdLst/>
              <a:ahLst/>
              <a:cxnLst>
                <a:cxn ang="0">
                  <a:pos x="14" y="2"/>
                </a:cxn>
                <a:cxn ang="0">
                  <a:pos x="14" y="2"/>
                </a:cxn>
                <a:cxn ang="0">
                  <a:pos x="12" y="4"/>
                </a:cxn>
                <a:cxn ang="0">
                  <a:pos x="8" y="6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4" y="2"/>
                </a:cxn>
                <a:cxn ang="0">
                  <a:pos x="14" y="2"/>
                </a:cxn>
                <a:cxn ang="0">
                  <a:pos x="14" y="2"/>
                </a:cxn>
              </a:cxnLst>
              <a:rect l="0" t="0" r="r" b="b"/>
              <a:pathLst>
                <a:path w="14" h="6">
                  <a:moveTo>
                    <a:pt x="14" y="2"/>
                  </a:moveTo>
                  <a:lnTo>
                    <a:pt x="14" y="2"/>
                  </a:lnTo>
                  <a:lnTo>
                    <a:pt x="12" y="4"/>
                  </a:lnTo>
                  <a:lnTo>
                    <a:pt x="8" y="6"/>
                  </a:lnTo>
                  <a:lnTo>
                    <a:pt x="0" y="2"/>
                  </a:lnTo>
                  <a:lnTo>
                    <a:pt x="2" y="0"/>
                  </a:lnTo>
                  <a:lnTo>
                    <a:pt x="4" y="2"/>
                  </a:lnTo>
                  <a:lnTo>
                    <a:pt x="14" y="2"/>
                  </a:lnTo>
                  <a:lnTo>
                    <a:pt x="14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63" name="Freeform 435">
              <a:extLst>
                <a:ext uri="{FF2B5EF4-FFF2-40B4-BE49-F238E27FC236}">
                  <a16:creationId xmlns:a16="http://schemas.microsoft.com/office/drawing/2014/main" id="{C038D073-A764-4ED6-A970-EF2E4A04A4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7163" y="4106863"/>
              <a:ext cx="3175" cy="3175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64" name="Freeform 436">
              <a:extLst>
                <a:ext uri="{FF2B5EF4-FFF2-40B4-BE49-F238E27FC236}">
                  <a16:creationId xmlns:a16="http://schemas.microsoft.com/office/drawing/2014/main" id="{F02E9083-9A5F-4E3C-932B-C487BC681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7163" y="4106863"/>
              <a:ext cx="3175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65" name="Freeform 437">
              <a:extLst>
                <a:ext uri="{FF2B5EF4-FFF2-40B4-BE49-F238E27FC236}">
                  <a16:creationId xmlns:a16="http://schemas.microsoft.com/office/drawing/2014/main" id="{96929B33-F425-4E64-9598-A5D8A86F4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338" y="4110038"/>
              <a:ext cx="3175" cy="3175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66" name="Freeform 438">
              <a:extLst>
                <a:ext uri="{FF2B5EF4-FFF2-40B4-BE49-F238E27FC236}">
                  <a16:creationId xmlns:a16="http://schemas.microsoft.com/office/drawing/2014/main" id="{AE16D2F2-AB8E-4DA1-A84B-B0D74095D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3560763"/>
              <a:ext cx="15875" cy="9525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10" y="6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4" y="6"/>
                </a:cxn>
                <a:cxn ang="0">
                  <a:pos x="8" y="6"/>
                </a:cxn>
                <a:cxn ang="0">
                  <a:pos x="8" y="6"/>
                </a:cxn>
              </a:cxnLst>
              <a:rect l="0" t="0" r="r" b="b"/>
              <a:pathLst>
                <a:path w="10" h="6">
                  <a:moveTo>
                    <a:pt x="8" y="6"/>
                  </a:moveTo>
                  <a:lnTo>
                    <a:pt x="10" y="6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8" y="6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67" name="Freeform 439">
              <a:extLst>
                <a:ext uri="{FF2B5EF4-FFF2-40B4-BE49-F238E27FC236}">
                  <a16:creationId xmlns:a16="http://schemas.microsoft.com/office/drawing/2014/main" id="{83713D52-6922-440D-9C62-1ED4720C6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3582988"/>
              <a:ext cx="317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2" y="6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2" h="6">
                  <a:moveTo>
                    <a:pt x="0" y="6"/>
                  </a:moveTo>
                  <a:lnTo>
                    <a:pt x="2" y="6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68" name="Freeform 440">
              <a:extLst>
                <a:ext uri="{FF2B5EF4-FFF2-40B4-BE49-F238E27FC236}">
                  <a16:creationId xmlns:a16="http://schemas.microsoft.com/office/drawing/2014/main" id="{B3DA5042-9E1A-44ED-A853-2720BFBECF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8713" y="3640138"/>
              <a:ext cx="12700" cy="12700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8" y="0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6" y="6"/>
                </a:cxn>
                <a:cxn ang="0">
                  <a:pos x="6" y="6"/>
                </a:cxn>
              </a:cxnLst>
              <a:rect l="0" t="0" r="r" b="b"/>
              <a:pathLst>
                <a:path w="8" h="8">
                  <a:moveTo>
                    <a:pt x="6" y="6"/>
                  </a:moveTo>
                  <a:lnTo>
                    <a:pt x="8" y="0"/>
                  </a:lnTo>
                  <a:lnTo>
                    <a:pt x="0" y="4"/>
                  </a:lnTo>
                  <a:lnTo>
                    <a:pt x="0" y="8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69" name="Freeform 441">
              <a:extLst>
                <a:ext uri="{FF2B5EF4-FFF2-40B4-BE49-F238E27FC236}">
                  <a16:creationId xmlns:a16="http://schemas.microsoft.com/office/drawing/2014/main" id="{2C88CA88-BFE1-4F08-B534-337F6D3365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7138" y="3659188"/>
              <a:ext cx="47625" cy="28575"/>
            </a:xfrm>
            <a:custGeom>
              <a:avLst/>
              <a:gdLst/>
              <a:ahLst/>
              <a:cxnLst>
                <a:cxn ang="0">
                  <a:pos x="22" y="4"/>
                </a:cxn>
                <a:cxn ang="0">
                  <a:pos x="30" y="0"/>
                </a:cxn>
                <a:cxn ang="0">
                  <a:pos x="26" y="6"/>
                </a:cxn>
                <a:cxn ang="0">
                  <a:pos x="22" y="12"/>
                </a:cxn>
                <a:cxn ang="0">
                  <a:pos x="10" y="18"/>
                </a:cxn>
                <a:cxn ang="0">
                  <a:pos x="4" y="16"/>
                </a:cxn>
                <a:cxn ang="0">
                  <a:pos x="0" y="12"/>
                </a:cxn>
                <a:cxn ang="0">
                  <a:pos x="10" y="8"/>
                </a:cxn>
                <a:cxn ang="0">
                  <a:pos x="10" y="6"/>
                </a:cxn>
                <a:cxn ang="0">
                  <a:pos x="22" y="4"/>
                </a:cxn>
                <a:cxn ang="0">
                  <a:pos x="22" y="4"/>
                </a:cxn>
              </a:cxnLst>
              <a:rect l="0" t="0" r="r" b="b"/>
              <a:pathLst>
                <a:path w="30" h="18">
                  <a:moveTo>
                    <a:pt x="22" y="4"/>
                  </a:moveTo>
                  <a:lnTo>
                    <a:pt x="30" y="0"/>
                  </a:lnTo>
                  <a:lnTo>
                    <a:pt x="26" y="6"/>
                  </a:lnTo>
                  <a:lnTo>
                    <a:pt x="22" y="12"/>
                  </a:lnTo>
                  <a:lnTo>
                    <a:pt x="10" y="18"/>
                  </a:lnTo>
                  <a:lnTo>
                    <a:pt x="4" y="16"/>
                  </a:lnTo>
                  <a:lnTo>
                    <a:pt x="0" y="12"/>
                  </a:lnTo>
                  <a:lnTo>
                    <a:pt x="10" y="8"/>
                  </a:lnTo>
                  <a:lnTo>
                    <a:pt x="10" y="6"/>
                  </a:lnTo>
                  <a:lnTo>
                    <a:pt x="22" y="4"/>
                  </a:lnTo>
                  <a:lnTo>
                    <a:pt x="22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70" name="Freeform 442">
              <a:extLst>
                <a:ext uri="{FF2B5EF4-FFF2-40B4-BE49-F238E27FC236}">
                  <a16:creationId xmlns:a16="http://schemas.microsoft.com/office/drawing/2014/main" id="{3FAA80D3-CB0B-4BA2-B62C-8F69F30DD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2038" y="3522663"/>
              <a:ext cx="6350" cy="6350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lnTo>
                    <a:pt x="4" y="2"/>
                  </a:lnTo>
                  <a:lnTo>
                    <a:pt x="2" y="0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71" name="Freeform 443">
              <a:extLst>
                <a:ext uri="{FF2B5EF4-FFF2-40B4-BE49-F238E27FC236}">
                  <a16:creationId xmlns:a16="http://schemas.microsoft.com/office/drawing/2014/main" id="{53DF6C1A-7468-4D14-B0B0-04F3C58793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1563" y="3544888"/>
              <a:ext cx="6350" cy="635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72" name="Freeform 444">
              <a:extLst>
                <a:ext uri="{FF2B5EF4-FFF2-40B4-BE49-F238E27FC236}">
                  <a16:creationId xmlns:a16="http://schemas.microsoft.com/office/drawing/2014/main" id="{ECAE51FE-B0F4-4867-82A0-B7E3340972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9813" y="3662363"/>
              <a:ext cx="57150" cy="19050"/>
            </a:xfrm>
            <a:custGeom>
              <a:avLst/>
              <a:gdLst/>
              <a:ahLst/>
              <a:cxnLst>
                <a:cxn ang="0">
                  <a:pos x="20" y="4"/>
                </a:cxn>
                <a:cxn ang="0">
                  <a:pos x="12" y="4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6" y="2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12" y="8"/>
                </a:cxn>
                <a:cxn ang="0">
                  <a:pos x="18" y="12"/>
                </a:cxn>
                <a:cxn ang="0">
                  <a:pos x="32" y="10"/>
                </a:cxn>
                <a:cxn ang="0">
                  <a:pos x="36" y="10"/>
                </a:cxn>
                <a:cxn ang="0">
                  <a:pos x="36" y="6"/>
                </a:cxn>
                <a:cxn ang="0">
                  <a:pos x="32" y="8"/>
                </a:cxn>
                <a:cxn ang="0">
                  <a:pos x="28" y="4"/>
                </a:cxn>
                <a:cxn ang="0">
                  <a:pos x="20" y="4"/>
                </a:cxn>
                <a:cxn ang="0">
                  <a:pos x="20" y="4"/>
                </a:cxn>
              </a:cxnLst>
              <a:rect l="0" t="0" r="r" b="b"/>
              <a:pathLst>
                <a:path w="36" h="12">
                  <a:moveTo>
                    <a:pt x="20" y="4"/>
                  </a:moveTo>
                  <a:lnTo>
                    <a:pt x="12" y="4"/>
                  </a:lnTo>
                  <a:lnTo>
                    <a:pt x="8" y="2"/>
                  </a:lnTo>
                  <a:lnTo>
                    <a:pt x="8" y="0"/>
                  </a:lnTo>
                  <a:lnTo>
                    <a:pt x="6" y="2"/>
                  </a:ln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12" y="8"/>
                  </a:lnTo>
                  <a:lnTo>
                    <a:pt x="18" y="12"/>
                  </a:lnTo>
                  <a:lnTo>
                    <a:pt x="32" y="10"/>
                  </a:lnTo>
                  <a:lnTo>
                    <a:pt x="36" y="10"/>
                  </a:lnTo>
                  <a:lnTo>
                    <a:pt x="36" y="6"/>
                  </a:lnTo>
                  <a:lnTo>
                    <a:pt x="32" y="8"/>
                  </a:lnTo>
                  <a:lnTo>
                    <a:pt x="28" y="4"/>
                  </a:lnTo>
                  <a:lnTo>
                    <a:pt x="20" y="4"/>
                  </a:lnTo>
                  <a:lnTo>
                    <a:pt x="20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73" name="Freeform 445">
              <a:extLst>
                <a:ext uri="{FF2B5EF4-FFF2-40B4-BE49-F238E27FC236}">
                  <a16:creationId xmlns:a16="http://schemas.microsoft.com/office/drawing/2014/main" id="{F90E5743-E309-427B-ADB1-164C90C08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5213" y="3598863"/>
              <a:ext cx="6350" cy="9525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4" y="2"/>
                </a:cxn>
                <a:cxn ang="0">
                  <a:pos x="0" y="0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4" h="6">
                  <a:moveTo>
                    <a:pt x="2" y="6"/>
                  </a:moveTo>
                  <a:lnTo>
                    <a:pt x="4" y="2"/>
                  </a:lnTo>
                  <a:lnTo>
                    <a:pt x="0" y="0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74" name="Freeform 446">
              <a:extLst>
                <a:ext uri="{FF2B5EF4-FFF2-40B4-BE49-F238E27FC236}">
                  <a16:creationId xmlns:a16="http://schemas.microsoft.com/office/drawing/2014/main" id="{08E02238-8972-41AA-9105-998AE3A7C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7913" y="3621088"/>
              <a:ext cx="6350" cy="6350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2" y="4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lnTo>
                    <a:pt x="2" y="4"/>
                  </a:lnTo>
                  <a:lnTo>
                    <a:pt x="4" y="0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75" name="Freeform 447">
              <a:extLst>
                <a:ext uri="{FF2B5EF4-FFF2-40B4-BE49-F238E27FC236}">
                  <a16:creationId xmlns:a16="http://schemas.microsoft.com/office/drawing/2014/main" id="{BB60CCDB-7B7E-4898-A391-FBBA26DB1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9013" y="3592513"/>
              <a:ext cx="50800" cy="476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6" y="2"/>
                </a:cxn>
                <a:cxn ang="0">
                  <a:pos x="4" y="2"/>
                </a:cxn>
                <a:cxn ang="0">
                  <a:pos x="0" y="8"/>
                </a:cxn>
                <a:cxn ang="0">
                  <a:pos x="6" y="16"/>
                </a:cxn>
                <a:cxn ang="0">
                  <a:pos x="6" y="24"/>
                </a:cxn>
                <a:cxn ang="0">
                  <a:pos x="10" y="26"/>
                </a:cxn>
                <a:cxn ang="0">
                  <a:pos x="12" y="20"/>
                </a:cxn>
                <a:cxn ang="0">
                  <a:pos x="14" y="24"/>
                </a:cxn>
                <a:cxn ang="0">
                  <a:pos x="16" y="30"/>
                </a:cxn>
                <a:cxn ang="0">
                  <a:pos x="18" y="30"/>
                </a:cxn>
                <a:cxn ang="0">
                  <a:pos x="18" y="26"/>
                </a:cxn>
                <a:cxn ang="0">
                  <a:pos x="20" y="26"/>
                </a:cxn>
                <a:cxn ang="0">
                  <a:pos x="26" y="30"/>
                </a:cxn>
                <a:cxn ang="0">
                  <a:pos x="24" y="18"/>
                </a:cxn>
                <a:cxn ang="0">
                  <a:pos x="22" y="12"/>
                </a:cxn>
                <a:cxn ang="0">
                  <a:pos x="26" y="16"/>
                </a:cxn>
                <a:cxn ang="0">
                  <a:pos x="32" y="14"/>
                </a:cxn>
                <a:cxn ang="0">
                  <a:pos x="30" y="12"/>
                </a:cxn>
                <a:cxn ang="0">
                  <a:pos x="28" y="10"/>
                </a:cxn>
                <a:cxn ang="0">
                  <a:pos x="26" y="6"/>
                </a:cxn>
                <a:cxn ang="0">
                  <a:pos x="24" y="4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32" h="30">
                  <a:moveTo>
                    <a:pt x="12" y="0"/>
                  </a:moveTo>
                  <a:lnTo>
                    <a:pt x="6" y="2"/>
                  </a:lnTo>
                  <a:lnTo>
                    <a:pt x="4" y="2"/>
                  </a:lnTo>
                  <a:lnTo>
                    <a:pt x="0" y="8"/>
                  </a:lnTo>
                  <a:lnTo>
                    <a:pt x="6" y="16"/>
                  </a:lnTo>
                  <a:lnTo>
                    <a:pt x="6" y="24"/>
                  </a:lnTo>
                  <a:lnTo>
                    <a:pt x="10" y="26"/>
                  </a:lnTo>
                  <a:lnTo>
                    <a:pt x="12" y="20"/>
                  </a:lnTo>
                  <a:lnTo>
                    <a:pt x="14" y="24"/>
                  </a:lnTo>
                  <a:lnTo>
                    <a:pt x="16" y="30"/>
                  </a:lnTo>
                  <a:lnTo>
                    <a:pt x="18" y="30"/>
                  </a:lnTo>
                  <a:lnTo>
                    <a:pt x="18" y="26"/>
                  </a:lnTo>
                  <a:lnTo>
                    <a:pt x="20" y="26"/>
                  </a:lnTo>
                  <a:lnTo>
                    <a:pt x="26" y="30"/>
                  </a:lnTo>
                  <a:lnTo>
                    <a:pt x="24" y="18"/>
                  </a:lnTo>
                  <a:lnTo>
                    <a:pt x="22" y="12"/>
                  </a:lnTo>
                  <a:lnTo>
                    <a:pt x="26" y="16"/>
                  </a:lnTo>
                  <a:lnTo>
                    <a:pt x="32" y="14"/>
                  </a:lnTo>
                  <a:lnTo>
                    <a:pt x="30" y="12"/>
                  </a:lnTo>
                  <a:lnTo>
                    <a:pt x="28" y="10"/>
                  </a:lnTo>
                  <a:lnTo>
                    <a:pt x="26" y="6"/>
                  </a:lnTo>
                  <a:lnTo>
                    <a:pt x="24" y="4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76" name="Freeform 448">
              <a:extLst>
                <a:ext uri="{FF2B5EF4-FFF2-40B4-BE49-F238E27FC236}">
                  <a16:creationId xmlns:a16="http://schemas.microsoft.com/office/drawing/2014/main" id="{CB312623-CB1C-4AC0-9293-EA40B8883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3138" y="3589338"/>
              <a:ext cx="6350" cy="9525"/>
            </a:xfrm>
            <a:custGeom>
              <a:avLst/>
              <a:gdLst/>
              <a:ahLst/>
              <a:cxnLst>
                <a:cxn ang="0">
                  <a:pos x="4" y="6"/>
                </a:cxn>
                <a:cxn ang="0">
                  <a:pos x="4" y="4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4" y="6"/>
                </a:cxn>
                <a:cxn ang="0">
                  <a:pos x="4" y="6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lnTo>
                    <a:pt x="4" y="4"/>
                  </a:lnTo>
                  <a:lnTo>
                    <a:pt x="2" y="0"/>
                  </a:lnTo>
                  <a:lnTo>
                    <a:pt x="0" y="2"/>
                  </a:lnTo>
                  <a:lnTo>
                    <a:pt x="4" y="6"/>
                  </a:lnTo>
                  <a:lnTo>
                    <a:pt x="4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77" name="Freeform 449">
              <a:extLst>
                <a:ext uri="{FF2B5EF4-FFF2-40B4-BE49-F238E27FC236}">
                  <a16:creationId xmlns:a16="http://schemas.microsoft.com/office/drawing/2014/main" id="{D51B0C80-11FA-4AD0-92B1-0435B4376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7113" y="3570288"/>
              <a:ext cx="34925" cy="31750"/>
            </a:xfrm>
            <a:custGeom>
              <a:avLst/>
              <a:gdLst/>
              <a:ahLst/>
              <a:cxnLst>
                <a:cxn ang="0">
                  <a:pos x="22" y="18"/>
                </a:cxn>
                <a:cxn ang="0">
                  <a:pos x="22" y="16"/>
                </a:cxn>
                <a:cxn ang="0">
                  <a:pos x="18" y="14"/>
                </a:cxn>
                <a:cxn ang="0">
                  <a:pos x="16" y="8"/>
                </a:cxn>
                <a:cxn ang="0">
                  <a:pos x="10" y="6"/>
                </a:cxn>
                <a:cxn ang="0">
                  <a:pos x="6" y="0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8" y="10"/>
                </a:cxn>
                <a:cxn ang="0">
                  <a:pos x="16" y="14"/>
                </a:cxn>
                <a:cxn ang="0">
                  <a:pos x="18" y="18"/>
                </a:cxn>
                <a:cxn ang="0">
                  <a:pos x="22" y="20"/>
                </a:cxn>
                <a:cxn ang="0">
                  <a:pos x="22" y="18"/>
                </a:cxn>
                <a:cxn ang="0">
                  <a:pos x="22" y="18"/>
                </a:cxn>
              </a:cxnLst>
              <a:rect l="0" t="0" r="r" b="b"/>
              <a:pathLst>
                <a:path w="22" h="20">
                  <a:moveTo>
                    <a:pt x="22" y="18"/>
                  </a:moveTo>
                  <a:lnTo>
                    <a:pt x="22" y="16"/>
                  </a:lnTo>
                  <a:lnTo>
                    <a:pt x="18" y="14"/>
                  </a:lnTo>
                  <a:lnTo>
                    <a:pt x="16" y="8"/>
                  </a:lnTo>
                  <a:lnTo>
                    <a:pt x="10" y="6"/>
                  </a:lnTo>
                  <a:lnTo>
                    <a:pt x="6" y="0"/>
                  </a:lnTo>
                  <a:lnTo>
                    <a:pt x="0" y="4"/>
                  </a:lnTo>
                  <a:lnTo>
                    <a:pt x="2" y="4"/>
                  </a:lnTo>
                  <a:lnTo>
                    <a:pt x="8" y="10"/>
                  </a:lnTo>
                  <a:lnTo>
                    <a:pt x="16" y="14"/>
                  </a:lnTo>
                  <a:lnTo>
                    <a:pt x="18" y="18"/>
                  </a:lnTo>
                  <a:lnTo>
                    <a:pt x="22" y="20"/>
                  </a:lnTo>
                  <a:lnTo>
                    <a:pt x="22" y="18"/>
                  </a:lnTo>
                  <a:lnTo>
                    <a:pt x="22" y="1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78" name="Freeform 450">
              <a:extLst>
                <a:ext uri="{FF2B5EF4-FFF2-40B4-BE49-F238E27FC236}">
                  <a16:creationId xmlns:a16="http://schemas.microsoft.com/office/drawing/2014/main" id="{0440411A-C239-4A7D-AFD7-53E49631C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7263" y="3551238"/>
              <a:ext cx="9525" cy="9525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6" y="6"/>
                </a:cxn>
                <a:cxn ang="0">
                  <a:pos x="6" y="6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79" name="Freeform 451">
              <a:extLst>
                <a:ext uri="{FF2B5EF4-FFF2-40B4-BE49-F238E27FC236}">
                  <a16:creationId xmlns:a16="http://schemas.microsoft.com/office/drawing/2014/main" id="{547B8ACE-54AF-4DFE-8221-DDF64F10B8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6138" y="3392488"/>
              <a:ext cx="6350" cy="952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6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4" y="6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80" name="Freeform 452">
              <a:extLst>
                <a:ext uri="{FF2B5EF4-FFF2-40B4-BE49-F238E27FC236}">
                  <a16:creationId xmlns:a16="http://schemas.microsoft.com/office/drawing/2014/main" id="{6C84AD7F-656D-4FF9-AE1A-1848C325A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63" y="3395663"/>
              <a:ext cx="3175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10"/>
                </a:cxn>
                <a:cxn ang="0">
                  <a:pos x="0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0">
                  <a:moveTo>
                    <a:pt x="0" y="0"/>
                  </a:moveTo>
                  <a:lnTo>
                    <a:pt x="2" y="10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81" name="Freeform 453">
              <a:extLst>
                <a:ext uri="{FF2B5EF4-FFF2-40B4-BE49-F238E27FC236}">
                  <a16:creationId xmlns:a16="http://schemas.microsoft.com/office/drawing/2014/main" id="{745A93D7-575D-4A0F-B3CA-FC4B00ADBA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7413" y="3446463"/>
              <a:ext cx="9525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"/>
                </a:cxn>
                <a:cxn ang="0">
                  <a:pos x="6" y="4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4">
                  <a:moveTo>
                    <a:pt x="0" y="0"/>
                  </a:moveTo>
                  <a:lnTo>
                    <a:pt x="6" y="2"/>
                  </a:lnTo>
                  <a:lnTo>
                    <a:pt x="6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82" name="Freeform 454">
              <a:extLst>
                <a:ext uri="{FF2B5EF4-FFF2-40B4-BE49-F238E27FC236}">
                  <a16:creationId xmlns:a16="http://schemas.microsoft.com/office/drawing/2014/main" id="{705AF8AF-2F92-4EF0-9D24-EC20A8199B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4863" y="3589338"/>
              <a:ext cx="66675" cy="44450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34" y="16"/>
                </a:cxn>
                <a:cxn ang="0">
                  <a:pos x="38" y="22"/>
                </a:cxn>
                <a:cxn ang="0">
                  <a:pos x="36" y="28"/>
                </a:cxn>
                <a:cxn ang="0">
                  <a:pos x="28" y="28"/>
                </a:cxn>
                <a:cxn ang="0">
                  <a:pos x="24" y="22"/>
                </a:cxn>
                <a:cxn ang="0">
                  <a:pos x="2" y="12"/>
                </a:cxn>
                <a:cxn ang="0">
                  <a:pos x="0" y="8"/>
                </a:cxn>
                <a:cxn ang="0">
                  <a:pos x="2" y="2"/>
                </a:cxn>
                <a:cxn ang="0">
                  <a:pos x="4" y="4"/>
                </a:cxn>
                <a:cxn ang="0">
                  <a:pos x="10" y="2"/>
                </a:cxn>
                <a:cxn ang="0">
                  <a:pos x="16" y="6"/>
                </a:cxn>
                <a:cxn ang="0">
                  <a:pos x="42" y="0"/>
                </a:cxn>
                <a:cxn ang="0">
                  <a:pos x="42" y="0"/>
                </a:cxn>
              </a:cxnLst>
              <a:rect l="0" t="0" r="r" b="b"/>
              <a:pathLst>
                <a:path w="42" h="28">
                  <a:moveTo>
                    <a:pt x="42" y="0"/>
                  </a:moveTo>
                  <a:lnTo>
                    <a:pt x="34" y="16"/>
                  </a:lnTo>
                  <a:lnTo>
                    <a:pt x="38" y="22"/>
                  </a:lnTo>
                  <a:lnTo>
                    <a:pt x="36" y="28"/>
                  </a:lnTo>
                  <a:lnTo>
                    <a:pt x="28" y="28"/>
                  </a:lnTo>
                  <a:lnTo>
                    <a:pt x="24" y="22"/>
                  </a:lnTo>
                  <a:lnTo>
                    <a:pt x="2" y="12"/>
                  </a:lnTo>
                  <a:lnTo>
                    <a:pt x="0" y="8"/>
                  </a:lnTo>
                  <a:lnTo>
                    <a:pt x="2" y="2"/>
                  </a:lnTo>
                  <a:lnTo>
                    <a:pt x="4" y="4"/>
                  </a:lnTo>
                  <a:lnTo>
                    <a:pt x="10" y="2"/>
                  </a:lnTo>
                  <a:lnTo>
                    <a:pt x="16" y="6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83" name="Freeform 455">
              <a:extLst>
                <a:ext uri="{FF2B5EF4-FFF2-40B4-BE49-F238E27FC236}">
                  <a16:creationId xmlns:a16="http://schemas.microsoft.com/office/drawing/2014/main" id="{45D028F1-B363-4EBF-8780-3EEDF111C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2788" y="3506788"/>
              <a:ext cx="31750" cy="69850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8" y="4"/>
                </a:cxn>
                <a:cxn ang="0">
                  <a:pos x="20" y="12"/>
                </a:cxn>
                <a:cxn ang="0">
                  <a:pos x="20" y="34"/>
                </a:cxn>
                <a:cxn ang="0">
                  <a:pos x="18" y="38"/>
                </a:cxn>
                <a:cxn ang="0">
                  <a:pos x="14" y="38"/>
                </a:cxn>
                <a:cxn ang="0">
                  <a:pos x="12" y="40"/>
                </a:cxn>
                <a:cxn ang="0">
                  <a:pos x="8" y="44"/>
                </a:cxn>
                <a:cxn ang="0">
                  <a:pos x="4" y="36"/>
                </a:cxn>
                <a:cxn ang="0">
                  <a:pos x="4" y="32"/>
                </a:cxn>
                <a:cxn ang="0">
                  <a:pos x="6" y="26"/>
                </a:cxn>
                <a:cxn ang="0">
                  <a:pos x="4" y="16"/>
                </a:cxn>
                <a:cxn ang="0">
                  <a:pos x="0" y="12"/>
                </a:cxn>
                <a:cxn ang="0">
                  <a:pos x="0" y="8"/>
                </a:cxn>
                <a:cxn ang="0">
                  <a:pos x="6" y="8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20" h="44">
                  <a:moveTo>
                    <a:pt x="14" y="0"/>
                  </a:moveTo>
                  <a:lnTo>
                    <a:pt x="18" y="4"/>
                  </a:lnTo>
                  <a:lnTo>
                    <a:pt x="20" y="12"/>
                  </a:lnTo>
                  <a:lnTo>
                    <a:pt x="20" y="34"/>
                  </a:lnTo>
                  <a:lnTo>
                    <a:pt x="18" y="38"/>
                  </a:lnTo>
                  <a:lnTo>
                    <a:pt x="14" y="38"/>
                  </a:lnTo>
                  <a:lnTo>
                    <a:pt x="12" y="40"/>
                  </a:lnTo>
                  <a:lnTo>
                    <a:pt x="8" y="44"/>
                  </a:lnTo>
                  <a:lnTo>
                    <a:pt x="4" y="36"/>
                  </a:lnTo>
                  <a:lnTo>
                    <a:pt x="4" y="32"/>
                  </a:lnTo>
                  <a:lnTo>
                    <a:pt x="6" y="26"/>
                  </a:lnTo>
                  <a:lnTo>
                    <a:pt x="4" y="16"/>
                  </a:lnTo>
                  <a:lnTo>
                    <a:pt x="0" y="12"/>
                  </a:lnTo>
                  <a:lnTo>
                    <a:pt x="0" y="8"/>
                  </a:lnTo>
                  <a:lnTo>
                    <a:pt x="6" y="8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84" name="Freeform 456">
              <a:extLst>
                <a:ext uri="{FF2B5EF4-FFF2-40B4-BE49-F238E27FC236}">
                  <a16:creationId xmlns:a16="http://schemas.microsoft.com/office/drawing/2014/main" id="{DC6C7E7F-9DDC-466A-A15A-27FFAD4F65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2313" y="3459163"/>
              <a:ext cx="19050" cy="4762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2" y="0"/>
                </a:cxn>
                <a:cxn ang="0">
                  <a:pos x="12" y="14"/>
                </a:cxn>
                <a:cxn ang="0">
                  <a:pos x="8" y="30"/>
                </a:cxn>
                <a:cxn ang="0">
                  <a:pos x="2" y="22"/>
                </a:cxn>
                <a:cxn ang="0">
                  <a:pos x="0" y="10"/>
                </a:cxn>
                <a:cxn ang="0">
                  <a:pos x="2" y="8"/>
                </a:cxn>
                <a:cxn ang="0">
                  <a:pos x="8" y="4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2" h="30">
                  <a:moveTo>
                    <a:pt x="10" y="0"/>
                  </a:moveTo>
                  <a:lnTo>
                    <a:pt x="12" y="0"/>
                  </a:lnTo>
                  <a:lnTo>
                    <a:pt x="12" y="14"/>
                  </a:lnTo>
                  <a:lnTo>
                    <a:pt x="8" y="30"/>
                  </a:lnTo>
                  <a:lnTo>
                    <a:pt x="2" y="22"/>
                  </a:lnTo>
                  <a:lnTo>
                    <a:pt x="0" y="10"/>
                  </a:lnTo>
                  <a:lnTo>
                    <a:pt x="2" y="8"/>
                  </a:lnTo>
                  <a:lnTo>
                    <a:pt x="8" y="4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85" name="Freeform 457">
              <a:extLst>
                <a:ext uri="{FF2B5EF4-FFF2-40B4-BE49-F238E27FC236}">
                  <a16:creationId xmlns:a16="http://schemas.microsoft.com/office/drawing/2014/main" id="{181FFD35-6895-405A-9236-4CDD6F3B0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6738" y="3570288"/>
              <a:ext cx="9525" cy="317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6" y="2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2">
                  <a:moveTo>
                    <a:pt x="4" y="0"/>
                  </a:moveTo>
                  <a:lnTo>
                    <a:pt x="6" y="2"/>
                  </a:lnTo>
                  <a:lnTo>
                    <a:pt x="4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86" name="Freeform 458">
              <a:extLst>
                <a:ext uri="{FF2B5EF4-FFF2-40B4-BE49-F238E27FC236}">
                  <a16:creationId xmlns:a16="http://schemas.microsoft.com/office/drawing/2014/main" id="{DC9DD17C-2643-45BA-BD41-7B3598A3CB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2138" y="3544888"/>
              <a:ext cx="22225" cy="1905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4"/>
                </a:cxn>
                <a:cxn ang="0">
                  <a:pos x="14" y="6"/>
                </a:cxn>
                <a:cxn ang="0">
                  <a:pos x="10" y="12"/>
                </a:cxn>
                <a:cxn ang="0">
                  <a:pos x="6" y="8"/>
                </a:cxn>
                <a:cxn ang="0">
                  <a:pos x="2" y="8"/>
                </a:cxn>
                <a:cxn ang="0">
                  <a:pos x="0" y="8"/>
                </a:cxn>
                <a:cxn ang="0">
                  <a:pos x="2" y="4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4" h="12">
                  <a:moveTo>
                    <a:pt x="10" y="0"/>
                  </a:moveTo>
                  <a:lnTo>
                    <a:pt x="10" y="4"/>
                  </a:lnTo>
                  <a:lnTo>
                    <a:pt x="14" y="6"/>
                  </a:lnTo>
                  <a:lnTo>
                    <a:pt x="10" y="12"/>
                  </a:lnTo>
                  <a:lnTo>
                    <a:pt x="6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2" y="4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87" name="Freeform 459">
              <a:extLst>
                <a:ext uri="{FF2B5EF4-FFF2-40B4-BE49-F238E27FC236}">
                  <a16:creationId xmlns:a16="http://schemas.microsoft.com/office/drawing/2014/main" id="{C6BDA82D-70E6-4D5B-AA9F-2D2DC44249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3888" y="3544888"/>
              <a:ext cx="9525" cy="317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6" y="2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2">
                  <a:moveTo>
                    <a:pt x="4" y="0"/>
                  </a:moveTo>
                  <a:lnTo>
                    <a:pt x="6" y="2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88" name="Freeform 460">
              <a:extLst>
                <a:ext uri="{FF2B5EF4-FFF2-40B4-BE49-F238E27FC236}">
                  <a16:creationId xmlns:a16="http://schemas.microsoft.com/office/drawing/2014/main" id="{D51EB2DF-4D87-42E3-9E39-8160C80CE1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9913" y="3471863"/>
              <a:ext cx="6350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lnTo>
                    <a:pt x="4" y="2"/>
                  </a:lnTo>
                  <a:lnTo>
                    <a:pt x="2" y="4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89" name="Freeform 461">
              <a:extLst>
                <a:ext uri="{FF2B5EF4-FFF2-40B4-BE49-F238E27FC236}">
                  <a16:creationId xmlns:a16="http://schemas.microsoft.com/office/drawing/2014/main" id="{C2D71D2F-50FA-4921-8E50-4371D10F1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763" y="3135313"/>
              <a:ext cx="6350" cy="9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6"/>
                </a:cxn>
                <a:cxn ang="0">
                  <a:pos x="2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6">
                  <a:moveTo>
                    <a:pt x="4" y="0"/>
                  </a:moveTo>
                  <a:lnTo>
                    <a:pt x="0" y="6"/>
                  </a:lnTo>
                  <a:lnTo>
                    <a:pt x="2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90" name="Freeform 462">
              <a:extLst>
                <a:ext uri="{FF2B5EF4-FFF2-40B4-BE49-F238E27FC236}">
                  <a16:creationId xmlns:a16="http://schemas.microsoft.com/office/drawing/2014/main" id="{C06321EC-630D-4BBF-8630-BB360102C2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538" y="3192463"/>
              <a:ext cx="3175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91" name="Freeform 463">
              <a:extLst>
                <a:ext uri="{FF2B5EF4-FFF2-40B4-BE49-F238E27FC236}">
                  <a16:creationId xmlns:a16="http://schemas.microsoft.com/office/drawing/2014/main" id="{416CCA31-325C-419C-9D5F-554D105709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4238" y="2979738"/>
              <a:ext cx="15875" cy="41275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4" y="22"/>
                </a:cxn>
                <a:cxn ang="0">
                  <a:pos x="10" y="0"/>
                </a:cxn>
                <a:cxn ang="0">
                  <a:pos x="2" y="16"/>
                </a:cxn>
                <a:cxn ang="0">
                  <a:pos x="0" y="26"/>
                </a:cxn>
                <a:cxn ang="0">
                  <a:pos x="0" y="26"/>
                </a:cxn>
              </a:cxnLst>
              <a:rect l="0" t="0" r="r" b="b"/>
              <a:pathLst>
                <a:path w="10" h="26">
                  <a:moveTo>
                    <a:pt x="0" y="26"/>
                  </a:moveTo>
                  <a:lnTo>
                    <a:pt x="4" y="22"/>
                  </a:lnTo>
                  <a:lnTo>
                    <a:pt x="10" y="0"/>
                  </a:lnTo>
                  <a:lnTo>
                    <a:pt x="2" y="16"/>
                  </a:lnTo>
                  <a:lnTo>
                    <a:pt x="0" y="26"/>
                  </a:lnTo>
                  <a:lnTo>
                    <a:pt x="0" y="2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92" name="Freeform 464">
              <a:extLst>
                <a:ext uri="{FF2B5EF4-FFF2-40B4-BE49-F238E27FC236}">
                  <a16:creationId xmlns:a16="http://schemas.microsoft.com/office/drawing/2014/main" id="{F27431F6-925D-414C-A862-D7B7B53B8B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2338" y="2957513"/>
              <a:ext cx="19050" cy="38100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10" y="12"/>
                </a:cxn>
                <a:cxn ang="0">
                  <a:pos x="10" y="4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8"/>
                </a:cxn>
                <a:cxn ang="0">
                  <a:pos x="0" y="18"/>
                </a:cxn>
                <a:cxn ang="0">
                  <a:pos x="2" y="20"/>
                </a:cxn>
                <a:cxn ang="0">
                  <a:pos x="0" y="24"/>
                </a:cxn>
                <a:cxn ang="0">
                  <a:pos x="0" y="24"/>
                </a:cxn>
              </a:cxnLst>
              <a:rect l="0" t="0" r="r" b="b"/>
              <a:pathLst>
                <a:path w="12" h="24">
                  <a:moveTo>
                    <a:pt x="0" y="24"/>
                  </a:moveTo>
                  <a:lnTo>
                    <a:pt x="10" y="12"/>
                  </a:lnTo>
                  <a:lnTo>
                    <a:pt x="10" y="4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8"/>
                  </a:lnTo>
                  <a:lnTo>
                    <a:pt x="0" y="18"/>
                  </a:lnTo>
                  <a:lnTo>
                    <a:pt x="2" y="20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93" name="Freeform 465">
              <a:extLst>
                <a:ext uri="{FF2B5EF4-FFF2-40B4-BE49-F238E27FC236}">
                  <a16:creationId xmlns:a16="http://schemas.microsoft.com/office/drawing/2014/main" id="{662A4E32-91CD-416A-B134-8E5997A3C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7263" y="2855913"/>
              <a:ext cx="9525" cy="1587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4" y="10"/>
                </a:cxn>
                <a:cxn ang="0">
                  <a:pos x="6" y="8"/>
                </a:cxn>
                <a:cxn ang="0">
                  <a:pos x="4" y="4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0">
                  <a:moveTo>
                    <a:pt x="4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4" y="10"/>
                  </a:lnTo>
                  <a:lnTo>
                    <a:pt x="6" y="8"/>
                  </a:lnTo>
                  <a:lnTo>
                    <a:pt x="4" y="4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94" name="Freeform 466">
              <a:extLst>
                <a:ext uri="{FF2B5EF4-FFF2-40B4-BE49-F238E27FC236}">
                  <a16:creationId xmlns:a16="http://schemas.microsoft.com/office/drawing/2014/main" id="{A813A80C-7F11-4A65-8CEC-3C51F9A3D1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9313" y="3059113"/>
              <a:ext cx="9525" cy="9525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4" y="2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6" y="6"/>
                </a:cxn>
                <a:cxn ang="0">
                  <a:pos x="6" y="6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4" y="2"/>
                  </a:lnTo>
                  <a:lnTo>
                    <a:pt x="0" y="0"/>
                  </a:lnTo>
                  <a:lnTo>
                    <a:pt x="0" y="4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95" name="Freeform 467">
              <a:extLst>
                <a:ext uri="{FF2B5EF4-FFF2-40B4-BE49-F238E27FC236}">
                  <a16:creationId xmlns:a16="http://schemas.microsoft.com/office/drawing/2014/main" id="{20A9D529-1D95-4F78-A41C-B9416CE91D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3113" y="3027363"/>
              <a:ext cx="38100" cy="41275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12" y="4"/>
                </a:cxn>
                <a:cxn ang="0">
                  <a:pos x="10" y="8"/>
                </a:cxn>
                <a:cxn ang="0">
                  <a:pos x="10" y="10"/>
                </a:cxn>
                <a:cxn ang="0">
                  <a:pos x="14" y="4"/>
                </a:cxn>
                <a:cxn ang="0">
                  <a:pos x="14" y="8"/>
                </a:cxn>
                <a:cxn ang="0">
                  <a:pos x="14" y="10"/>
                </a:cxn>
                <a:cxn ang="0">
                  <a:pos x="14" y="10"/>
                </a:cxn>
                <a:cxn ang="0">
                  <a:pos x="14" y="4"/>
                </a:cxn>
                <a:cxn ang="0">
                  <a:pos x="12" y="2"/>
                </a:cxn>
                <a:cxn ang="0">
                  <a:pos x="18" y="0"/>
                </a:cxn>
                <a:cxn ang="0">
                  <a:pos x="22" y="4"/>
                </a:cxn>
                <a:cxn ang="0">
                  <a:pos x="24" y="10"/>
                </a:cxn>
                <a:cxn ang="0">
                  <a:pos x="18" y="14"/>
                </a:cxn>
                <a:cxn ang="0">
                  <a:pos x="20" y="20"/>
                </a:cxn>
                <a:cxn ang="0">
                  <a:pos x="16" y="22"/>
                </a:cxn>
                <a:cxn ang="0">
                  <a:pos x="16" y="26"/>
                </a:cxn>
                <a:cxn ang="0">
                  <a:pos x="10" y="26"/>
                </a:cxn>
                <a:cxn ang="0">
                  <a:pos x="10" y="24"/>
                </a:cxn>
                <a:cxn ang="0">
                  <a:pos x="10" y="22"/>
                </a:cxn>
                <a:cxn ang="0">
                  <a:pos x="4" y="22"/>
                </a:cxn>
                <a:cxn ang="0">
                  <a:pos x="2" y="18"/>
                </a:cxn>
                <a:cxn ang="0">
                  <a:pos x="2" y="12"/>
                </a:cxn>
                <a:cxn ang="0">
                  <a:pos x="0" y="10"/>
                </a:cxn>
                <a:cxn ang="0">
                  <a:pos x="8" y="6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24" h="26">
                  <a:moveTo>
                    <a:pt x="6" y="4"/>
                  </a:moveTo>
                  <a:lnTo>
                    <a:pt x="12" y="4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14" y="4"/>
                  </a:lnTo>
                  <a:lnTo>
                    <a:pt x="14" y="8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4"/>
                  </a:lnTo>
                  <a:lnTo>
                    <a:pt x="12" y="2"/>
                  </a:lnTo>
                  <a:lnTo>
                    <a:pt x="18" y="0"/>
                  </a:lnTo>
                  <a:lnTo>
                    <a:pt x="22" y="4"/>
                  </a:lnTo>
                  <a:lnTo>
                    <a:pt x="24" y="10"/>
                  </a:lnTo>
                  <a:lnTo>
                    <a:pt x="18" y="14"/>
                  </a:lnTo>
                  <a:lnTo>
                    <a:pt x="20" y="20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0" y="26"/>
                  </a:lnTo>
                  <a:lnTo>
                    <a:pt x="10" y="24"/>
                  </a:lnTo>
                  <a:lnTo>
                    <a:pt x="10" y="22"/>
                  </a:lnTo>
                  <a:lnTo>
                    <a:pt x="4" y="22"/>
                  </a:lnTo>
                  <a:lnTo>
                    <a:pt x="2" y="18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8" y="6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96" name="Freeform 468">
              <a:extLst>
                <a:ext uri="{FF2B5EF4-FFF2-40B4-BE49-F238E27FC236}">
                  <a16:creationId xmlns:a16="http://schemas.microsoft.com/office/drawing/2014/main" id="{552E6D43-8F19-4E24-A369-28486B507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8988" y="3071813"/>
              <a:ext cx="9525" cy="1270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6" y="2"/>
                </a:cxn>
                <a:cxn ang="0">
                  <a:pos x="4" y="8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6" h="8">
                  <a:moveTo>
                    <a:pt x="2" y="0"/>
                  </a:moveTo>
                  <a:lnTo>
                    <a:pt x="6" y="2"/>
                  </a:lnTo>
                  <a:lnTo>
                    <a:pt x="4" y="8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97" name="Freeform 469">
              <a:extLst>
                <a:ext uri="{FF2B5EF4-FFF2-40B4-BE49-F238E27FC236}">
                  <a16:creationId xmlns:a16="http://schemas.microsoft.com/office/drawing/2014/main" id="{4E831A92-A4DF-4610-B729-C93E34AF25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3113" y="3071813"/>
              <a:ext cx="19050" cy="9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12" y="6"/>
                </a:cxn>
                <a:cxn ang="0">
                  <a:pos x="6" y="6"/>
                </a:cxn>
                <a:cxn ang="0">
                  <a:pos x="2" y="4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2" h="6">
                  <a:moveTo>
                    <a:pt x="4" y="0"/>
                  </a:moveTo>
                  <a:lnTo>
                    <a:pt x="6" y="2"/>
                  </a:lnTo>
                  <a:lnTo>
                    <a:pt x="10" y="0"/>
                  </a:lnTo>
                  <a:lnTo>
                    <a:pt x="12" y="6"/>
                  </a:lnTo>
                  <a:lnTo>
                    <a:pt x="6" y="6"/>
                  </a:lnTo>
                  <a:lnTo>
                    <a:pt x="2" y="4"/>
                  </a:lnTo>
                  <a:lnTo>
                    <a:pt x="2" y="2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98" name="Freeform 470">
              <a:extLst>
                <a:ext uri="{FF2B5EF4-FFF2-40B4-BE49-F238E27FC236}">
                  <a16:creationId xmlns:a16="http://schemas.microsoft.com/office/drawing/2014/main" id="{2F71DC5E-8A7D-4412-8CFE-F9B60180C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713" y="3046413"/>
              <a:ext cx="22225" cy="1905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10" y="2"/>
                </a:cxn>
                <a:cxn ang="0">
                  <a:pos x="10" y="0"/>
                </a:cxn>
                <a:cxn ang="0">
                  <a:pos x="14" y="8"/>
                </a:cxn>
                <a:cxn ang="0">
                  <a:pos x="14" y="12"/>
                </a:cxn>
                <a:cxn ang="0">
                  <a:pos x="4" y="12"/>
                </a:cxn>
                <a:cxn ang="0">
                  <a:pos x="6" y="10"/>
                </a:cxn>
                <a:cxn ang="0">
                  <a:pos x="2" y="10"/>
                </a:cxn>
                <a:cxn ang="0">
                  <a:pos x="0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14" h="12">
                  <a:moveTo>
                    <a:pt x="4" y="2"/>
                  </a:moveTo>
                  <a:lnTo>
                    <a:pt x="10" y="2"/>
                  </a:lnTo>
                  <a:lnTo>
                    <a:pt x="10" y="0"/>
                  </a:lnTo>
                  <a:lnTo>
                    <a:pt x="14" y="8"/>
                  </a:lnTo>
                  <a:lnTo>
                    <a:pt x="14" y="12"/>
                  </a:lnTo>
                  <a:lnTo>
                    <a:pt x="4" y="12"/>
                  </a:lnTo>
                  <a:lnTo>
                    <a:pt x="6" y="10"/>
                  </a:lnTo>
                  <a:lnTo>
                    <a:pt x="2" y="10"/>
                  </a:lnTo>
                  <a:lnTo>
                    <a:pt x="0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99" name="Freeform 471">
              <a:extLst>
                <a:ext uri="{FF2B5EF4-FFF2-40B4-BE49-F238E27FC236}">
                  <a16:creationId xmlns:a16="http://schemas.microsoft.com/office/drawing/2014/main" id="{B2ED9019-F474-4904-8BD3-3BC499B4D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6763" y="3062288"/>
              <a:ext cx="6350" cy="15875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4" y="0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8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4" h="10">
                  <a:moveTo>
                    <a:pt x="2" y="4"/>
                  </a:moveTo>
                  <a:lnTo>
                    <a:pt x="4" y="0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00" name="Freeform 472">
              <a:extLst>
                <a:ext uri="{FF2B5EF4-FFF2-40B4-BE49-F238E27FC236}">
                  <a16:creationId xmlns:a16="http://schemas.microsoft.com/office/drawing/2014/main" id="{A05BAFCA-D6F2-4743-AECC-ADDB949D2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7563" y="3081338"/>
              <a:ext cx="9525" cy="12700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6" y="8"/>
                </a:cxn>
                <a:cxn ang="0">
                  <a:pos x="0" y="8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2" y="0"/>
                </a:cxn>
                <a:cxn ang="0">
                  <a:pos x="6" y="2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6" h="8">
                  <a:moveTo>
                    <a:pt x="6" y="4"/>
                  </a:moveTo>
                  <a:lnTo>
                    <a:pt x="6" y="8"/>
                  </a:lnTo>
                  <a:lnTo>
                    <a:pt x="0" y="8"/>
                  </a:lnTo>
                  <a:lnTo>
                    <a:pt x="0" y="4"/>
                  </a:lnTo>
                  <a:lnTo>
                    <a:pt x="4" y="4"/>
                  </a:lnTo>
                  <a:lnTo>
                    <a:pt x="2" y="0"/>
                  </a:lnTo>
                  <a:lnTo>
                    <a:pt x="6" y="2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01" name="Freeform 473">
              <a:extLst>
                <a:ext uri="{FF2B5EF4-FFF2-40B4-BE49-F238E27FC236}">
                  <a16:creationId xmlns:a16="http://schemas.microsoft.com/office/drawing/2014/main" id="{527FCA10-4E0D-43C6-A8AC-B074461AE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8538" y="2862263"/>
              <a:ext cx="3175" cy="31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02" name="Freeform 474">
              <a:extLst>
                <a:ext uri="{FF2B5EF4-FFF2-40B4-BE49-F238E27FC236}">
                  <a16:creationId xmlns:a16="http://schemas.microsoft.com/office/drawing/2014/main" id="{8BCA7039-F369-40E8-9678-91F142500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1238" y="2859088"/>
              <a:ext cx="9525" cy="9525"/>
            </a:xfrm>
            <a:custGeom>
              <a:avLst/>
              <a:gdLst/>
              <a:ahLst/>
              <a:cxnLst>
                <a:cxn ang="0">
                  <a:pos x="4" y="6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4" y="6"/>
                </a:cxn>
                <a:cxn ang="0">
                  <a:pos x="4" y="6"/>
                </a:cxn>
              </a:cxnLst>
              <a:rect l="0" t="0" r="r" b="b"/>
              <a:pathLst>
                <a:path w="6" h="6">
                  <a:moveTo>
                    <a:pt x="4" y="6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4" y="6"/>
                  </a:lnTo>
                  <a:lnTo>
                    <a:pt x="4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03" name="Freeform 475">
              <a:extLst>
                <a:ext uri="{FF2B5EF4-FFF2-40B4-BE49-F238E27FC236}">
                  <a16:creationId xmlns:a16="http://schemas.microsoft.com/office/drawing/2014/main" id="{77141AFD-3F2D-485C-BA3D-1BB30B6C3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4888" y="2928938"/>
              <a:ext cx="28575" cy="25400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6" y="8"/>
                </a:cxn>
                <a:cxn ang="0">
                  <a:pos x="10" y="8"/>
                </a:cxn>
                <a:cxn ang="0">
                  <a:pos x="18" y="4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8" h="16">
                  <a:moveTo>
                    <a:pt x="14" y="0"/>
                  </a:moveTo>
                  <a:lnTo>
                    <a:pt x="0" y="2"/>
                  </a:lnTo>
                  <a:lnTo>
                    <a:pt x="0" y="8"/>
                  </a:lnTo>
                  <a:lnTo>
                    <a:pt x="2" y="10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6" y="8"/>
                  </a:lnTo>
                  <a:lnTo>
                    <a:pt x="10" y="8"/>
                  </a:lnTo>
                  <a:lnTo>
                    <a:pt x="18" y="4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04" name="Freeform 476">
              <a:extLst>
                <a:ext uri="{FF2B5EF4-FFF2-40B4-BE49-F238E27FC236}">
                  <a16:creationId xmlns:a16="http://schemas.microsoft.com/office/drawing/2014/main" id="{D1F99063-1B42-4D29-955D-F344E33F4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8063" y="2909888"/>
              <a:ext cx="19050" cy="15875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4"/>
                </a:cxn>
                <a:cxn ang="0">
                  <a:pos x="4" y="10"/>
                </a:cxn>
                <a:cxn ang="0">
                  <a:pos x="12" y="6"/>
                </a:cxn>
                <a:cxn ang="0">
                  <a:pos x="12" y="2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12" h="10">
                  <a:moveTo>
                    <a:pt x="8" y="2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4"/>
                  </a:lnTo>
                  <a:lnTo>
                    <a:pt x="0" y="6"/>
                  </a:lnTo>
                  <a:lnTo>
                    <a:pt x="2" y="4"/>
                  </a:lnTo>
                  <a:lnTo>
                    <a:pt x="4" y="10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05" name="Freeform 477">
              <a:extLst>
                <a:ext uri="{FF2B5EF4-FFF2-40B4-BE49-F238E27FC236}">
                  <a16:creationId xmlns:a16="http://schemas.microsoft.com/office/drawing/2014/main" id="{8DEA5A70-4901-4D1F-B032-7AC6888DF7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63" y="2427288"/>
              <a:ext cx="47625" cy="41275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0" y="0"/>
                </a:cxn>
                <a:cxn ang="0">
                  <a:pos x="22" y="8"/>
                </a:cxn>
                <a:cxn ang="0">
                  <a:pos x="20" y="14"/>
                </a:cxn>
                <a:cxn ang="0">
                  <a:pos x="26" y="6"/>
                </a:cxn>
                <a:cxn ang="0">
                  <a:pos x="26" y="2"/>
                </a:cxn>
                <a:cxn ang="0">
                  <a:pos x="30" y="6"/>
                </a:cxn>
                <a:cxn ang="0">
                  <a:pos x="30" y="12"/>
                </a:cxn>
                <a:cxn ang="0">
                  <a:pos x="24" y="18"/>
                </a:cxn>
                <a:cxn ang="0">
                  <a:pos x="22" y="16"/>
                </a:cxn>
                <a:cxn ang="0">
                  <a:pos x="18" y="24"/>
                </a:cxn>
                <a:cxn ang="0">
                  <a:pos x="16" y="18"/>
                </a:cxn>
                <a:cxn ang="0">
                  <a:pos x="8" y="26"/>
                </a:cxn>
                <a:cxn ang="0">
                  <a:pos x="6" y="24"/>
                </a:cxn>
                <a:cxn ang="0">
                  <a:pos x="0" y="26"/>
                </a:cxn>
                <a:cxn ang="0">
                  <a:pos x="2" y="20"/>
                </a:cxn>
                <a:cxn ang="0">
                  <a:pos x="12" y="16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30" h="26">
                  <a:moveTo>
                    <a:pt x="18" y="0"/>
                  </a:moveTo>
                  <a:lnTo>
                    <a:pt x="20" y="0"/>
                  </a:lnTo>
                  <a:lnTo>
                    <a:pt x="22" y="8"/>
                  </a:lnTo>
                  <a:lnTo>
                    <a:pt x="20" y="14"/>
                  </a:lnTo>
                  <a:lnTo>
                    <a:pt x="26" y="6"/>
                  </a:lnTo>
                  <a:lnTo>
                    <a:pt x="26" y="2"/>
                  </a:lnTo>
                  <a:lnTo>
                    <a:pt x="30" y="6"/>
                  </a:lnTo>
                  <a:lnTo>
                    <a:pt x="30" y="12"/>
                  </a:lnTo>
                  <a:lnTo>
                    <a:pt x="24" y="18"/>
                  </a:lnTo>
                  <a:lnTo>
                    <a:pt x="22" y="16"/>
                  </a:lnTo>
                  <a:lnTo>
                    <a:pt x="18" y="24"/>
                  </a:lnTo>
                  <a:lnTo>
                    <a:pt x="16" y="18"/>
                  </a:lnTo>
                  <a:lnTo>
                    <a:pt x="8" y="26"/>
                  </a:lnTo>
                  <a:lnTo>
                    <a:pt x="6" y="24"/>
                  </a:lnTo>
                  <a:lnTo>
                    <a:pt x="0" y="26"/>
                  </a:lnTo>
                  <a:lnTo>
                    <a:pt x="2" y="20"/>
                  </a:lnTo>
                  <a:lnTo>
                    <a:pt x="12" y="16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06" name="Freeform 478">
              <a:extLst>
                <a:ext uri="{FF2B5EF4-FFF2-40B4-BE49-F238E27FC236}">
                  <a16:creationId xmlns:a16="http://schemas.microsoft.com/office/drawing/2014/main" id="{3F73DECD-D4AF-4AC7-84A8-8B8D28CCD0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6138" y="2427288"/>
              <a:ext cx="19050" cy="2222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6" y="2"/>
                </a:cxn>
                <a:cxn ang="0">
                  <a:pos x="8" y="4"/>
                </a:cxn>
                <a:cxn ang="0">
                  <a:pos x="8" y="0"/>
                </a:cxn>
                <a:cxn ang="0">
                  <a:pos x="12" y="4"/>
                </a:cxn>
                <a:cxn ang="0">
                  <a:pos x="12" y="10"/>
                </a:cxn>
                <a:cxn ang="0">
                  <a:pos x="6" y="14"/>
                </a:cxn>
                <a:cxn ang="0">
                  <a:pos x="6" y="12"/>
                </a:cxn>
                <a:cxn ang="0">
                  <a:pos x="8" y="8"/>
                </a:cxn>
                <a:cxn ang="0">
                  <a:pos x="0" y="12"/>
                </a:cxn>
                <a:cxn ang="0">
                  <a:pos x="0" y="10"/>
                </a:cxn>
                <a:cxn ang="0">
                  <a:pos x="0" y="10"/>
                </a:cxn>
              </a:cxnLst>
              <a:rect l="0" t="0" r="r" b="b"/>
              <a:pathLst>
                <a:path w="12" h="14">
                  <a:moveTo>
                    <a:pt x="0" y="10"/>
                  </a:moveTo>
                  <a:lnTo>
                    <a:pt x="6" y="2"/>
                  </a:lnTo>
                  <a:lnTo>
                    <a:pt x="8" y="4"/>
                  </a:lnTo>
                  <a:lnTo>
                    <a:pt x="8" y="0"/>
                  </a:lnTo>
                  <a:lnTo>
                    <a:pt x="12" y="4"/>
                  </a:lnTo>
                  <a:lnTo>
                    <a:pt x="12" y="10"/>
                  </a:lnTo>
                  <a:lnTo>
                    <a:pt x="6" y="14"/>
                  </a:lnTo>
                  <a:lnTo>
                    <a:pt x="6" y="12"/>
                  </a:lnTo>
                  <a:lnTo>
                    <a:pt x="8" y="8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07" name="Freeform 479">
              <a:extLst>
                <a:ext uri="{FF2B5EF4-FFF2-40B4-BE49-F238E27FC236}">
                  <a16:creationId xmlns:a16="http://schemas.microsoft.com/office/drawing/2014/main" id="{34EDE118-C4F0-41C3-AF6C-BA4EFB2362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8363" y="2405063"/>
              <a:ext cx="15875" cy="19050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6" y="0"/>
                </a:cxn>
                <a:cxn ang="0">
                  <a:pos x="10" y="2"/>
                </a:cxn>
                <a:cxn ang="0">
                  <a:pos x="4" y="12"/>
                </a:cxn>
                <a:cxn ang="0">
                  <a:pos x="0" y="10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10" h="12">
                  <a:moveTo>
                    <a:pt x="4" y="4"/>
                  </a:moveTo>
                  <a:lnTo>
                    <a:pt x="6" y="0"/>
                  </a:lnTo>
                  <a:lnTo>
                    <a:pt x="10" y="2"/>
                  </a:lnTo>
                  <a:lnTo>
                    <a:pt x="4" y="12"/>
                  </a:lnTo>
                  <a:lnTo>
                    <a:pt x="0" y="10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08" name="Freeform 480">
              <a:extLst>
                <a:ext uri="{FF2B5EF4-FFF2-40B4-BE49-F238E27FC236}">
                  <a16:creationId xmlns:a16="http://schemas.microsoft.com/office/drawing/2014/main" id="{D3E83A02-4220-4BF0-A457-E5415BAA0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2488" y="2487613"/>
              <a:ext cx="12700" cy="12700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2" y="0"/>
                </a:cxn>
                <a:cxn ang="0">
                  <a:pos x="8" y="2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8" h="8">
                  <a:moveTo>
                    <a:pt x="2" y="4"/>
                  </a:moveTo>
                  <a:lnTo>
                    <a:pt x="2" y="0"/>
                  </a:lnTo>
                  <a:lnTo>
                    <a:pt x="8" y="2"/>
                  </a:lnTo>
                  <a:lnTo>
                    <a:pt x="2" y="8"/>
                  </a:lnTo>
                  <a:lnTo>
                    <a:pt x="0" y="6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09" name="Freeform 481">
              <a:extLst>
                <a:ext uri="{FF2B5EF4-FFF2-40B4-BE49-F238E27FC236}">
                  <a16:creationId xmlns:a16="http://schemas.microsoft.com/office/drawing/2014/main" id="{37EA31F5-14E5-47FF-A19E-6BE9D9F5F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6938" y="2389188"/>
              <a:ext cx="25400" cy="31750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0" y="12"/>
                </a:cxn>
                <a:cxn ang="0">
                  <a:pos x="2" y="12"/>
                </a:cxn>
                <a:cxn ang="0">
                  <a:pos x="2" y="8"/>
                </a:cxn>
                <a:cxn ang="0">
                  <a:pos x="8" y="4"/>
                </a:cxn>
                <a:cxn ang="0">
                  <a:pos x="10" y="4"/>
                </a:cxn>
                <a:cxn ang="0">
                  <a:pos x="8" y="0"/>
                </a:cxn>
                <a:cxn ang="0">
                  <a:pos x="12" y="0"/>
                </a:cxn>
                <a:cxn ang="0">
                  <a:pos x="16" y="8"/>
                </a:cxn>
                <a:cxn ang="0">
                  <a:pos x="14" y="16"/>
                </a:cxn>
                <a:cxn ang="0">
                  <a:pos x="0" y="20"/>
                </a:cxn>
                <a:cxn ang="0">
                  <a:pos x="0" y="18"/>
                </a:cxn>
                <a:cxn ang="0">
                  <a:pos x="2" y="16"/>
                </a:cxn>
                <a:cxn ang="0">
                  <a:pos x="2" y="14"/>
                </a:cxn>
                <a:cxn ang="0">
                  <a:pos x="2" y="14"/>
                </a:cxn>
              </a:cxnLst>
              <a:rect l="0" t="0" r="r" b="b"/>
              <a:pathLst>
                <a:path w="16" h="20">
                  <a:moveTo>
                    <a:pt x="2" y="14"/>
                  </a:moveTo>
                  <a:lnTo>
                    <a:pt x="0" y="12"/>
                  </a:lnTo>
                  <a:lnTo>
                    <a:pt x="2" y="12"/>
                  </a:lnTo>
                  <a:lnTo>
                    <a:pt x="2" y="8"/>
                  </a:lnTo>
                  <a:lnTo>
                    <a:pt x="8" y="4"/>
                  </a:lnTo>
                  <a:lnTo>
                    <a:pt x="10" y="4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6" y="8"/>
                  </a:lnTo>
                  <a:lnTo>
                    <a:pt x="14" y="16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10" name="Freeform 482">
              <a:extLst>
                <a:ext uri="{FF2B5EF4-FFF2-40B4-BE49-F238E27FC236}">
                  <a16:creationId xmlns:a16="http://schemas.microsoft.com/office/drawing/2014/main" id="{A37A3435-F9CA-49A4-9EAC-DF60FA90C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2338" y="2373313"/>
              <a:ext cx="22225" cy="19050"/>
            </a:xfrm>
            <a:custGeom>
              <a:avLst/>
              <a:gdLst/>
              <a:ahLst/>
              <a:cxnLst>
                <a:cxn ang="0">
                  <a:pos x="4" y="6"/>
                </a:cxn>
                <a:cxn ang="0">
                  <a:pos x="10" y="4"/>
                </a:cxn>
                <a:cxn ang="0">
                  <a:pos x="10" y="0"/>
                </a:cxn>
                <a:cxn ang="0">
                  <a:pos x="14" y="2"/>
                </a:cxn>
                <a:cxn ang="0">
                  <a:pos x="10" y="8"/>
                </a:cxn>
                <a:cxn ang="0">
                  <a:pos x="4" y="12"/>
                </a:cxn>
                <a:cxn ang="0">
                  <a:pos x="0" y="10"/>
                </a:cxn>
                <a:cxn ang="0">
                  <a:pos x="4" y="6"/>
                </a:cxn>
                <a:cxn ang="0">
                  <a:pos x="4" y="6"/>
                </a:cxn>
              </a:cxnLst>
              <a:rect l="0" t="0" r="r" b="b"/>
              <a:pathLst>
                <a:path w="14" h="12">
                  <a:moveTo>
                    <a:pt x="4" y="6"/>
                  </a:moveTo>
                  <a:lnTo>
                    <a:pt x="10" y="4"/>
                  </a:lnTo>
                  <a:lnTo>
                    <a:pt x="10" y="0"/>
                  </a:lnTo>
                  <a:lnTo>
                    <a:pt x="14" y="2"/>
                  </a:lnTo>
                  <a:lnTo>
                    <a:pt x="10" y="8"/>
                  </a:lnTo>
                  <a:lnTo>
                    <a:pt x="4" y="12"/>
                  </a:lnTo>
                  <a:lnTo>
                    <a:pt x="0" y="10"/>
                  </a:lnTo>
                  <a:lnTo>
                    <a:pt x="4" y="6"/>
                  </a:lnTo>
                  <a:lnTo>
                    <a:pt x="4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11" name="Freeform 483">
              <a:extLst>
                <a:ext uri="{FF2B5EF4-FFF2-40B4-BE49-F238E27FC236}">
                  <a16:creationId xmlns:a16="http://schemas.microsoft.com/office/drawing/2014/main" id="{7D681356-63FD-4283-9DC6-96FD13772F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1388" y="2360613"/>
              <a:ext cx="12700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4" y="10"/>
                </a:cxn>
                <a:cxn ang="0">
                  <a:pos x="0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10">
                  <a:moveTo>
                    <a:pt x="0" y="0"/>
                  </a:moveTo>
                  <a:lnTo>
                    <a:pt x="8" y="2"/>
                  </a:lnTo>
                  <a:lnTo>
                    <a:pt x="4" y="10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12" name="Freeform 484">
              <a:extLst>
                <a:ext uri="{FF2B5EF4-FFF2-40B4-BE49-F238E27FC236}">
                  <a16:creationId xmlns:a16="http://schemas.microsoft.com/office/drawing/2014/main" id="{5FEECC40-D7B0-4AC5-BABE-0DAC4C8E19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4088" y="2347913"/>
              <a:ext cx="12700" cy="9525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8" y="6"/>
                </a:cxn>
                <a:cxn ang="0">
                  <a:pos x="2" y="6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8" h="6">
                  <a:moveTo>
                    <a:pt x="4" y="4"/>
                  </a:moveTo>
                  <a:lnTo>
                    <a:pt x="8" y="6"/>
                  </a:lnTo>
                  <a:lnTo>
                    <a:pt x="2" y="6"/>
                  </a:lnTo>
                  <a:lnTo>
                    <a:pt x="0" y="0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13" name="Freeform 485">
              <a:extLst>
                <a:ext uri="{FF2B5EF4-FFF2-40B4-BE49-F238E27FC236}">
                  <a16:creationId xmlns:a16="http://schemas.microsoft.com/office/drawing/2014/main" id="{0960CF48-4D9F-48E9-B9D3-85C029297C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3138" y="2347913"/>
              <a:ext cx="9525" cy="1270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6" y="2"/>
                </a:cxn>
                <a:cxn ang="0">
                  <a:pos x="4" y="8"/>
                </a:cxn>
                <a:cxn ang="0">
                  <a:pos x="0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8">
                  <a:moveTo>
                    <a:pt x="4" y="0"/>
                  </a:moveTo>
                  <a:lnTo>
                    <a:pt x="6" y="2"/>
                  </a:lnTo>
                  <a:lnTo>
                    <a:pt x="4" y="8"/>
                  </a:lnTo>
                  <a:lnTo>
                    <a:pt x="0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14" name="Freeform 486">
              <a:extLst>
                <a:ext uri="{FF2B5EF4-FFF2-40B4-BE49-F238E27FC236}">
                  <a16:creationId xmlns:a16="http://schemas.microsoft.com/office/drawing/2014/main" id="{F7B3B113-871D-40F4-8167-4B5873F70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7588" y="2341563"/>
              <a:ext cx="9525" cy="6350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6" y="4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6" h="4">
                  <a:moveTo>
                    <a:pt x="4" y="4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15" name="Freeform 487">
              <a:extLst>
                <a:ext uri="{FF2B5EF4-FFF2-40B4-BE49-F238E27FC236}">
                  <a16:creationId xmlns:a16="http://schemas.microsoft.com/office/drawing/2014/main" id="{6BAAD187-860B-4598-8A63-54E470784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8063" y="2319338"/>
              <a:ext cx="22225" cy="15875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12" y="0"/>
                </a:cxn>
                <a:cxn ang="0">
                  <a:pos x="14" y="2"/>
                </a:cxn>
                <a:cxn ang="0">
                  <a:pos x="12" y="8"/>
                </a:cxn>
                <a:cxn ang="0">
                  <a:pos x="2" y="10"/>
                </a:cxn>
                <a:cxn ang="0">
                  <a:pos x="0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14" h="10">
                  <a:moveTo>
                    <a:pt x="4" y="2"/>
                  </a:moveTo>
                  <a:lnTo>
                    <a:pt x="12" y="0"/>
                  </a:lnTo>
                  <a:lnTo>
                    <a:pt x="14" y="2"/>
                  </a:lnTo>
                  <a:lnTo>
                    <a:pt x="12" y="8"/>
                  </a:lnTo>
                  <a:lnTo>
                    <a:pt x="2" y="10"/>
                  </a:lnTo>
                  <a:lnTo>
                    <a:pt x="0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16" name="Freeform 488">
              <a:extLst>
                <a:ext uri="{FF2B5EF4-FFF2-40B4-BE49-F238E27FC236}">
                  <a16:creationId xmlns:a16="http://schemas.microsoft.com/office/drawing/2014/main" id="{A6816C96-7E5C-4E5B-AF3B-9475F53B6D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7113" y="2328863"/>
              <a:ext cx="12700" cy="15875"/>
            </a:xfrm>
            <a:custGeom>
              <a:avLst/>
              <a:gdLst/>
              <a:ahLst/>
              <a:cxnLst>
                <a:cxn ang="0">
                  <a:pos x="6" y="8"/>
                </a:cxn>
                <a:cxn ang="0">
                  <a:pos x="2" y="10"/>
                </a:cxn>
                <a:cxn ang="0">
                  <a:pos x="0" y="4"/>
                </a:cxn>
                <a:cxn ang="0">
                  <a:pos x="6" y="0"/>
                </a:cxn>
                <a:cxn ang="0">
                  <a:pos x="8" y="4"/>
                </a:cxn>
                <a:cxn ang="0">
                  <a:pos x="6" y="8"/>
                </a:cxn>
                <a:cxn ang="0">
                  <a:pos x="6" y="8"/>
                </a:cxn>
              </a:cxnLst>
              <a:rect l="0" t="0" r="r" b="b"/>
              <a:pathLst>
                <a:path w="8" h="10">
                  <a:moveTo>
                    <a:pt x="6" y="8"/>
                  </a:moveTo>
                  <a:lnTo>
                    <a:pt x="2" y="10"/>
                  </a:lnTo>
                  <a:lnTo>
                    <a:pt x="0" y="4"/>
                  </a:lnTo>
                  <a:lnTo>
                    <a:pt x="6" y="0"/>
                  </a:lnTo>
                  <a:lnTo>
                    <a:pt x="8" y="4"/>
                  </a:lnTo>
                  <a:lnTo>
                    <a:pt x="6" y="8"/>
                  </a:lnTo>
                  <a:lnTo>
                    <a:pt x="6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17" name="Freeform 489">
              <a:extLst>
                <a:ext uri="{FF2B5EF4-FFF2-40B4-BE49-F238E27FC236}">
                  <a16:creationId xmlns:a16="http://schemas.microsoft.com/office/drawing/2014/main" id="{A7A46728-7D0F-4BE0-8DEC-F38E970E72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2988" y="2319338"/>
              <a:ext cx="6350" cy="12700"/>
            </a:xfrm>
            <a:custGeom>
              <a:avLst/>
              <a:gdLst/>
              <a:ahLst/>
              <a:cxnLst>
                <a:cxn ang="0">
                  <a:pos x="4" y="6"/>
                </a:cxn>
                <a:cxn ang="0">
                  <a:pos x="2" y="8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4" y="6"/>
                </a:cxn>
              </a:cxnLst>
              <a:rect l="0" t="0" r="r" b="b"/>
              <a:pathLst>
                <a:path w="4" h="8">
                  <a:moveTo>
                    <a:pt x="4" y="6"/>
                  </a:moveTo>
                  <a:lnTo>
                    <a:pt x="2" y="8"/>
                  </a:lnTo>
                  <a:lnTo>
                    <a:pt x="0" y="0"/>
                  </a:lnTo>
                  <a:lnTo>
                    <a:pt x="4" y="2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18" name="Freeform 490">
              <a:extLst>
                <a:ext uri="{FF2B5EF4-FFF2-40B4-BE49-F238E27FC236}">
                  <a16:creationId xmlns:a16="http://schemas.microsoft.com/office/drawing/2014/main" id="{2C6145F6-D754-4743-AD3C-491A4F87D9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7913" y="2290763"/>
              <a:ext cx="12700" cy="1270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8" y="8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8" h="8">
                  <a:moveTo>
                    <a:pt x="6" y="2"/>
                  </a:moveTo>
                  <a:lnTo>
                    <a:pt x="8" y="8"/>
                  </a:lnTo>
                  <a:lnTo>
                    <a:pt x="0" y="4"/>
                  </a:lnTo>
                  <a:lnTo>
                    <a:pt x="4" y="0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19" name="Freeform 491">
              <a:extLst>
                <a:ext uri="{FF2B5EF4-FFF2-40B4-BE49-F238E27FC236}">
                  <a16:creationId xmlns:a16="http://schemas.microsoft.com/office/drawing/2014/main" id="{726FFAB3-E58C-40FC-8B30-1D039C05B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9138" y="2706688"/>
              <a:ext cx="15875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6" y="0"/>
                </a:cxn>
                <a:cxn ang="0">
                  <a:pos x="8" y="0"/>
                </a:cxn>
                <a:cxn ang="0">
                  <a:pos x="10" y="2"/>
                </a:cxn>
                <a:cxn ang="0">
                  <a:pos x="2" y="6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0" h="6">
                  <a:moveTo>
                    <a:pt x="0" y="4"/>
                  </a:moveTo>
                  <a:lnTo>
                    <a:pt x="6" y="0"/>
                  </a:lnTo>
                  <a:lnTo>
                    <a:pt x="8" y="0"/>
                  </a:lnTo>
                  <a:lnTo>
                    <a:pt x="10" y="2"/>
                  </a:lnTo>
                  <a:lnTo>
                    <a:pt x="2" y="6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20" name="Freeform 492">
              <a:extLst>
                <a:ext uri="{FF2B5EF4-FFF2-40B4-BE49-F238E27FC236}">
                  <a16:creationId xmlns:a16="http://schemas.microsoft.com/office/drawing/2014/main" id="{323B05B6-B86A-437D-86D8-58BBEB0E20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1988" y="2767013"/>
              <a:ext cx="3175" cy="6350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21" name="Freeform 493">
              <a:extLst>
                <a:ext uri="{FF2B5EF4-FFF2-40B4-BE49-F238E27FC236}">
                  <a16:creationId xmlns:a16="http://schemas.microsoft.com/office/drawing/2014/main" id="{526355EE-CC61-40B4-9E07-12C801CC0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2463" y="2874963"/>
              <a:ext cx="3175" cy="6350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22" name="Freeform 494">
              <a:extLst>
                <a:ext uri="{FF2B5EF4-FFF2-40B4-BE49-F238E27FC236}">
                  <a16:creationId xmlns:a16="http://schemas.microsoft.com/office/drawing/2014/main" id="{5EC766DB-E3AC-4EA9-96C9-8AA5AD692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9288" y="2900363"/>
              <a:ext cx="3175" cy="6350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23" name="Freeform 495">
              <a:extLst>
                <a:ext uri="{FF2B5EF4-FFF2-40B4-BE49-F238E27FC236}">
                  <a16:creationId xmlns:a16="http://schemas.microsoft.com/office/drawing/2014/main" id="{37396E9E-1DA3-4C5E-BA0F-A170FF2E29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2563" y="3840163"/>
              <a:ext cx="15875" cy="127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6" y="6"/>
                </a:cxn>
                <a:cxn ang="0">
                  <a:pos x="6" y="4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0" h="8">
                  <a:moveTo>
                    <a:pt x="8" y="0"/>
                  </a:moveTo>
                  <a:lnTo>
                    <a:pt x="0" y="2"/>
                  </a:lnTo>
                  <a:lnTo>
                    <a:pt x="0" y="6"/>
                  </a:lnTo>
                  <a:lnTo>
                    <a:pt x="2" y="8"/>
                  </a:lnTo>
                  <a:lnTo>
                    <a:pt x="6" y="6"/>
                  </a:lnTo>
                  <a:lnTo>
                    <a:pt x="6" y="4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24" name="Freeform 496">
              <a:extLst>
                <a:ext uri="{FF2B5EF4-FFF2-40B4-BE49-F238E27FC236}">
                  <a16:creationId xmlns:a16="http://schemas.microsoft.com/office/drawing/2014/main" id="{0B39A323-F45B-4120-9564-E3E751A2C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88" y="3849688"/>
              <a:ext cx="9525" cy="952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6"/>
                </a:cxn>
                <a:cxn ang="0">
                  <a:pos x="4" y="6"/>
                </a:cxn>
                <a:cxn ang="0">
                  <a:pos x="6" y="4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6" h="6">
                  <a:moveTo>
                    <a:pt x="2" y="0"/>
                  </a:moveTo>
                  <a:lnTo>
                    <a:pt x="0" y="6"/>
                  </a:lnTo>
                  <a:lnTo>
                    <a:pt x="4" y="6"/>
                  </a:lnTo>
                  <a:lnTo>
                    <a:pt x="6" y="4"/>
                  </a:lnTo>
                  <a:lnTo>
                    <a:pt x="6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25" name="Freeform 497">
              <a:extLst>
                <a:ext uri="{FF2B5EF4-FFF2-40B4-BE49-F238E27FC236}">
                  <a16:creationId xmlns:a16="http://schemas.microsoft.com/office/drawing/2014/main" id="{89A7F984-1BF3-4FF0-88F6-A075A9748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6538" y="3833813"/>
              <a:ext cx="9525" cy="15875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4" y="0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6" y="6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6" h="10">
                  <a:moveTo>
                    <a:pt x="6" y="2"/>
                  </a:moveTo>
                  <a:lnTo>
                    <a:pt x="4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6" y="6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26" name="Freeform 498">
              <a:extLst>
                <a:ext uri="{FF2B5EF4-FFF2-40B4-BE49-F238E27FC236}">
                  <a16:creationId xmlns:a16="http://schemas.microsoft.com/office/drawing/2014/main" id="{3A08C0D0-0B1B-43A2-BA30-DE195F1CD4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6063" y="3824288"/>
              <a:ext cx="9525" cy="63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4" y="2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6" h="4">
                  <a:moveTo>
                    <a:pt x="6" y="0"/>
                  </a:moveTo>
                  <a:lnTo>
                    <a:pt x="2" y="2"/>
                  </a:lnTo>
                  <a:lnTo>
                    <a:pt x="0" y="4"/>
                  </a:ln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27" name="Freeform 499">
              <a:extLst>
                <a:ext uri="{FF2B5EF4-FFF2-40B4-BE49-F238E27FC236}">
                  <a16:creationId xmlns:a16="http://schemas.microsoft.com/office/drawing/2014/main" id="{5CED0DDD-1805-4015-A2BB-E774F4ED5A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3588" y="3706813"/>
              <a:ext cx="6350" cy="63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4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28" name="Freeform 500">
              <a:extLst>
                <a:ext uri="{FF2B5EF4-FFF2-40B4-BE49-F238E27FC236}">
                  <a16:creationId xmlns:a16="http://schemas.microsoft.com/office/drawing/2014/main" id="{C7FD9FC9-C9D4-4FDD-9862-40D46E31A8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9063" y="4125913"/>
              <a:ext cx="3175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29" name="Freeform 501">
              <a:extLst>
                <a:ext uri="{FF2B5EF4-FFF2-40B4-BE49-F238E27FC236}">
                  <a16:creationId xmlns:a16="http://schemas.microsoft.com/office/drawing/2014/main" id="{70FAF54C-F258-4624-AD26-1C2D821A1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5888" y="4129088"/>
              <a:ext cx="12700" cy="635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8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8" h="4">
                  <a:moveTo>
                    <a:pt x="4" y="2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8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30" name="Freeform 502">
              <a:extLst>
                <a:ext uri="{FF2B5EF4-FFF2-40B4-BE49-F238E27FC236}">
                  <a16:creationId xmlns:a16="http://schemas.microsoft.com/office/drawing/2014/main" id="{A1FDD80B-BA6A-4218-BACC-7C0D0D25B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913" y="4710113"/>
              <a:ext cx="3175" cy="1270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8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8">
                  <a:moveTo>
                    <a:pt x="2" y="0"/>
                  </a:moveTo>
                  <a:lnTo>
                    <a:pt x="2" y="8"/>
                  </a:lnTo>
                  <a:lnTo>
                    <a:pt x="0" y="4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31" name="Freeform 503">
              <a:extLst>
                <a:ext uri="{FF2B5EF4-FFF2-40B4-BE49-F238E27FC236}">
                  <a16:creationId xmlns:a16="http://schemas.microsoft.com/office/drawing/2014/main" id="{866B52F0-B5A6-44BB-ABB9-2796776155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8438" y="4729163"/>
              <a:ext cx="3175" cy="3175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32" name="Freeform 504">
              <a:extLst>
                <a:ext uri="{FF2B5EF4-FFF2-40B4-BE49-F238E27FC236}">
                  <a16:creationId xmlns:a16="http://schemas.microsoft.com/office/drawing/2014/main" id="{6F64CCE1-CF91-42BB-8356-9A85D5D6E6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1138" y="4725988"/>
              <a:ext cx="317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4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33" name="Freeform 505">
              <a:extLst>
                <a:ext uri="{FF2B5EF4-FFF2-40B4-BE49-F238E27FC236}">
                  <a16:creationId xmlns:a16="http://schemas.microsoft.com/office/drawing/2014/main" id="{0C9D0BA2-CB2B-495E-9D8D-4252C95CA6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013" y="4738688"/>
              <a:ext cx="3175" cy="6350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4">
                  <a:moveTo>
                    <a:pt x="2" y="2"/>
                  </a:moveTo>
                  <a:lnTo>
                    <a:pt x="2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34" name="Freeform 506">
              <a:extLst>
                <a:ext uri="{FF2B5EF4-FFF2-40B4-BE49-F238E27FC236}">
                  <a16:creationId xmlns:a16="http://schemas.microsoft.com/office/drawing/2014/main" id="{5CF84A58-29FA-4854-870F-614F660DEF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5888" y="4573588"/>
              <a:ext cx="3175" cy="9525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6">
                  <a:moveTo>
                    <a:pt x="2" y="2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35" name="Freeform 507">
              <a:extLst>
                <a:ext uri="{FF2B5EF4-FFF2-40B4-BE49-F238E27FC236}">
                  <a16:creationId xmlns:a16="http://schemas.microsoft.com/office/drawing/2014/main" id="{11D50D6E-BC12-490E-98DB-1CA226FCF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6363" y="4589463"/>
              <a:ext cx="6350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10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10">
                  <a:moveTo>
                    <a:pt x="0" y="0"/>
                  </a:moveTo>
                  <a:lnTo>
                    <a:pt x="4" y="10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36" name="Freeform 508">
              <a:extLst>
                <a:ext uri="{FF2B5EF4-FFF2-40B4-BE49-F238E27FC236}">
                  <a16:creationId xmlns:a16="http://schemas.microsoft.com/office/drawing/2014/main" id="{7EF5E33C-F1DE-41AF-8D67-AA4EFBEC2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2413" y="4668838"/>
              <a:ext cx="6350" cy="158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37" name="Freeform 509">
              <a:extLst>
                <a:ext uri="{FF2B5EF4-FFF2-40B4-BE49-F238E27FC236}">
                  <a16:creationId xmlns:a16="http://schemas.microsoft.com/office/drawing/2014/main" id="{07B03586-5E6E-4F4A-83AC-AA6CD8BAD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5738" y="4729163"/>
              <a:ext cx="152400" cy="298450"/>
            </a:xfrm>
            <a:custGeom>
              <a:avLst/>
              <a:gdLst/>
              <a:ahLst/>
              <a:cxnLst>
                <a:cxn ang="0">
                  <a:pos x="18" y="54"/>
                </a:cxn>
                <a:cxn ang="0">
                  <a:pos x="26" y="52"/>
                </a:cxn>
                <a:cxn ang="0">
                  <a:pos x="30" y="52"/>
                </a:cxn>
                <a:cxn ang="0">
                  <a:pos x="32" y="48"/>
                </a:cxn>
                <a:cxn ang="0">
                  <a:pos x="38" y="48"/>
                </a:cxn>
                <a:cxn ang="0">
                  <a:pos x="46" y="52"/>
                </a:cxn>
                <a:cxn ang="0">
                  <a:pos x="42" y="46"/>
                </a:cxn>
                <a:cxn ang="0">
                  <a:pos x="50" y="42"/>
                </a:cxn>
                <a:cxn ang="0">
                  <a:pos x="54" y="44"/>
                </a:cxn>
                <a:cxn ang="0">
                  <a:pos x="54" y="36"/>
                </a:cxn>
                <a:cxn ang="0">
                  <a:pos x="56" y="38"/>
                </a:cxn>
                <a:cxn ang="0">
                  <a:pos x="64" y="34"/>
                </a:cxn>
                <a:cxn ang="0">
                  <a:pos x="62" y="26"/>
                </a:cxn>
                <a:cxn ang="0">
                  <a:pos x="62" y="20"/>
                </a:cxn>
                <a:cxn ang="0">
                  <a:pos x="66" y="18"/>
                </a:cxn>
                <a:cxn ang="0">
                  <a:pos x="70" y="14"/>
                </a:cxn>
                <a:cxn ang="0">
                  <a:pos x="74" y="14"/>
                </a:cxn>
                <a:cxn ang="0">
                  <a:pos x="74" y="2"/>
                </a:cxn>
                <a:cxn ang="0">
                  <a:pos x="80" y="0"/>
                </a:cxn>
                <a:cxn ang="0">
                  <a:pos x="96" y="44"/>
                </a:cxn>
                <a:cxn ang="0">
                  <a:pos x="92" y="50"/>
                </a:cxn>
                <a:cxn ang="0">
                  <a:pos x="88" y="44"/>
                </a:cxn>
                <a:cxn ang="0">
                  <a:pos x="88" y="60"/>
                </a:cxn>
                <a:cxn ang="0">
                  <a:pos x="80" y="88"/>
                </a:cxn>
                <a:cxn ang="0">
                  <a:pos x="58" y="166"/>
                </a:cxn>
                <a:cxn ang="0">
                  <a:pos x="52" y="178"/>
                </a:cxn>
                <a:cxn ang="0">
                  <a:pos x="38" y="184"/>
                </a:cxn>
                <a:cxn ang="0">
                  <a:pos x="12" y="178"/>
                </a:cxn>
                <a:cxn ang="0">
                  <a:pos x="6" y="164"/>
                </a:cxn>
                <a:cxn ang="0">
                  <a:pos x="4" y="152"/>
                </a:cxn>
                <a:cxn ang="0">
                  <a:pos x="0" y="134"/>
                </a:cxn>
                <a:cxn ang="0">
                  <a:pos x="6" y="126"/>
                </a:cxn>
                <a:cxn ang="0">
                  <a:pos x="10" y="118"/>
                </a:cxn>
                <a:cxn ang="0">
                  <a:pos x="18" y="102"/>
                </a:cxn>
                <a:cxn ang="0">
                  <a:pos x="12" y="76"/>
                </a:cxn>
                <a:cxn ang="0">
                  <a:pos x="16" y="60"/>
                </a:cxn>
                <a:cxn ang="0">
                  <a:pos x="16" y="56"/>
                </a:cxn>
              </a:cxnLst>
              <a:rect l="0" t="0" r="r" b="b"/>
              <a:pathLst>
                <a:path w="96" h="188">
                  <a:moveTo>
                    <a:pt x="16" y="56"/>
                  </a:moveTo>
                  <a:lnTo>
                    <a:pt x="18" y="54"/>
                  </a:lnTo>
                  <a:lnTo>
                    <a:pt x="22" y="54"/>
                  </a:lnTo>
                  <a:lnTo>
                    <a:pt x="26" y="52"/>
                  </a:lnTo>
                  <a:lnTo>
                    <a:pt x="28" y="54"/>
                  </a:lnTo>
                  <a:lnTo>
                    <a:pt x="30" y="52"/>
                  </a:lnTo>
                  <a:lnTo>
                    <a:pt x="30" y="52"/>
                  </a:lnTo>
                  <a:lnTo>
                    <a:pt x="32" y="48"/>
                  </a:lnTo>
                  <a:lnTo>
                    <a:pt x="36" y="50"/>
                  </a:lnTo>
                  <a:lnTo>
                    <a:pt x="38" y="48"/>
                  </a:lnTo>
                  <a:lnTo>
                    <a:pt x="42" y="52"/>
                  </a:lnTo>
                  <a:lnTo>
                    <a:pt x="46" y="52"/>
                  </a:lnTo>
                  <a:lnTo>
                    <a:pt x="42" y="48"/>
                  </a:lnTo>
                  <a:lnTo>
                    <a:pt x="42" y="46"/>
                  </a:lnTo>
                  <a:lnTo>
                    <a:pt x="48" y="42"/>
                  </a:lnTo>
                  <a:lnTo>
                    <a:pt x="50" y="42"/>
                  </a:lnTo>
                  <a:lnTo>
                    <a:pt x="50" y="46"/>
                  </a:lnTo>
                  <a:lnTo>
                    <a:pt x="54" y="44"/>
                  </a:lnTo>
                  <a:lnTo>
                    <a:pt x="52" y="40"/>
                  </a:lnTo>
                  <a:lnTo>
                    <a:pt x="54" y="36"/>
                  </a:lnTo>
                  <a:lnTo>
                    <a:pt x="56" y="34"/>
                  </a:lnTo>
                  <a:lnTo>
                    <a:pt x="56" y="38"/>
                  </a:lnTo>
                  <a:lnTo>
                    <a:pt x="60" y="34"/>
                  </a:lnTo>
                  <a:lnTo>
                    <a:pt x="64" y="34"/>
                  </a:lnTo>
                  <a:lnTo>
                    <a:pt x="60" y="30"/>
                  </a:lnTo>
                  <a:lnTo>
                    <a:pt x="62" y="26"/>
                  </a:lnTo>
                  <a:lnTo>
                    <a:pt x="64" y="26"/>
                  </a:lnTo>
                  <a:lnTo>
                    <a:pt x="62" y="20"/>
                  </a:lnTo>
                  <a:lnTo>
                    <a:pt x="62" y="18"/>
                  </a:lnTo>
                  <a:lnTo>
                    <a:pt x="66" y="18"/>
                  </a:lnTo>
                  <a:lnTo>
                    <a:pt x="66" y="22"/>
                  </a:lnTo>
                  <a:lnTo>
                    <a:pt x="70" y="14"/>
                  </a:lnTo>
                  <a:lnTo>
                    <a:pt x="72" y="16"/>
                  </a:lnTo>
                  <a:lnTo>
                    <a:pt x="74" y="14"/>
                  </a:lnTo>
                  <a:lnTo>
                    <a:pt x="76" y="6"/>
                  </a:lnTo>
                  <a:lnTo>
                    <a:pt x="74" y="2"/>
                  </a:lnTo>
                  <a:lnTo>
                    <a:pt x="76" y="4"/>
                  </a:lnTo>
                  <a:lnTo>
                    <a:pt x="80" y="0"/>
                  </a:lnTo>
                  <a:lnTo>
                    <a:pt x="88" y="10"/>
                  </a:lnTo>
                  <a:lnTo>
                    <a:pt x="96" y="44"/>
                  </a:lnTo>
                  <a:lnTo>
                    <a:pt x="94" y="50"/>
                  </a:lnTo>
                  <a:lnTo>
                    <a:pt x="92" y="50"/>
                  </a:lnTo>
                  <a:lnTo>
                    <a:pt x="90" y="44"/>
                  </a:lnTo>
                  <a:lnTo>
                    <a:pt x="88" y="44"/>
                  </a:lnTo>
                  <a:lnTo>
                    <a:pt x="86" y="54"/>
                  </a:lnTo>
                  <a:lnTo>
                    <a:pt x="88" y="60"/>
                  </a:lnTo>
                  <a:lnTo>
                    <a:pt x="84" y="68"/>
                  </a:lnTo>
                  <a:lnTo>
                    <a:pt x="80" y="88"/>
                  </a:lnTo>
                  <a:lnTo>
                    <a:pt x="70" y="118"/>
                  </a:lnTo>
                  <a:lnTo>
                    <a:pt x="58" y="166"/>
                  </a:lnTo>
                  <a:lnTo>
                    <a:pt x="54" y="174"/>
                  </a:lnTo>
                  <a:lnTo>
                    <a:pt x="52" y="178"/>
                  </a:lnTo>
                  <a:lnTo>
                    <a:pt x="48" y="182"/>
                  </a:lnTo>
                  <a:lnTo>
                    <a:pt x="38" y="184"/>
                  </a:lnTo>
                  <a:lnTo>
                    <a:pt x="26" y="188"/>
                  </a:lnTo>
                  <a:lnTo>
                    <a:pt x="12" y="178"/>
                  </a:lnTo>
                  <a:lnTo>
                    <a:pt x="8" y="174"/>
                  </a:lnTo>
                  <a:lnTo>
                    <a:pt x="6" y="164"/>
                  </a:lnTo>
                  <a:lnTo>
                    <a:pt x="8" y="158"/>
                  </a:lnTo>
                  <a:lnTo>
                    <a:pt x="4" y="152"/>
                  </a:lnTo>
                  <a:lnTo>
                    <a:pt x="0" y="146"/>
                  </a:lnTo>
                  <a:lnTo>
                    <a:pt x="0" y="134"/>
                  </a:lnTo>
                  <a:lnTo>
                    <a:pt x="4" y="128"/>
                  </a:lnTo>
                  <a:lnTo>
                    <a:pt x="6" y="126"/>
                  </a:lnTo>
                  <a:lnTo>
                    <a:pt x="8" y="126"/>
                  </a:lnTo>
                  <a:lnTo>
                    <a:pt x="10" y="118"/>
                  </a:lnTo>
                  <a:lnTo>
                    <a:pt x="18" y="106"/>
                  </a:lnTo>
                  <a:lnTo>
                    <a:pt x="18" y="102"/>
                  </a:lnTo>
                  <a:lnTo>
                    <a:pt x="14" y="90"/>
                  </a:lnTo>
                  <a:lnTo>
                    <a:pt x="12" y="76"/>
                  </a:lnTo>
                  <a:lnTo>
                    <a:pt x="10" y="72"/>
                  </a:lnTo>
                  <a:lnTo>
                    <a:pt x="16" y="60"/>
                  </a:lnTo>
                  <a:lnTo>
                    <a:pt x="16" y="56"/>
                  </a:lnTo>
                  <a:lnTo>
                    <a:pt x="16" y="5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38" name="Freeform 510">
              <a:extLst>
                <a:ext uri="{FF2B5EF4-FFF2-40B4-BE49-F238E27FC236}">
                  <a16:creationId xmlns:a16="http://schemas.microsoft.com/office/drawing/2014/main" id="{67FB3040-5858-486D-A34B-57618C717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9138" y="4386263"/>
              <a:ext cx="9525" cy="1270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4" y="8"/>
                </a:cxn>
                <a:cxn ang="0">
                  <a:pos x="0" y="8"/>
                </a:cxn>
                <a:cxn ang="0">
                  <a:pos x="2" y="0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6" h="8">
                  <a:moveTo>
                    <a:pt x="6" y="2"/>
                  </a:moveTo>
                  <a:lnTo>
                    <a:pt x="4" y="8"/>
                  </a:lnTo>
                  <a:lnTo>
                    <a:pt x="0" y="8"/>
                  </a:lnTo>
                  <a:lnTo>
                    <a:pt x="2" y="0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39" name="Freeform 511">
              <a:extLst>
                <a:ext uri="{FF2B5EF4-FFF2-40B4-BE49-F238E27FC236}">
                  <a16:creationId xmlns:a16="http://schemas.microsoft.com/office/drawing/2014/main" id="{337F42EE-CDCC-4D86-ACFD-701DB2D8BA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738" y="4430713"/>
              <a:ext cx="3175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2" y="2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40" name="Freeform 512">
              <a:extLst>
                <a:ext uri="{FF2B5EF4-FFF2-40B4-BE49-F238E27FC236}">
                  <a16:creationId xmlns:a16="http://schemas.microsoft.com/office/drawing/2014/main" id="{9A409602-94AA-4C34-B232-230895160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4688" y="4459288"/>
              <a:ext cx="9525" cy="63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6" y="2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6" y="2"/>
                  </a:lnTo>
                  <a:lnTo>
                    <a:pt x="2" y="4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41" name="Freeform 513">
              <a:extLst>
                <a:ext uri="{FF2B5EF4-FFF2-40B4-BE49-F238E27FC236}">
                  <a16:creationId xmlns:a16="http://schemas.microsoft.com/office/drawing/2014/main" id="{7ECAB547-28BF-485F-A1A9-93B784764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8813" y="4497388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42" name="Freeform 514">
              <a:extLst>
                <a:ext uri="{FF2B5EF4-FFF2-40B4-BE49-F238E27FC236}">
                  <a16:creationId xmlns:a16="http://schemas.microsoft.com/office/drawing/2014/main" id="{B55B8423-F3B8-49FD-A30F-9474821768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6213" y="3735388"/>
              <a:ext cx="9525" cy="317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2">
                  <a:moveTo>
                    <a:pt x="4" y="0"/>
                  </a:moveTo>
                  <a:lnTo>
                    <a:pt x="0" y="0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43" name="Freeform 515">
              <a:extLst>
                <a:ext uri="{FF2B5EF4-FFF2-40B4-BE49-F238E27FC236}">
                  <a16:creationId xmlns:a16="http://schemas.microsoft.com/office/drawing/2014/main" id="{43567F9D-FF35-41B1-9E85-7B9FBE243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088" y="3725863"/>
              <a:ext cx="3175" cy="31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44" name="Freeform 516">
              <a:extLst>
                <a:ext uri="{FF2B5EF4-FFF2-40B4-BE49-F238E27FC236}">
                  <a16:creationId xmlns:a16="http://schemas.microsoft.com/office/drawing/2014/main" id="{980AA925-1C71-40A2-BC1E-22B36E1E17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1588" y="4100513"/>
              <a:ext cx="6350" cy="63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4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45" name="Freeform 517">
              <a:extLst>
                <a:ext uri="{FF2B5EF4-FFF2-40B4-BE49-F238E27FC236}">
                  <a16:creationId xmlns:a16="http://schemas.microsoft.com/office/drawing/2014/main" id="{AE25EB2A-8FA0-4E2D-AA7F-E7C8D7619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3813" y="4113213"/>
              <a:ext cx="6350" cy="317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46" name="Rectangle 518">
              <a:extLst>
                <a:ext uri="{FF2B5EF4-FFF2-40B4-BE49-F238E27FC236}">
                  <a16:creationId xmlns:a16="http://schemas.microsoft.com/office/drawing/2014/main" id="{B7919FAE-054B-46B4-AA07-F65B200B90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2388" y="4106863"/>
              <a:ext cx="1588" cy="6350"/>
            </a:xfrm>
            <a:prstGeom prst="rect">
              <a:avLst/>
            </a:pr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47" name="Freeform 519">
              <a:extLst>
                <a:ext uri="{FF2B5EF4-FFF2-40B4-BE49-F238E27FC236}">
                  <a16:creationId xmlns:a16="http://schemas.microsoft.com/office/drawing/2014/main" id="{475FD454-BF64-4F9F-B004-73B656411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2388" y="4122738"/>
              <a:ext cx="6350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4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48" name="Freeform 520">
              <a:extLst>
                <a:ext uri="{FF2B5EF4-FFF2-40B4-BE49-F238E27FC236}">
                  <a16:creationId xmlns:a16="http://schemas.microsoft.com/office/drawing/2014/main" id="{56DD2F22-25AF-4D76-88E1-A5D3F6345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6513" y="4141788"/>
              <a:ext cx="3175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6">
                  <a:moveTo>
                    <a:pt x="0" y="0"/>
                  </a:moveTo>
                  <a:lnTo>
                    <a:pt x="0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49" name="Freeform 521">
              <a:extLst>
                <a:ext uri="{FF2B5EF4-FFF2-40B4-BE49-F238E27FC236}">
                  <a16:creationId xmlns:a16="http://schemas.microsoft.com/office/drawing/2014/main" id="{188F4F78-2DCD-495B-BAB1-AFD480F6F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0638" y="4151313"/>
              <a:ext cx="3175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50" name="Freeform 522">
              <a:extLst>
                <a:ext uri="{FF2B5EF4-FFF2-40B4-BE49-F238E27FC236}">
                  <a16:creationId xmlns:a16="http://schemas.microsoft.com/office/drawing/2014/main" id="{AC7674DA-A6B3-42F3-820B-4157A0E573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763" y="3557588"/>
              <a:ext cx="1588" cy="31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51" name="Freeform 523">
              <a:extLst>
                <a:ext uri="{FF2B5EF4-FFF2-40B4-BE49-F238E27FC236}">
                  <a16:creationId xmlns:a16="http://schemas.microsoft.com/office/drawing/2014/main" id="{A5A9E5B1-B9A0-480D-9A05-54A1DE0D8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1738" y="3582988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52" name="Freeform 524">
              <a:extLst>
                <a:ext uri="{FF2B5EF4-FFF2-40B4-BE49-F238E27FC236}">
                  <a16:creationId xmlns:a16="http://schemas.microsoft.com/office/drawing/2014/main" id="{65097174-7BBC-4C0E-A408-DE8678AE4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4913" y="3586163"/>
              <a:ext cx="9525" cy="3175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6" h="2">
                  <a:moveTo>
                    <a:pt x="6" y="2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0" y="0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53" name="Freeform 525">
              <a:extLst>
                <a:ext uri="{FF2B5EF4-FFF2-40B4-BE49-F238E27FC236}">
                  <a16:creationId xmlns:a16="http://schemas.microsoft.com/office/drawing/2014/main" id="{524B3701-071F-41CE-97DF-4D5ADF91F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1263" y="3579813"/>
              <a:ext cx="9525" cy="3175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0" y="0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6" h="2">
                  <a:moveTo>
                    <a:pt x="6" y="2"/>
                  </a:moveTo>
                  <a:lnTo>
                    <a:pt x="0" y="0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54" name="Freeform 526">
              <a:extLst>
                <a:ext uri="{FF2B5EF4-FFF2-40B4-BE49-F238E27FC236}">
                  <a16:creationId xmlns:a16="http://schemas.microsoft.com/office/drawing/2014/main" id="{F7F0C5F7-9DE0-40FD-A0AF-9ACC03418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0313" y="3579813"/>
              <a:ext cx="6350" cy="31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55" name="Freeform 527">
              <a:extLst>
                <a:ext uri="{FF2B5EF4-FFF2-40B4-BE49-F238E27FC236}">
                  <a16:creationId xmlns:a16="http://schemas.microsoft.com/office/drawing/2014/main" id="{EF6142A9-8C69-4672-98FF-94FE5A11CE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2063" y="3602038"/>
              <a:ext cx="15875" cy="6350"/>
            </a:xfrm>
            <a:custGeom>
              <a:avLst/>
              <a:gdLst/>
              <a:ahLst/>
              <a:cxnLst>
                <a:cxn ang="0">
                  <a:pos x="10" y="2"/>
                </a:cxn>
                <a:cxn ang="0">
                  <a:pos x="0" y="0"/>
                </a:cxn>
                <a:cxn ang="0">
                  <a:pos x="6" y="4"/>
                </a:cxn>
                <a:cxn ang="0">
                  <a:pos x="10" y="2"/>
                </a:cxn>
                <a:cxn ang="0">
                  <a:pos x="10" y="2"/>
                </a:cxn>
              </a:cxnLst>
              <a:rect l="0" t="0" r="r" b="b"/>
              <a:pathLst>
                <a:path w="10" h="4">
                  <a:moveTo>
                    <a:pt x="10" y="2"/>
                  </a:moveTo>
                  <a:lnTo>
                    <a:pt x="0" y="0"/>
                  </a:lnTo>
                  <a:lnTo>
                    <a:pt x="6" y="4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56" name="Rectangle 528">
              <a:extLst>
                <a:ext uri="{FF2B5EF4-FFF2-40B4-BE49-F238E27FC236}">
                  <a16:creationId xmlns:a16="http://schemas.microsoft.com/office/drawing/2014/main" id="{FB795969-50ED-461C-9F74-B0DE31D6E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7938" y="3627438"/>
              <a:ext cx="1588" cy="1588"/>
            </a:xfrm>
            <a:prstGeom prst="rect">
              <a:avLst/>
            </a:pr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57" name="Freeform 529">
              <a:extLst>
                <a:ext uri="{FF2B5EF4-FFF2-40B4-BE49-F238E27FC236}">
                  <a16:creationId xmlns:a16="http://schemas.microsoft.com/office/drawing/2014/main" id="{C51CCD19-D04F-4EC9-8386-5503122E9E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6413" y="2843213"/>
              <a:ext cx="9525" cy="349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2" y="4"/>
                </a:cxn>
                <a:cxn ang="0">
                  <a:pos x="2" y="8"/>
                </a:cxn>
                <a:cxn ang="0">
                  <a:pos x="0" y="12"/>
                </a:cxn>
                <a:cxn ang="0">
                  <a:pos x="4" y="14"/>
                </a:cxn>
                <a:cxn ang="0">
                  <a:pos x="4" y="22"/>
                </a:cxn>
                <a:cxn ang="0">
                  <a:pos x="6" y="18"/>
                </a:cxn>
                <a:cxn ang="0">
                  <a:pos x="6" y="6"/>
                </a:cxn>
                <a:cxn ang="0">
                  <a:pos x="4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22">
                  <a:moveTo>
                    <a:pt x="4" y="0"/>
                  </a:moveTo>
                  <a:lnTo>
                    <a:pt x="2" y="4"/>
                  </a:lnTo>
                  <a:lnTo>
                    <a:pt x="2" y="8"/>
                  </a:lnTo>
                  <a:lnTo>
                    <a:pt x="0" y="12"/>
                  </a:lnTo>
                  <a:lnTo>
                    <a:pt x="4" y="14"/>
                  </a:lnTo>
                  <a:lnTo>
                    <a:pt x="4" y="22"/>
                  </a:lnTo>
                  <a:lnTo>
                    <a:pt x="6" y="18"/>
                  </a:lnTo>
                  <a:lnTo>
                    <a:pt x="6" y="6"/>
                  </a:lnTo>
                  <a:lnTo>
                    <a:pt x="4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58" name="Freeform 530">
              <a:extLst>
                <a:ext uri="{FF2B5EF4-FFF2-40B4-BE49-F238E27FC236}">
                  <a16:creationId xmlns:a16="http://schemas.microsoft.com/office/drawing/2014/main" id="{94367E82-F30F-4484-B850-45D77C38F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2113" y="2935288"/>
              <a:ext cx="19050" cy="2857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2" y="6"/>
                </a:cxn>
                <a:cxn ang="0">
                  <a:pos x="4" y="8"/>
                </a:cxn>
                <a:cxn ang="0">
                  <a:pos x="0" y="6"/>
                </a:cxn>
                <a:cxn ang="0">
                  <a:pos x="0" y="18"/>
                </a:cxn>
                <a:cxn ang="0">
                  <a:pos x="8" y="12"/>
                </a:cxn>
                <a:cxn ang="0">
                  <a:pos x="8" y="8"/>
                </a:cxn>
                <a:cxn ang="0">
                  <a:pos x="12" y="6"/>
                </a:cxn>
                <a:cxn ang="0">
                  <a:pos x="10" y="6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2" h="18">
                  <a:moveTo>
                    <a:pt x="10" y="0"/>
                  </a:moveTo>
                  <a:lnTo>
                    <a:pt x="2" y="6"/>
                  </a:lnTo>
                  <a:lnTo>
                    <a:pt x="4" y="8"/>
                  </a:lnTo>
                  <a:lnTo>
                    <a:pt x="0" y="6"/>
                  </a:lnTo>
                  <a:lnTo>
                    <a:pt x="0" y="18"/>
                  </a:lnTo>
                  <a:lnTo>
                    <a:pt x="8" y="12"/>
                  </a:lnTo>
                  <a:lnTo>
                    <a:pt x="8" y="8"/>
                  </a:lnTo>
                  <a:lnTo>
                    <a:pt x="12" y="6"/>
                  </a:lnTo>
                  <a:lnTo>
                    <a:pt x="10" y="6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59" name="Freeform 531">
              <a:extLst>
                <a:ext uri="{FF2B5EF4-FFF2-40B4-BE49-F238E27FC236}">
                  <a16:creationId xmlns:a16="http://schemas.microsoft.com/office/drawing/2014/main" id="{D3C3201A-2A44-477E-9696-5565E8FC7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2588" y="2970213"/>
              <a:ext cx="6350" cy="317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lnTo>
                    <a:pt x="0" y="0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60" name="Freeform 532">
              <a:extLst>
                <a:ext uri="{FF2B5EF4-FFF2-40B4-BE49-F238E27FC236}">
                  <a16:creationId xmlns:a16="http://schemas.microsoft.com/office/drawing/2014/main" id="{A31EFCEA-10CD-44F3-95EA-42458F319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1488" y="2906713"/>
              <a:ext cx="12700" cy="9525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4" y="4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8" y="6"/>
                </a:cxn>
                <a:cxn ang="0">
                  <a:pos x="8" y="6"/>
                </a:cxn>
              </a:cxnLst>
              <a:rect l="0" t="0" r="r" b="b"/>
              <a:pathLst>
                <a:path w="8" h="6">
                  <a:moveTo>
                    <a:pt x="8" y="6"/>
                  </a:moveTo>
                  <a:lnTo>
                    <a:pt x="4" y="4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8" y="6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61" name="Freeform 533">
              <a:extLst>
                <a:ext uri="{FF2B5EF4-FFF2-40B4-BE49-F238E27FC236}">
                  <a16:creationId xmlns:a16="http://schemas.microsoft.com/office/drawing/2014/main" id="{D943E49C-948A-43CA-88F3-B7C7CF925B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8313" y="2916238"/>
              <a:ext cx="6350" cy="3175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4" h="2">
                  <a:moveTo>
                    <a:pt x="4" y="2"/>
                  </a:moveTo>
                  <a:lnTo>
                    <a:pt x="0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62" name="Freeform 534">
              <a:extLst>
                <a:ext uri="{FF2B5EF4-FFF2-40B4-BE49-F238E27FC236}">
                  <a16:creationId xmlns:a16="http://schemas.microsoft.com/office/drawing/2014/main" id="{A5892736-2460-4053-8890-0433B1C66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1163" y="2928938"/>
              <a:ext cx="168275" cy="314325"/>
            </a:xfrm>
            <a:custGeom>
              <a:avLst/>
              <a:gdLst/>
              <a:ahLst/>
              <a:cxnLst>
                <a:cxn ang="0">
                  <a:pos x="56" y="184"/>
                </a:cxn>
                <a:cxn ang="0">
                  <a:pos x="64" y="180"/>
                </a:cxn>
                <a:cxn ang="0">
                  <a:pos x="100" y="174"/>
                </a:cxn>
                <a:cxn ang="0">
                  <a:pos x="90" y="166"/>
                </a:cxn>
                <a:cxn ang="0">
                  <a:pos x="98" y="160"/>
                </a:cxn>
                <a:cxn ang="0">
                  <a:pos x="106" y="144"/>
                </a:cxn>
                <a:cxn ang="0">
                  <a:pos x="90" y="136"/>
                </a:cxn>
                <a:cxn ang="0">
                  <a:pos x="82" y="138"/>
                </a:cxn>
                <a:cxn ang="0">
                  <a:pos x="84" y="120"/>
                </a:cxn>
                <a:cxn ang="0">
                  <a:pos x="66" y="98"/>
                </a:cxn>
                <a:cxn ang="0">
                  <a:pos x="54" y="68"/>
                </a:cxn>
                <a:cxn ang="0">
                  <a:pos x="40" y="62"/>
                </a:cxn>
                <a:cxn ang="0">
                  <a:pos x="46" y="54"/>
                </a:cxn>
                <a:cxn ang="0">
                  <a:pos x="58" y="32"/>
                </a:cxn>
                <a:cxn ang="0">
                  <a:pos x="26" y="28"/>
                </a:cxn>
                <a:cxn ang="0">
                  <a:pos x="30" y="22"/>
                </a:cxn>
                <a:cxn ang="0">
                  <a:pos x="40" y="8"/>
                </a:cxn>
                <a:cxn ang="0">
                  <a:pos x="16" y="2"/>
                </a:cxn>
                <a:cxn ang="0">
                  <a:pos x="10" y="14"/>
                </a:cxn>
                <a:cxn ang="0">
                  <a:pos x="4" y="22"/>
                </a:cxn>
                <a:cxn ang="0">
                  <a:pos x="4" y="28"/>
                </a:cxn>
                <a:cxn ang="0">
                  <a:pos x="6" y="34"/>
                </a:cxn>
                <a:cxn ang="0">
                  <a:pos x="0" y="48"/>
                </a:cxn>
                <a:cxn ang="0">
                  <a:pos x="6" y="68"/>
                </a:cxn>
                <a:cxn ang="0">
                  <a:pos x="8" y="80"/>
                </a:cxn>
                <a:cxn ang="0">
                  <a:pos x="14" y="60"/>
                </a:cxn>
                <a:cxn ang="0">
                  <a:pos x="16" y="64"/>
                </a:cxn>
                <a:cxn ang="0">
                  <a:pos x="16" y="74"/>
                </a:cxn>
                <a:cxn ang="0">
                  <a:pos x="12" y="90"/>
                </a:cxn>
                <a:cxn ang="0">
                  <a:pos x="18" y="92"/>
                </a:cxn>
                <a:cxn ang="0">
                  <a:pos x="40" y="90"/>
                </a:cxn>
                <a:cxn ang="0">
                  <a:pos x="38" y="110"/>
                </a:cxn>
                <a:cxn ang="0">
                  <a:pos x="44" y="118"/>
                </a:cxn>
                <a:cxn ang="0">
                  <a:pos x="42" y="128"/>
                </a:cxn>
                <a:cxn ang="0">
                  <a:pos x="26" y="136"/>
                </a:cxn>
                <a:cxn ang="0">
                  <a:pos x="26" y="150"/>
                </a:cxn>
                <a:cxn ang="0">
                  <a:pos x="22" y="162"/>
                </a:cxn>
                <a:cxn ang="0">
                  <a:pos x="36" y="170"/>
                </a:cxn>
                <a:cxn ang="0">
                  <a:pos x="42" y="174"/>
                </a:cxn>
                <a:cxn ang="0">
                  <a:pos x="8" y="198"/>
                </a:cxn>
                <a:cxn ang="0">
                  <a:pos x="20" y="192"/>
                </a:cxn>
                <a:cxn ang="0">
                  <a:pos x="44" y="184"/>
                </a:cxn>
              </a:cxnLst>
              <a:rect l="0" t="0" r="r" b="b"/>
              <a:pathLst>
                <a:path w="106" h="198">
                  <a:moveTo>
                    <a:pt x="48" y="188"/>
                  </a:moveTo>
                  <a:lnTo>
                    <a:pt x="56" y="186"/>
                  </a:lnTo>
                  <a:lnTo>
                    <a:pt x="56" y="184"/>
                  </a:lnTo>
                  <a:lnTo>
                    <a:pt x="62" y="184"/>
                  </a:lnTo>
                  <a:lnTo>
                    <a:pt x="64" y="182"/>
                  </a:lnTo>
                  <a:lnTo>
                    <a:pt x="64" y="180"/>
                  </a:lnTo>
                  <a:lnTo>
                    <a:pt x="72" y="184"/>
                  </a:lnTo>
                  <a:lnTo>
                    <a:pt x="94" y="180"/>
                  </a:lnTo>
                  <a:lnTo>
                    <a:pt x="100" y="174"/>
                  </a:lnTo>
                  <a:lnTo>
                    <a:pt x="102" y="172"/>
                  </a:lnTo>
                  <a:lnTo>
                    <a:pt x="92" y="170"/>
                  </a:lnTo>
                  <a:lnTo>
                    <a:pt x="90" y="166"/>
                  </a:lnTo>
                  <a:lnTo>
                    <a:pt x="94" y="164"/>
                  </a:lnTo>
                  <a:lnTo>
                    <a:pt x="92" y="162"/>
                  </a:lnTo>
                  <a:lnTo>
                    <a:pt x="98" y="160"/>
                  </a:lnTo>
                  <a:lnTo>
                    <a:pt x="98" y="156"/>
                  </a:lnTo>
                  <a:lnTo>
                    <a:pt x="104" y="154"/>
                  </a:lnTo>
                  <a:lnTo>
                    <a:pt x="106" y="144"/>
                  </a:lnTo>
                  <a:lnTo>
                    <a:pt x="104" y="140"/>
                  </a:lnTo>
                  <a:lnTo>
                    <a:pt x="98" y="136"/>
                  </a:lnTo>
                  <a:lnTo>
                    <a:pt x="90" y="136"/>
                  </a:lnTo>
                  <a:lnTo>
                    <a:pt x="86" y="140"/>
                  </a:lnTo>
                  <a:lnTo>
                    <a:pt x="84" y="138"/>
                  </a:lnTo>
                  <a:lnTo>
                    <a:pt x="82" y="138"/>
                  </a:lnTo>
                  <a:lnTo>
                    <a:pt x="86" y="128"/>
                  </a:lnTo>
                  <a:lnTo>
                    <a:pt x="78" y="118"/>
                  </a:lnTo>
                  <a:lnTo>
                    <a:pt x="84" y="120"/>
                  </a:lnTo>
                  <a:lnTo>
                    <a:pt x="84" y="116"/>
                  </a:lnTo>
                  <a:lnTo>
                    <a:pt x="74" y="100"/>
                  </a:lnTo>
                  <a:lnTo>
                    <a:pt x="66" y="98"/>
                  </a:lnTo>
                  <a:lnTo>
                    <a:pt x="62" y="86"/>
                  </a:lnTo>
                  <a:lnTo>
                    <a:pt x="60" y="76"/>
                  </a:lnTo>
                  <a:lnTo>
                    <a:pt x="54" y="68"/>
                  </a:lnTo>
                  <a:lnTo>
                    <a:pt x="48" y="66"/>
                  </a:lnTo>
                  <a:lnTo>
                    <a:pt x="38" y="66"/>
                  </a:lnTo>
                  <a:lnTo>
                    <a:pt x="40" y="62"/>
                  </a:lnTo>
                  <a:lnTo>
                    <a:pt x="46" y="60"/>
                  </a:lnTo>
                  <a:lnTo>
                    <a:pt x="42" y="54"/>
                  </a:lnTo>
                  <a:lnTo>
                    <a:pt x="46" y="54"/>
                  </a:lnTo>
                  <a:lnTo>
                    <a:pt x="52" y="44"/>
                  </a:lnTo>
                  <a:lnTo>
                    <a:pt x="54" y="36"/>
                  </a:lnTo>
                  <a:lnTo>
                    <a:pt x="58" y="32"/>
                  </a:lnTo>
                  <a:lnTo>
                    <a:pt x="56" y="24"/>
                  </a:lnTo>
                  <a:lnTo>
                    <a:pt x="38" y="24"/>
                  </a:lnTo>
                  <a:lnTo>
                    <a:pt x="26" y="28"/>
                  </a:lnTo>
                  <a:lnTo>
                    <a:pt x="26" y="24"/>
                  </a:lnTo>
                  <a:lnTo>
                    <a:pt x="24" y="24"/>
                  </a:lnTo>
                  <a:lnTo>
                    <a:pt x="30" y="22"/>
                  </a:lnTo>
                  <a:lnTo>
                    <a:pt x="26" y="20"/>
                  </a:lnTo>
                  <a:lnTo>
                    <a:pt x="26" y="18"/>
                  </a:lnTo>
                  <a:lnTo>
                    <a:pt x="40" y="8"/>
                  </a:lnTo>
                  <a:lnTo>
                    <a:pt x="40" y="2"/>
                  </a:lnTo>
                  <a:lnTo>
                    <a:pt x="38" y="0"/>
                  </a:lnTo>
                  <a:lnTo>
                    <a:pt x="16" y="2"/>
                  </a:lnTo>
                  <a:lnTo>
                    <a:pt x="14" y="10"/>
                  </a:lnTo>
                  <a:lnTo>
                    <a:pt x="10" y="10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2" y="18"/>
                  </a:lnTo>
                  <a:lnTo>
                    <a:pt x="4" y="22"/>
                  </a:lnTo>
                  <a:lnTo>
                    <a:pt x="6" y="26"/>
                  </a:lnTo>
                  <a:lnTo>
                    <a:pt x="6" y="28"/>
                  </a:lnTo>
                  <a:lnTo>
                    <a:pt x="4" y="28"/>
                  </a:lnTo>
                  <a:lnTo>
                    <a:pt x="4" y="32"/>
                  </a:lnTo>
                  <a:lnTo>
                    <a:pt x="8" y="32"/>
                  </a:lnTo>
                  <a:lnTo>
                    <a:pt x="6" y="34"/>
                  </a:lnTo>
                  <a:lnTo>
                    <a:pt x="8" y="34"/>
                  </a:lnTo>
                  <a:lnTo>
                    <a:pt x="4" y="46"/>
                  </a:lnTo>
                  <a:lnTo>
                    <a:pt x="0" y="48"/>
                  </a:lnTo>
                  <a:lnTo>
                    <a:pt x="6" y="54"/>
                  </a:lnTo>
                  <a:lnTo>
                    <a:pt x="12" y="50"/>
                  </a:lnTo>
                  <a:lnTo>
                    <a:pt x="6" y="68"/>
                  </a:lnTo>
                  <a:lnTo>
                    <a:pt x="8" y="72"/>
                  </a:lnTo>
                  <a:lnTo>
                    <a:pt x="4" y="82"/>
                  </a:lnTo>
                  <a:lnTo>
                    <a:pt x="8" y="80"/>
                  </a:lnTo>
                  <a:lnTo>
                    <a:pt x="10" y="72"/>
                  </a:lnTo>
                  <a:lnTo>
                    <a:pt x="10" y="66"/>
                  </a:lnTo>
                  <a:lnTo>
                    <a:pt x="14" y="60"/>
                  </a:lnTo>
                  <a:lnTo>
                    <a:pt x="12" y="68"/>
                  </a:lnTo>
                  <a:lnTo>
                    <a:pt x="16" y="68"/>
                  </a:lnTo>
                  <a:lnTo>
                    <a:pt x="16" y="64"/>
                  </a:lnTo>
                  <a:lnTo>
                    <a:pt x="20" y="66"/>
                  </a:lnTo>
                  <a:lnTo>
                    <a:pt x="18" y="68"/>
                  </a:lnTo>
                  <a:lnTo>
                    <a:pt x="16" y="74"/>
                  </a:lnTo>
                  <a:lnTo>
                    <a:pt x="20" y="78"/>
                  </a:lnTo>
                  <a:lnTo>
                    <a:pt x="14" y="90"/>
                  </a:lnTo>
                  <a:lnTo>
                    <a:pt x="12" y="90"/>
                  </a:lnTo>
                  <a:lnTo>
                    <a:pt x="14" y="96"/>
                  </a:lnTo>
                  <a:lnTo>
                    <a:pt x="16" y="98"/>
                  </a:lnTo>
                  <a:lnTo>
                    <a:pt x="18" y="92"/>
                  </a:lnTo>
                  <a:lnTo>
                    <a:pt x="22" y="96"/>
                  </a:lnTo>
                  <a:lnTo>
                    <a:pt x="24" y="92"/>
                  </a:lnTo>
                  <a:lnTo>
                    <a:pt x="40" y="90"/>
                  </a:lnTo>
                  <a:lnTo>
                    <a:pt x="36" y="92"/>
                  </a:lnTo>
                  <a:lnTo>
                    <a:pt x="34" y="102"/>
                  </a:lnTo>
                  <a:lnTo>
                    <a:pt x="38" y="110"/>
                  </a:lnTo>
                  <a:lnTo>
                    <a:pt x="46" y="108"/>
                  </a:lnTo>
                  <a:lnTo>
                    <a:pt x="42" y="116"/>
                  </a:lnTo>
                  <a:lnTo>
                    <a:pt x="44" y="118"/>
                  </a:lnTo>
                  <a:lnTo>
                    <a:pt x="42" y="124"/>
                  </a:lnTo>
                  <a:lnTo>
                    <a:pt x="44" y="126"/>
                  </a:lnTo>
                  <a:lnTo>
                    <a:pt x="42" y="128"/>
                  </a:lnTo>
                  <a:lnTo>
                    <a:pt x="32" y="128"/>
                  </a:lnTo>
                  <a:lnTo>
                    <a:pt x="20" y="138"/>
                  </a:lnTo>
                  <a:lnTo>
                    <a:pt x="26" y="136"/>
                  </a:lnTo>
                  <a:lnTo>
                    <a:pt x="28" y="142"/>
                  </a:lnTo>
                  <a:lnTo>
                    <a:pt x="30" y="144"/>
                  </a:lnTo>
                  <a:lnTo>
                    <a:pt x="26" y="150"/>
                  </a:lnTo>
                  <a:lnTo>
                    <a:pt x="12" y="160"/>
                  </a:lnTo>
                  <a:lnTo>
                    <a:pt x="14" y="164"/>
                  </a:lnTo>
                  <a:lnTo>
                    <a:pt x="22" y="162"/>
                  </a:lnTo>
                  <a:lnTo>
                    <a:pt x="24" y="166"/>
                  </a:lnTo>
                  <a:lnTo>
                    <a:pt x="30" y="164"/>
                  </a:lnTo>
                  <a:lnTo>
                    <a:pt x="36" y="170"/>
                  </a:lnTo>
                  <a:lnTo>
                    <a:pt x="48" y="162"/>
                  </a:lnTo>
                  <a:lnTo>
                    <a:pt x="48" y="164"/>
                  </a:lnTo>
                  <a:lnTo>
                    <a:pt x="42" y="174"/>
                  </a:lnTo>
                  <a:lnTo>
                    <a:pt x="26" y="174"/>
                  </a:lnTo>
                  <a:lnTo>
                    <a:pt x="8" y="196"/>
                  </a:lnTo>
                  <a:lnTo>
                    <a:pt x="8" y="198"/>
                  </a:lnTo>
                  <a:lnTo>
                    <a:pt x="8" y="196"/>
                  </a:lnTo>
                  <a:lnTo>
                    <a:pt x="14" y="198"/>
                  </a:lnTo>
                  <a:lnTo>
                    <a:pt x="20" y="192"/>
                  </a:lnTo>
                  <a:lnTo>
                    <a:pt x="34" y="194"/>
                  </a:lnTo>
                  <a:lnTo>
                    <a:pt x="36" y="186"/>
                  </a:lnTo>
                  <a:lnTo>
                    <a:pt x="44" y="184"/>
                  </a:lnTo>
                  <a:lnTo>
                    <a:pt x="48" y="188"/>
                  </a:lnTo>
                  <a:lnTo>
                    <a:pt x="48" y="18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63" name="Freeform 535">
              <a:extLst>
                <a:ext uri="{FF2B5EF4-FFF2-40B4-BE49-F238E27FC236}">
                  <a16:creationId xmlns:a16="http://schemas.microsoft.com/office/drawing/2014/main" id="{32F54F4B-5FD4-4FBE-B90D-FD974604C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3221038"/>
              <a:ext cx="9525" cy="317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2"/>
                </a:cxn>
                <a:cxn ang="0">
                  <a:pos x="4" y="2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2">
                  <a:moveTo>
                    <a:pt x="4" y="0"/>
                  </a:moveTo>
                  <a:lnTo>
                    <a:pt x="0" y="2"/>
                  </a:lnTo>
                  <a:lnTo>
                    <a:pt x="4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64" name="Freeform 536">
              <a:extLst>
                <a:ext uri="{FF2B5EF4-FFF2-40B4-BE49-F238E27FC236}">
                  <a16:creationId xmlns:a16="http://schemas.microsoft.com/office/drawing/2014/main" id="{EADCAAC9-6CB1-4AE3-BFF3-DB68C63D68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9263" y="3128963"/>
              <a:ext cx="6350" cy="6350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4" y="2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lnTo>
                    <a:pt x="4" y="2"/>
                  </a:lnTo>
                  <a:lnTo>
                    <a:pt x="0" y="0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65" name="Freeform 537">
              <a:extLst>
                <a:ext uri="{FF2B5EF4-FFF2-40B4-BE49-F238E27FC236}">
                  <a16:creationId xmlns:a16="http://schemas.microsoft.com/office/drawing/2014/main" id="{B8BAB0A5-6437-4F24-845E-51201B86E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9738" y="3094038"/>
              <a:ext cx="9525" cy="95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6"/>
                </a:cxn>
                <a:cxn ang="0">
                  <a:pos x="4" y="4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6" h="6">
                  <a:moveTo>
                    <a:pt x="6" y="0"/>
                  </a:moveTo>
                  <a:lnTo>
                    <a:pt x="0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66" name="Freeform 538">
              <a:extLst>
                <a:ext uri="{FF2B5EF4-FFF2-40B4-BE49-F238E27FC236}">
                  <a16:creationId xmlns:a16="http://schemas.microsoft.com/office/drawing/2014/main" id="{FCE7DCF9-307E-4D67-9B20-0B126E08F9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7038" y="3046413"/>
              <a:ext cx="6350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67" name="Freeform 539">
              <a:extLst>
                <a:ext uri="{FF2B5EF4-FFF2-40B4-BE49-F238E27FC236}">
                  <a16:creationId xmlns:a16="http://schemas.microsoft.com/office/drawing/2014/main" id="{F8E1B8C8-92E1-45CC-A2E4-27DE367B1F5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4813" y="3036888"/>
              <a:ext cx="6350" cy="9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2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6">
                  <a:moveTo>
                    <a:pt x="4" y="0"/>
                  </a:moveTo>
                  <a:lnTo>
                    <a:pt x="0" y="2"/>
                  </a:lnTo>
                  <a:lnTo>
                    <a:pt x="0" y="6"/>
                  </a:lnTo>
                  <a:lnTo>
                    <a:pt x="0" y="2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68" name="Freeform 540">
              <a:extLst>
                <a:ext uri="{FF2B5EF4-FFF2-40B4-BE49-F238E27FC236}">
                  <a16:creationId xmlns:a16="http://schemas.microsoft.com/office/drawing/2014/main" id="{80CA3610-7E84-4B0F-87D1-95C9D9A567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4338" y="3030538"/>
              <a:ext cx="6350" cy="9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6">
                  <a:moveTo>
                    <a:pt x="4" y="0"/>
                  </a:moveTo>
                  <a:lnTo>
                    <a:pt x="0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69" name="Freeform 541">
              <a:extLst>
                <a:ext uri="{FF2B5EF4-FFF2-40B4-BE49-F238E27FC236}">
                  <a16:creationId xmlns:a16="http://schemas.microsoft.com/office/drawing/2014/main" id="{7F6E2175-D211-426C-A204-C5DA7F47B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7988" y="3008313"/>
              <a:ext cx="12700" cy="12700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8" y="6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6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8" y="6"/>
                  </a:lnTo>
                  <a:lnTo>
                    <a:pt x="2" y="0"/>
                  </a:lnTo>
                  <a:lnTo>
                    <a:pt x="0" y="2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70" name="Freeform 542">
              <a:extLst>
                <a:ext uri="{FF2B5EF4-FFF2-40B4-BE49-F238E27FC236}">
                  <a16:creationId xmlns:a16="http://schemas.microsoft.com/office/drawing/2014/main" id="{76E55F5A-6C90-46DC-9942-BE923976E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8463" y="2967038"/>
              <a:ext cx="22225" cy="2540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4" y="6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2" y="8"/>
                </a:cxn>
                <a:cxn ang="0">
                  <a:pos x="6" y="14"/>
                </a:cxn>
                <a:cxn ang="0">
                  <a:pos x="12" y="16"/>
                </a:cxn>
                <a:cxn ang="0">
                  <a:pos x="14" y="12"/>
                </a:cxn>
                <a:cxn ang="0">
                  <a:pos x="8" y="1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4" h="16">
                  <a:moveTo>
                    <a:pt x="6" y="0"/>
                  </a:moveTo>
                  <a:lnTo>
                    <a:pt x="4" y="6"/>
                  </a:lnTo>
                  <a:lnTo>
                    <a:pt x="2" y="4"/>
                  </a:lnTo>
                  <a:lnTo>
                    <a:pt x="0" y="8"/>
                  </a:lnTo>
                  <a:lnTo>
                    <a:pt x="2" y="8"/>
                  </a:lnTo>
                  <a:lnTo>
                    <a:pt x="6" y="14"/>
                  </a:lnTo>
                  <a:lnTo>
                    <a:pt x="12" y="16"/>
                  </a:lnTo>
                  <a:lnTo>
                    <a:pt x="14" y="12"/>
                  </a:lnTo>
                  <a:lnTo>
                    <a:pt x="8" y="1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71" name="Freeform 543">
              <a:extLst>
                <a:ext uri="{FF2B5EF4-FFF2-40B4-BE49-F238E27FC236}">
                  <a16:creationId xmlns:a16="http://schemas.microsoft.com/office/drawing/2014/main" id="{206D3C84-7DE0-4A29-A22C-364205CA4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4488" y="1792288"/>
              <a:ext cx="63500" cy="2222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6" y="2"/>
                </a:cxn>
                <a:cxn ang="0">
                  <a:pos x="22" y="0"/>
                </a:cxn>
                <a:cxn ang="0">
                  <a:pos x="40" y="10"/>
                </a:cxn>
                <a:cxn ang="0">
                  <a:pos x="30" y="14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40" h="14">
                  <a:moveTo>
                    <a:pt x="0" y="8"/>
                  </a:moveTo>
                  <a:lnTo>
                    <a:pt x="6" y="2"/>
                  </a:lnTo>
                  <a:lnTo>
                    <a:pt x="22" y="0"/>
                  </a:lnTo>
                  <a:lnTo>
                    <a:pt x="40" y="10"/>
                  </a:lnTo>
                  <a:lnTo>
                    <a:pt x="30" y="14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72" name="Freeform 544">
              <a:extLst>
                <a:ext uri="{FF2B5EF4-FFF2-40B4-BE49-F238E27FC236}">
                  <a16:creationId xmlns:a16="http://schemas.microsoft.com/office/drawing/2014/main" id="{ADE51611-2E8C-4D28-8A5A-D83046912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1988" y="1185863"/>
              <a:ext cx="47625" cy="5397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0" y="34"/>
                </a:cxn>
                <a:cxn ang="0">
                  <a:pos x="6" y="24"/>
                </a:cxn>
                <a:cxn ang="0">
                  <a:pos x="0" y="8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30" h="34">
                  <a:moveTo>
                    <a:pt x="4" y="0"/>
                  </a:moveTo>
                  <a:lnTo>
                    <a:pt x="30" y="34"/>
                  </a:lnTo>
                  <a:lnTo>
                    <a:pt x="6" y="24"/>
                  </a:lnTo>
                  <a:lnTo>
                    <a:pt x="0" y="8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73" name="Freeform 545">
              <a:extLst>
                <a:ext uri="{FF2B5EF4-FFF2-40B4-BE49-F238E27FC236}">
                  <a16:creationId xmlns:a16="http://schemas.microsoft.com/office/drawing/2014/main" id="{910F3D42-7C39-45C7-9A17-BDDD6FD34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9463" y="1131888"/>
              <a:ext cx="66675" cy="10160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20" y="0"/>
                </a:cxn>
                <a:cxn ang="0">
                  <a:pos x="42" y="34"/>
                </a:cxn>
                <a:cxn ang="0">
                  <a:pos x="34" y="46"/>
                </a:cxn>
                <a:cxn ang="0">
                  <a:pos x="36" y="64"/>
                </a:cxn>
                <a:cxn ang="0">
                  <a:pos x="10" y="3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42" h="64">
                  <a:moveTo>
                    <a:pt x="0" y="4"/>
                  </a:moveTo>
                  <a:lnTo>
                    <a:pt x="20" y="0"/>
                  </a:lnTo>
                  <a:lnTo>
                    <a:pt x="42" y="34"/>
                  </a:lnTo>
                  <a:lnTo>
                    <a:pt x="34" y="46"/>
                  </a:lnTo>
                  <a:lnTo>
                    <a:pt x="36" y="64"/>
                  </a:lnTo>
                  <a:lnTo>
                    <a:pt x="10" y="3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74" name="Freeform 546">
              <a:extLst>
                <a:ext uri="{FF2B5EF4-FFF2-40B4-BE49-F238E27FC236}">
                  <a16:creationId xmlns:a16="http://schemas.microsoft.com/office/drawing/2014/main" id="{1A23F6AA-12AC-45B0-8621-8EDE1A619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8513" y="1062038"/>
              <a:ext cx="34925" cy="38100"/>
            </a:xfrm>
            <a:custGeom>
              <a:avLst/>
              <a:gdLst/>
              <a:ahLst/>
              <a:cxnLst>
                <a:cxn ang="0">
                  <a:pos x="8" y="18"/>
                </a:cxn>
                <a:cxn ang="0">
                  <a:pos x="0" y="8"/>
                </a:cxn>
                <a:cxn ang="0">
                  <a:pos x="10" y="0"/>
                </a:cxn>
                <a:cxn ang="0">
                  <a:pos x="22" y="24"/>
                </a:cxn>
                <a:cxn ang="0">
                  <a:pos x="8" y="18"/>
                </a:cxn>
                <a:cxn ang="0">
                  <a:pos x="8" y="18"/>
                </a:cxn>
              </a:cxnLst>
              <a:rect l="0" t="0" r="r" b="b"/>
              <a:pathLst>
                <a:path w="22" h="24">
                  <a:moveTo>
                    <a:pt x="8" y="18"/>
                  </a:moveTo>
                  <a:lnTo>
                    <a:pt x="0" y="8"/>
                  </a:lnTo>
                  <a:lnTo>
                    <a:pt x="10" y="0"/>
                  </a:lnTo>
                  <a:lnTo>
                    <a:pt x="22" y="24"/>
                  </a:lnTo>
                  <a:lnTo>
                    <a:pt x="8" y="18"/>
                  </a:lnTo>
                  <a:lnTo>
                    <a:pt x="8" y="1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75" name="Freeform 547">
              <a:extLst>
                <a:ext uri="{FF2B5EF4-FFF2-40B4-BE49-F238E27FC236}">
                  <a16:creationId xmlns:a16="http://schemas.microsoft.com/office/drawing/2014/main" id="{E324245D-2056-4036-9783-24E2AA928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5513" y="1049338"/>
              <a:ext cx="25400" cy="317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" y="10"/>
                </a:cxn>
                <a:cxn ang="0">
                  <a:pos x="12" y="2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6" h="20">
                  <a:moveTo>
                    <a:pt x="0" y="0"/>
                  </a:moveTo>
                  <a:lnTo>
                    <a:pt x="16" y="10"/>
                  </a:lnTo>
                  <a:lnTo>
                    <a:pt x="12" y="2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76" name="Freeform 548">
              <a:extLst>
                <a:ext uri="{FF2B5EF4-FFF2-40B4-BE49-F238E27FC236}">
                  <a16:creationId xmlns:a16="http://schemas.microsoft.com/office/drawing/2014/main" id="{A267F2A9-30C8-4DEF-BB39-33EB06D219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2338" y="1008063"/>
              <a:ext cx="38100" cy="4762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4" y="30"/>
                </a:cxn>
                <a:cxn ang="0">
                  <a:pos x="0" y="12"/>
                </a:cxn>
                <a:cxn ang="0">
                  <a:pos x="0" y="6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4" h="30">
                  <a:moveTo>
                    <a:pt x="2" y="0"/>
                  </a:moveTo>
                  <a:lnTo>
                    <a:pt x="24" y="30"/>
                  </a:lnTo>
                  <a:lnTo>
                    <a:pt x="0" y="12"/>
                  </a:lnTo>
                  <a:lnTo>
                    <a:pt x="0" y="6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77" name="Freeform 549">
              <a:extLst>
                <a:ext uri="{FF2B5EF4-FFF2-40B4-BE49-F238E27FC236}">
                  <a16:creationId xmlns:a16="http://schemas.microsoft.com/office/drawing/2014/main" id="{85DDBCE4-2E3C-42F5-B46B-AA2B1774A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4138" y="1214438"/>
              <a:ext cx="28575" cy="476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8" y="30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8" h="30">
                  <a:moveTo>
                    <a:pt x="4" y="0"/>
                  </a:moveTo>
                  <a:lnTo>
                    <a:pt x="18" y="30"/>
                  </a:lnTo>
                  <a:lnTo>
                    <a:pt x="2" y="12"/>
                  </a:lnTo>
                  <a:lnTo>
                    <a:pt x="0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78" name="Freeform 550">
              <a:extLst>
                <a:ext uri="{FF2B5EF4-FFF2-40B4-BE49-F238E27FC236}">
                  <a16:creationId xmlns:a16="http://schemas.microsoft.com/office/drawing/2014/main" id="{64D8802E-4BC3-43A4-98F0-999E3FC223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5888" y="1481138"/>
              <a:ext cx="19050" cy="2540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2" y="6"/>
                </a:cxn>
                <a:cxn ang="0">
                  <a:pos x="0" y="16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2" h="16">
                  <a:moveTo>
                    <a:pt x="4" y="0"/>
                  </a:moveTo>
                  <a:lnTo>
                    <a:pt x="12" y="6"/>
                  </a:lnTo>
                  <a:lnTo>
                    <a:pt x="0" y="16"/>
                  </a:lnTo>
                  <a:lnTo>
                    <a:pt x="0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79" name="Freeform 551">
              <a:extLst>
                <a:ext uri="{FF2B5EF4-FFF2-40B4-BE49-F238E27FC236}">
                  <a16:creationId xmlns:a16="http://schemas.microsoft.com/office/drawing/2014/main" id="{FDD2E208-4D69-4E42-95CB-D857B92B4C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7163" y="1604963"/>
              <a:ext cx="9525" cy="222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6" y="6"/>
                </a:cxn>
                <a:cxn ang="0">
                  <a:pos x="0" y="14"/>
                </a:cxn>
                <a:cxn ang="0">
                  <a:pos x="0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4">
                  <a:moveTo>
                    <a:pt x="4" y="0"/>
                  </a:moveTo>
                  <a:lnTo>
                    <a:pt x="6" y="6"/>
                  </a:lnTo>
                  <a:lnTo>
                    <a:pt x="0" y="14"/>
                  </a:lnTo>
                  <a:lnTo>
                    <a:pt x="0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80" name="Freeform 552">
              <a:extLst>
                <a:ext uri="{FF2B5EF4-FFF2-40B4-BE49-F238E27FC236}">
                  <a16:creationId xmlns:a16="http://schemas.microsoft.com/office/drawing/2014/main" id="{1C2577C3-851E-421D-8632-2E8926B153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3988" y="1741488"/>
              <a:ext cx="12700" cy="2857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4"/>
                </a:cxn>
                <a:cxn ang="0">
                  <a:pos x="6" y="12"/>
                </a:cxn>
                <a:cxn ang="0">
                  <a:pos x="0" y="18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8" h="18">
                  <a:moveTo>
                    <a:pt x="6" y="0"/>
                  </a:moveTo>
                  <a:lnTo>
                    <a:pt x="8" y="4"/>
                  </a:lnTo>
                  <a:lnTo>
                    <a:pt x="6" y="12"/>
                  </a:lnTo>
                  <a:lnTo>
                    <a:pt x="0" y="18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81" name="Freeform 553">
              <a:extLst>
                <a:ext uri="{FF2B5EF4-FFF2-40B4-BE49-F238E27FC236}">
                  <a16:creationId xmlns:a16="http://schemas.microsoft.com/office/drawing/2014/main" id="{AD3370BC-C5C1-40A8-9189-239ECC9DF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2938" y="2341563"/>
              <a:ext cx="63500" cy="635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22" y="6"/>
                </a:cxn>
                <a:cxn ang="0">
                  <a:pos x="32" y="20"/>
                </a:cxn>
                <a:cxn ang="0">
                  <a:pos x="40" y="24"/>
                </a:cxn>
                <a:cxn ang="0">
                  <a:pos x="40" y="28"/>
                </a:cxn>
                <a:cxn ang="0">
                  <a:pos x="36" y="36"/>
                </a:cxn>
                <a:cxn ang="0">
                  <a:pos x="22" y="40"/>
                </a:cxn>
                <a:cxn ang="0">
                  <a:pos x="10" y="38"/>
                </a:cxn>
                <a:cxn ang="0">
                  <a:pos x="18" y="32"/>
                </a:cxn>
                <a:cxn ang="0">
                  <a:pos x="0" y="28"/>
                </a:cxn>
                <a:cxn ang="0">
                  <a:pos x="0" y="26"/>
                </a:cxn>
                <a:cxn ang="0">
                  <a:pos x="6" y="26"/>
                </a:cxn>
                <a:cxn ang="0">
                  <a:pos x="0" y="20"/>
                </a:cxn>
                <a:cxn ang="0">
                  <a:pos x="8" y="18"/>
                </a:cxn>
                <a:cxn ang="0">
                  <a:pos x="2" y="8"/>
                </a:cxn>
                <a:cxn ang="0">
                  <a:pos x="2" y="4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40" h="40">
                  <a:moveTo>
                    <a:pt x="8" y="0"/>
                  </a:moveTo>
                  <a:lnTo>
                    <a:pt x="22" y="6"/>
                  </a:lnTo>
                  <a:lnTo>
                    <a:pt x="32" y="20"/>
                  </a:lnTo>
                  <a:lnTo>
                    <a:pt x="40" y="24"/>
                  </a:lnTo>
                  <a:lnTo>
                    <a:pt x="40" y="28"/>
                  </a:lnTo>
                  <a:lnTo>
                    <a:pt x="36" y="36"/>
                  </a:lnTo>
                  <a:lnTo>
                    <a:pt x="22" y="40"/>
                  </a:lnTo>
                  <a:lnTo>
                    <a:pt x="10" y="38"/>
                  </a:lnTo>
                  <a:lnTo>
                    <a:pt x="18" y="32"/>
                  </a:lnTo>
                  <a:lnTo>
                    <a:pt x="0" y="28"/>
                  </a:lnTo>
                  <a:lnTo>
                    <a:pt x="0" y="26"/>
                  </a:lnTo>
                  <a:lnTo>
                    <a:pt x="6" y="26"/>
                  </a:lnTo>
                  <a:lnTo>
                    <a:pt x="0" y="20"/>
                  </a:lnTo>
                  <a:lnTo>
                    <a:pt x="8" y="18"/>
                  </a:lnTo>
                  <a:lnTo>
                    <a:pt x="2" y="8"/>
                  </a:lnTo>
                  <a:lnTo>
                    <a:pt x="2" y="4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82" name="Freeform 554">
              <a:extLst>
                <a:ext uri="{FF2B5EF4-FFF2-40B4-BE49-F238E27FC236}">
                  <a16:creationId xmlns:a16="http://schemas.microsoft.com/office/drawing/2014/main" id="{F096FDA5-ECFF-45DF-BA5F-A3531911E7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1763" y="1855788"/>
              <a:ext cx="9525" cy="73025"/>
            </a:xfrm>
            <a:custGeom>
              <a:avLst/>
              <a:gdLst/>
              <a:ahLst/>
              <a:cxnLst>
                <a:cxn ang="0">
                  <a:pos x="6" y="14"/>
                </a:cxn>
                <a:cxn ang="0">
                  <a:pos x="6" y="46"/>
                </a:cxn>
                <a:cxn ang="0">
                  <a:pos x="4" y="24"/>
                </a:cxn>
                <a:cxn ang="0">
                  <a:pos x="0" y="12"/>
                </a:cxn>
                <a:cxn ang="0">
                  <a:pos x="2" y="8"/>
                </a:cxn>
                <a:cxn ang="0">
                  <a:pos x="2" y="0"/>
                </a:cxn>
                <a:cxn ang="0">
                  <a:pos x="6" y="14"/>
                </a:cxn>
                <a:cxn ang="0">
                  <a:pos x="6" y="14"/>
                </a:cxn>
              </a:cxnLst>
              <a:rect l="0" t="0" r="r" b="b"/>
              <a:pathLst>
                <a:path w="6" h="46">
                  <a:moveTo>
                    <a:pt x="6" y="14"/>
                  </a:moveTo>
                  <a:lnTo>
                    <a:pt x="6" y="46"/>
                  </a:lnTo>
                  <a:lnTo>
                    <a:pt x="4" y="24"/>
                  </a:lnTo>
                  <a:lnTo>
                    <a:pt x="0" y="12"/>
                  </a:lnTo>
                  <a:lnTo>
                    <a:pt x="2" y="8"/>
                  </a:lnTo>
                  <a:lnTo>
                    <a:pt x="2" y="0"/>
                  </a:lnTo>
                  <a:lnTo>
                    <a:pt x="6" y="14"/>
                  </a:lnTo>
                  <a:lnTo>
                    <a:pt x="6" y="1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83" name="Freeform 555">
              <a:extLst>
                <a:ext uri="{FF2B5EF4-FFF2-40B4-BE49-F238E27FC236}">
                  <a16:creationId xmlns:a16="http://schemas.microsoft.com/office/drawing/2014/main" id="{F91FE215-6CCC-4201-AFDE-EFE70D34F6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8113" y="1976438"/>
              <a:ext cx="28575" cy="38100"/>
            </a:xfrm>
            <a:custGeom>
              <a:avLst/>
              <a:gdLst/>
              <a:ahLst/>
              <a:cxnLst>
                <a:cxn ang="0">
                  <a:pos x="12" y="4"/>
                </a:cxn>
                <a:cxn ang="0">
                  <a:pos x="10" y="10"/>
                </a:cxn>
                <a:cxn ang="0">
                  <a:pos x="12" y="16"/>
                </a:cxn>
                <a:cxn ang="0">
                  <a:pos x="18" y="12"/>
                </a:cxn>
                <a:cxn ang="0">
                  <a:pos x="16" y="24"/>
                </a:cxn>
                <a:cxn ang="0">
                  <a:pos x="0" y="20"/>
                </a:cxn>
                <a:cxn ang="0">
                  <a:pos x="0" y="16"/>
                </a:cxn>
                <a:cxn ang="0">
                  <a:pos x="0" y="2"/>
                </a:cxn>
                <a:cxn ang="0">
                  <a:pos x="10" y="0"/>
                </a:cxn>
                <a:cxn ang="0">
                  <a:pos x="12" y="4"/>
                </a:cxn>
                <a:cxn ang="0">
                  <a:pos x="12" y="4"/>
                </a:cxn>
              </a:cxnLst>
              <a:rect l="0" t="0" r="r" b="b"/>
              <a:pathLst>
                <a:path w="18" h="24">
                  <a:moveTo>
                    <a:pt x="12" y="4"/>
                  </a:moveTo>
                  <a:lnTo>
                    <a:pt x="10" y="10"/>
                  </a:lnTo>
                  <a:lnTo>
                    <a:pt x="12" y="16"/>
                  </a:lnTo>
                  <a:lnTo>
                    <a:pt x="18" y="12"/>
                  </a:lnTo>
                  <a:lnTo>
                    <a:pt x="16" y="24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0" y="2"/>
                  </a:lnTo>
                  <a:lnTo>
                    <a:pt x="10" y="0"/>
                  </a:lnTo>
                  <a:lnTo>
                    <a:pt x="12" y="4"/>
                  </a:lnTo>
                  <a:lnTo>
                    <a:pt x="12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84" name="Freeform 556">
              <a:extLst>
                <a:ext uri="{FF2B5EF4-FFF2-40B4-BE49-F238E27FC236}">
                  <a16:creationId xmlns:a16="http://schemas.microsoft.com/office/drawing/2014/main" id="{BD19E9AF-4AD4-4E86-AB3F-50697F1BB7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1438" y="2055813"/>
              <a:ext cx="38100" cy="2540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0" y="10"/>
                </a:cxn>
                <a:cxn ang="0">
                  <a:pos x="10" y="16"/>
                </a:cxn>
                <a:cxn ang="0">
                  <a:pos x="24" y="10"/>
                </a:cxn>
                <a:cxn ang="0">
                  <a:pos x="20" y="8"/>
                </a:cxn>
                <a:cxn ang="0">
                  <a:pos x="20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24" h="16">
                  <a:moveTo>
                    <a:pt x="4" y="2"/>
                  </a:moveTo>
                  <a:lnTo>
                    <a:pt x="0" y="10"/>
                  </a:lnTo>
                  <a:lnTo>
                    <a:pt x="10" y="16"/>
                  </a:lnTo>
                  <a:lnTo>
                    <a:pt x="24" y="10"/>
                  </a:lnTo>
                  <a:lnTo>
                    <a:pt x="20" y="8"/>
                  </a:lnTo>
                  <a:lnTo>
                    <a:pt x="20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85" name="Freeform 557">
              <a:extLst>
                <a:ext uri="{FF2B5EF4-FFF2-40B4-BE49-F238E27FC236}">
                  <a16:creationId xmlns:a16="http://schemas.microsoft.com/office/drawing/2014/main" id="{C843188E-8766-4CB4-81BB-858E52E339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2063" y="2132013"/>
              <a:ext cx="57150" cy="25400"/>
            </a:xfrm>
            <a:custGeom>
              <a:avLst/>
              <a:gdLst/>
              <a:ahLst/>
              <a:cxnLst>
                <a:cxn ang="0">
                  <a:pos x="2" y="10"/>
                </a:cxn>
                <a:cxn ang="0">
                  <a:pos x="0" y="14"/>
                </a:cxn>
                <a:cxn ang="0">
                  <a:pos x="18" y="16"/>
                </a:cxn>
                <a:cxn ang="0">
                  <a:pos x="36" y="12"/>
                </a:cxn>
                <a:cxn ang="0">
                  <a:pos x="32" y="8"/>
                </a:cxn>
                <a:cxn ang="0">
                  <a:pos x="8" y="0"/>
                </a:cxn>
                <a:cxn ang="0">
                  <a:pos x="2" y="10"/>
                </a:cxn>
                <a:cxn ang="0">
                  <a:pos x="2" y="10"/>
                </a:cxn>
              </a:cxnLst>
              <a:rect l="0" t="0" r="r" b="b"/>
              <a:pathLst>
                <a:path w="36" h="16">
                  <a:moveTo>
                    <a:pt x="2" y="10"/>
                  </a:moveTo>
                  <a:lnTo>
                    <a:pt x="0" y="14"/>
                  </a:lnTo>
                  <a:lnTo>
                    <a:pt x="18" y="16"/>
                  </a:lnTo>
                  <a:lnTo>
                    <a:pt x="36" y="12"/>
                  </a:lnTo>
                  <a:lnTo>
                    <a:pt x="32" y="8"/>
                  </a:lnTo>
                  <a:lnTo>
                    <a:pt x="8" y="0"/>
                  </a:lnTo>
                  <a:lnTo>
                    <a:pt x="2" y="10"/>
                  </a:lnTo>
                  <a:lnTo>
                    <a:pt x="2" y="1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86" name="Freeform 558">
              <a:extLst>
                <a:ext uri="{FF2B5EF4-FFF2-40B4-BE49-F238E27FC236}">
                  <a16:creationId xmlns:a16="http://schemas.microsoft.com/office/drawing/2014/main" id="{F0F54D9D-DCDB-41EA-A79F-AB94316785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4288" y="2157413"/>
              <a:ext cx="57150" cy="25400"/>
            </a:xfrm>
            <a:custGeom>
              <a:avLst/>
              <a:gdLst/>
              <a:ahLst/>
              <a:cxnLst>
                <a:cxn ang="0">
                  <a:pos x="36" y="8"/>
                </a:cxn>
                <a:cxn ang="0">
                  <a:pos x="32" y="12"/>
                </a:cxn>
                <a:cxn ang="0">
                  <a:pos x="36" y="16"/>
                </a:cxn>
                <a:cxn ang="0">
                  <a:pos x="32" y="16"/>
                </a:cxn>
                <a:cxn ang="0">
                  <a:pos x="18" y="8"/>
                </a:cxn>
                <a:cxn ang="0">
                  <a:pos x="6" y="8"/>
                </a:cxn>
                <a:cxn ang="0">
                  <a:pos x="0" y="4"/>
                </a:cxn>
                <a:cxn ang="0">
                  <a:pos x="18" y="0"/>
                </a:cxn>
                <a:cxn ang="0">
                  <a:pos x="36" y="8"/>
                </a:cxn>
                <a:cxn ang="0">
                  <a:pos x="36" y="8"/>
                </a:cxn>
              </a:cxnLst>
              <a:rect l="0" t="0" r="r" b="b"/>
              <a:pathLst>
                <a:path w="36" h="16">
                  <a:moveTo>
                    <a:pt x="36" y="8"/>
                  </a:moveTo>
                  <a:lnTo>
                    <a:pt x="32" y="12"/>
                  </a:lnTo>
                  <a:lnTo>
                    <a:pt x="36" y="16"/>
                  </a:lnTo>
                  <a:lnTo>
                    <a:pt x="32" y="16"/>
                  </a:lnTo>
                  <a:lnTo>
                    <a:pt x="18" y="8"/>
                  </a:lnTo>
                  <a:lnTo>
                    <a:pt x="6" y="8"/>
                  </a:lnTo>
                  <a:lnTo>
                    <a:pt x="0" y="4"/>
                  </a:lnTo>
                  <a:lnTo>
                    <a:pt x="18" y="0"/>
                  </a:lnTo>
                  <a:lnTo>
                    <a:pt x="36" y="8"/>
                  </a:lnTo>
                  <a:lnTo>
                    <a:pt x="36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87" name="Freeform 559">
              <a:extLst>
                <a:ext uri="{FF2B5EF4-FFF2-40B4-BE49-F238E27FC236}">
                  <a16:creationId xmlns:a16="http://schemas.microsoft.com/office/drawing/2014/main" id="{6DC38FD0-4D89-4558-91BB-4AC8E34721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7463" y="2173288"/>
              <a:ext cx="53975" cy="50800"/>
            </a:xfrm>
            <a:custGeom>
              <a:avLst/>
              <a:gdLst/>
              <a:ahLst/>
              <a:cxnLst>
                <a:cxn ang="0">
                  <a:pos x="20" y="6"/>
                </a:cxn>
                <a:cxn ang="0">
                  <a:pos x="34" y="14"/>
                </a:cxn>
                <a:cxn ang="0">
                  <a:pos x="34" y="20"/>
                </a:cxn>
                <a:cxn ang="0">
                  <a:pos x="24" y="22"/>
                </a:cxn>
                <a:cxn ang="0">
                  <a:pos x="32" y="26"/>
                </a:cxn>
                <a:cxn ang="0">
                  <a:pos x="32" y="32"/>
                </a:cxn>
                <a:cxn ang="0">
                  <a:pos x="30" y="32"/>
                </a:cxn>
                <a:cxn ang="0">
                  <a:pos x="8" y="18"/>
                </a:cxn>
                <a:cxn ang="0">
                  <a:pos x="2" y="10"/>
                </a:cxn>
                <a:cxn ang="0">
                  <a:pos x="0" y="0"/>
                </a:cxn>
                <a:cxn ang="0">
                  <a:pos x="14" y="0"/>
                </a:cxn>
                <a:cxn ang="0">
                  <a:pos x="20" y="6"/>
                </a:cxn>
                <a:cxn ang="0">
                  <a:pos x="20" y="6"/>
                </a:cxn>
              </a:cxnLst>
              <a:rect l="0" t="0" r="r" b="b"/>
              <a:pathLst>
                <a:path w="34" h="32">
                  <a:moveTo>
                    <a:pt x="20" y="6"/>
                  </a:moveTo>
                  <a:lnTo>
                    <a:pt x="34" y="14"/>
                  </a:lnTo>
                  <a:lnTo>
                    <a:pt x="34" y="20"/>
                  </a:lnTo>
                  <a:lnTo>
                    <a:pt x="24" y="22"/>
                  </a:lnTo>
                  <a:lnTo>
                    <a:pt x="32" y="26"/>
                  </a:lnTo>
                  <a:lnTo>
                    <a:pt x="32" y="32"/>
                  </a:lnTo>
                  <a:lnTo>
                    <a:pt x="30" y="32"/>
                  </a:lnTo>
                  <a:lnTo>
                    <a:pt x="8" y="18"/>
                  </a:lnTo>
                  <a:lnTo>
                    <a:pt x="2" y="10"/>
                  </a:lnTo>
                  <a:lnTo>
                    <a:pt x="0" y="0"/>
                  </a:lnTo>
                  <a:lnTo>
                    <a:pt x="14" y="0"/>
                  </a:lnTo>
                  <a:lnTo>
                    <a:pt x="20" y="6"/>
                  </a:lnTo>
                  <a:lnTo>
                    <a:pt x="20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88" name="Freeform 560">
              <a:extLst>
                <a:ext uri="{FF2B5EF4-FFF2-40B4-BE49-F238E27FC236}">
                  <a16:creationId xmlns:a16="http://schemas.microsoft.com/office/drawing/2014/main" id="{3EA19F0C-4A8B-47E4-8E61-D9F74754B1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1263" y="2297113"/>
              <a:ext cx="57150" cy="38100"/>
            </a:xfrm>
            <a:custGeom>
              <a:avLst/>
              <a:gdLst/>
              <a:ahLst/>
              <a:cxnLst>
                <a:cxn ang="0">
                  <a:pos x="36" y="6"/>
                </a:cxn>
                <a:cxn ang="0">
                  <a:pos x="36" y="16"/>
                </a:cxn>
                <a:cxn ang="0">
                  <a:pos x="34" y="18"/>
                </a:cxn>
                <a:cxn ang="0">
                  <a:pos x="0" y="24"/>
                </a:cxn>
                <a:cxn ang="0">
                  <a:pos x="2" y="16"/>
                </a:cxn>
                <a:cxn ang="0">
                  <a:pos x="14" y="8"/>
                </a:cxn>
                <a:cxn ang="0">
                  <a:pos x="30" y="0"/>
                </a:cxn>
                <a:cxn ang="0">
                  <a:pos x="36" y="6"/>
                </a:cxn>
                <a:cxn ang="0">
                  <a:pos x="36" y="6"/>
                </a:cxn>
              </a:cxnLst>
              <a:rect l="0" t="0" r="r" b="b"/>
              <a:pathLst>
                <a:path w="36" h="24">
                  <a:moveTo>
                    <a:pt x="36" y="6"/>
                  </a:moveTo>
                  <a:lnTo>
                    <a:pt x="36" y="16"/>
                  </a:lnTo>
                  <a:lnTo>
                    <a:pt x="34" y="18"/>
                  </a:lnTo>
                  <a:lnTo>
                    <a:pt x="0" y="24"/>
                  </a:lnTo>
                  <a:lnTo>
                    <a:pt x="2" y="16"/>
                  </a:lnTo>
                  <a:lnTo>
                    <a:pt x="14" y="8"/>
                  </a:lnTo>
                  <a:lnTo>
                    <a:pt x="30" y="0"/>
                  </a:lnTo>
                  <a:lnTo>
                    <a:pt x="36" y="6"/>
                  </a:lnTo>
                  <a:lnTo>
                    <a:pt x="36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89" name="Freeform 561">
              <a:extLst>
                <a:ext uri="{FF2B5EF4-FFF2-40B4-BE49-F238E27FC236}">
                  <a16:creationId xmlns:a16="http://schemas.microsoft.com/office/drawing/2014/main" id="{18E7223C-861E-42C2-B48B-D91B911B7B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4488" y="2287588"/>
              <a:ext cx="25400" cy="22225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0" y="14"/>
                </a:cxn>
                <a:cxn ang="0">
                  <a:pos x="14" y="8"/>
                </a:cxn>
                <a:cxn ang="0">
                  <a:pos x="16" y="0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6" h="14">
                  <a:moveTo>
                    <a:pt x="10" y="4"/>
                  </a:moveTo>
                  <a:lnTo>
                    <a:pt x="0" y="14"/>
                  </a:lnTo>
                  <a:lnTo>
                    <a:pt x="14" y="8"/>
                  </a:lnTo>
                  <a:lnTo>
                    <a:pt x="16" y="0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90" name="Freeform 562">
              <a:extLst>
                <a:ext uri="{FF2B5EF4-FFF2-40B4-BE49-F238E27FC236}">
                  <a16:creationId xmlns:a16="http://schemas.microsoft.com/office/drawing/2014/main" id="{E8306673-255D-4DEB-9B83-1B3BF644A3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7463" y="2560638"/>
              <a:ext cx="234950" cy="158750"/>
            </a:xfrm>
            <a:custGeom>
              <a:avLst/>
              <a:gdLst/>
              <a:ahLst/>
              <a:cxnLst>
                <a:cxn ang="0">
                  <a:pos x="44" y="86"/>
                </a:cxn>
                <a:cxn ang="0">
                  <a:pos x="24" y="80"/>
                </a:cxn>
                <a:cxn ang="0">
                  <a:pos x="36" y="76"/>
                </a:cxn>
                <a:cxn ang="0">
                  <a:pos x="32" y="72"/>
                </a:cxn>
                <a:cxn ang="0">
                  <a:pos x="32" y="68"/>
                </a:cxn>
                <a:cxn ang="0">
                  <a:pos x="8" y="58"/>
                </a:cxn>
                <a:cxn ang="0">
                  <a:pos x="24" y="50"/>
                </a:cxn>
                <a:cxn ang="0">
                  <a:pos x="38" y="44"/>
                </a:cxn>
                <a:cxn ang="0">
                  <a:pos x="28" y="46"/>
                </a:cxn>
                <a:cxn ang="0">
                  <a:pos x="30" y="36"/>
                </a:cxn>
                <a:cxn ang="0">
                  <a:pos x="22" y="30"/>
                </a:cxn>
                <a:cxn ang="0">
                  <a:pos x="0" y="36"/>
                </a:cxn>
                <a:cxn ang="0">
                  <a:pos x="8" y="32"/>
                </a:cxn>
                <a:cxn ang="0">
                  <a:pos x="6" y="24"/>
                </a:cxn>
                <a:cxn ang="0">
                  <a:pos x="18" y="30"/>
                </a:cxn>
                <a:cxn ang="0">
                  <a:pos x="18" y="26"/>
                </a:cxn>
                <a:cxn ang="0">
                  <a:pos x="12" y="22"/>
                </a:cxn>
                <a:cxn ang="0">
                  <a:pos x="12" y="18"/>
                </a:cxn>
                <a:cxn ang="0">
                  <a:pos x="14" y="16"/>
                </a:cxn>
                <a:cxn ang="0">
                  <a:pos x="18" y="14"/>
                </a:cxn>
                <a:cxn ang="0">
                  <a:pos x="22" y="18"/>
                </a:cxn>
                <a:cxn ang="0">
                  <a:pos x="26" y="20"/>
                </a:cxn>
                <a:cxn ang="0">
                  <a:pos x="30" y="20"/>
                </a:cxn>
                <a:cxn ang="0">
                  <a:pos x="22" y="12"/>
                </a:cxn>
                <a:cxn ang="0">
                  <a:pos x="28" y="10"/>
                </a:cxn>
                <a:cxn ang="0">
                  <a:pos x="18" y="8"/>
                </a:cxn>
                <a:cxn ang="0">
                  <a:pos x="28" y="4"/>
                </a:cxn>
                <a:cxn ang="0">
                  <a:pos x="40" y="20"/>
                </a:cxn>
                <a:cxn ang="0">
                  <a:pos x="44" y="26"/>
                </a:cxn>
                <a:cxn ang="0">
                  <a:pos x="42" y="30"/>
                </a:cxn>
                <a:cxn ang="0">
                  <a:pos x="42" y="32"/>
                </a:cxn>
                <a:cxn ang="0">
                  <a:pos x="42" y="36"/>
                </a:cxn>
                <a:cxn ang="0">
                  <a:pos x="44" y="44"/>
                </a:cxn>
                <a:cxn ang="0">
                  <a:pos x="50" y="38"/>
                </a:cxn>
                <a:cxn ang="0">
                  <a:pos x="54" y="34"/>
                </a:cxn>
                <a:cxn ang="0">
                  <a:pos x="58" y="24"/>
                </a:cxn>
                <a:cxn ang="0">
                  <a:pos x="58" y="14"/>
                </a:cxn>
                <a:cxn ang="0">
                  <a:pos x="70" y="22"/>
                </a:cxn>
                <a:cxn ang="0">
                  <a:pos x="78" y="12"/>
                </a:cxn>
                <a:cxn ang="0">
                  <a:pos x="86" y="22"/>
                </a:cxn>
                <a:cxn ang="0">
                  <a:pos x="88" y="14"/>
                </a:cxn>
                <a:cxn ang="0">
                  <a:pos x="96" y="16"/>
                </a:cxn>
                <a:cxn ang="0">
                  <a:pos x="108" y="14"/>
                </a:cxn>
                <a:cxn ang="0">
                  <a:pos x="112" y="0"/>
                </a:cxn>
                <a:cxn ang="0">
                  <a:pos x="118" y="10"/>
                </a:cxn>
                <a:cxn ang="0">
                  <a:pos x="132" y="6"/>
                </a:cxn>
                <a:cxn ang="0">
                  <a:pos x="126" y="16"/>
                </a:cxn>
                <a:cxn ang="0">
                  <a:pos x="132" y="16"/>
                </a:cxn>
                <a:cxn ang="0">
                  <a:pos x="132" y="28"/>
                </a:cxn>
                <a:cxn ang="0">
                  <a:pos x="136" y="30"/>
                </a:cxn>
                <a:cxn ang="0">
                  <a:pos x="142" y="28"/>
                </a:cxn>
                <a:cxn ang="0">
                  <a:pos x="144" y="42"/>
                </a:cxn>
                <a:cxn ang="0">
                  <a:pos x="148" y="44"/>
                </a:cxn>
                <a:cxn ang="0">
                  <a:pos x="144" y="54"/>
                </a:cxn>
                <a:cxn ang="0">
                  <a:pos x="134" y="62"/>
                </a:cxn>
                <a:cxn ang="0">
                  <a:pos x="130" y="74"/>
                </a:cxn>
                <a:cxn ang="0">
                  <a:pos x="122" y="72"/>
                </a:cxn>
                <a:cxn ang="0">
                  <a:pos x="100" y="84"/>
                </a:cxn>
                <a:cxn ang="0">
                  <a:pos x="80" y="100"/>
                </a:cxn>
                <a:cxn ang="0">
                  <a:pos x="62" y="96"/>
                </a:cxn>
              </a:cxnLst>
              <a:rect l="0" t="0" r="r" b="b"/>
              <a:pathLst>
                <a:path w="148" h="100">
                  <a:moveTo>
                    <a:pt x="62" y="96"/>
                  </a:moveTo>
                  <a:lnTo>
                    <a:pt x="44" y="86"/>
                  </a:lnTo>
                  <a:lnTo>
                    <a:pt x="26" y="88"/>
                  </a:lnTo>
                  <a:lnTo>
                    <a:pt x="24" y="80"/>
                  </a:lnTo>
                  <a:lnTo>
                    <a:pt x="28" y="82"/>
                  </a:lnTo>
                  <a:lnTo>
                    <a:pt x="36" y="76"/>
                  </a:lnTo>
                  <a:lnTo>
                    <a:pt x="36" y="72"/>
                  </a:lnTo>
                  <a:lnTo>
                    <a:pt x="32" y="72"/>
                  </a:lnTo>
                  <a:lnTo>
                    <a:pt x="36" y="64"/>
                  </a:lnTo>
                  <a:lnTo>
                    <a:pt x="32" y="68"/>
                  </a:lnTo>
                  <a:lnTo>
                    <a:pt x="26" y="56"/>
                  </a:lnTo>
                  <a:lnTo>
                    <a:pt x="8" y="58"/>
                  </a:lnTo>
                  <a:lnTo>
                    <a:pt x="8" y="54"/>
                  </a:lnTo>
                  <a:lnTo>
                    <a:pt x="24" y="50"/>
                  </a:lnTo>
                  <a:lnTo>
                    <a:pt x="36" y="50"/>
                  </a:lnTo>
                  <a:lnTo>
                    <a:pt x="38" y="44"/>
                  </a:lnTo>
                  <a:lnTo>
                    <a:pt x="34" y="48"/>
                  </a:lnTo>
                  <a:lnTo>
                    <a:pt x="28" y="46"/>
                  </a:lnTo>
                  <a:lnTo>
                    <a:pt x="36" y="36"/>
                  </a:lnTo>
                  <a:lnTo>
                    <a:pt x="30" y="36"/>
                  </a:lnTo>
                  <a:lnTo>
                    <a:pt x="28" y="32"/>
                  </a:lnTo>
                  <a:lnTo>
                    <a:pt x="22" y="30"/>
                  </a:lnTo>
                  <a:lnTo>
                    <a:pt x="12" y="36"/>
                  </a:lnTo>
                  <a:lnTo>
                    <a:pt x="0" y="36"/>
                  </a:lnTo>
                  <a:lnTo>
                    <a:pt x="2" y="30"/>
                  </a:lnTo>
                  <a:lnTo>
                    <a:pt x="8" y="32"/>
                  </a:lnTo>
                  <a:lnTo>
                    <a:pt x="8" y="30"/>
                  </a:lnTo>
                  <a:lnTo>
                    <a:pt x="6" y="24"/>
                  </a:lnTo>
                  <a:lnTo>
                    <a:pt x="14" y="30"/>
                  </a:lnTo>
                  <a:lnTo>
                    <a:pt x="18" y="30"/>
                  </a:lnTo>
                  <a:lnTo>
                    <a:pt x="16" y="28"/>
                  </a:lnTo>
                  <a:lnTo>
                    <a:pt x="18" y="26"/>
                  </a:lnTo>
                  <a:lnTo>
                    <a:pt x="10" y="24"/>
                  </a:lnTo>
                  <a:lnTo>
                    <a:pt x="12" y="22"/>
                  </a:lnTo>
                  <a:lnTo>
                    <a:pt x="10" y="16"/>
                  </a:lnTo>
                  <a:lnTo>
                    <a:pt x="12" y="18"/>
                  </a:lnTo>
                  <a:lnTo>
                    <a:pt x="12" y="16"/>
                  </a:lnTo>
                  <a:lnTo>
                    <a:pt x="14" y="16"/>
                  </a:lnTo>
                  <a:lnTo>
                    <a:pt x="12" y="14"/>
                  </a:lnTo>
                  <a:lnTo>
                    <a:pt x="18" y="14"/>
                  </a:lnTo>
                  <a:lnTo>
                    <a:pt x="20" y="20"/>
                  </a:lnTo>
                  <a:lnTo>
                    <a:pt x="22" y="18"/>
                  </a:lnTo>
                  <a:lnTo>
                    <a:pt x="26" y="24"/>
                  </a:lnTo>
                  <a:lnTo>
                    <a:pt x="26" y="20"/>
                  </a:lnTo>
                  <a:lnTo>
                    <a:pt x="28" y="24"/>
                  </a:lnTo>
                  <a:lnTo>
                    <a:pt x="30" y="20"/>
                  </a:lnTo>
                  <a:lnTo>
                    <a:pt x="28" y="16"/>
                  </a:lnTo>
                  <a:lnTo>
                    <a:pt x="22" y="12"/>
                  </a:lnTo>
                  <a:lnTo>
                    <a:pt x="24" y="8"/>
                  </a:lnTo>
                  <a:lnTo>
                    <a:pt x="28" y="10"/>
                  </a:lnTo>
                  <a:lnTo>
                    <a:pt x="24" y="6"/>
                  </a:lnTo>
                  <a:lnTo>
                    <a:pt x="18" y="8"/>
                  </a:lnTo>
                  <a:lnTo>
                    <a:pt x="20" y="4"/>
                  </a:lnTo>
                  <a:lnTo>
                    <a:pt x="28" y="4"/>
                  </a:lnTo>
                  <a:lnTo>
                    <a:pt x="42" y="18"/>
                  </a:lnTo>
                  <a:lnTo>
                    <a:pt x="40" y="20"/>
                  </a:lnTo>
                  <a:lnTo>
                    <a:pt x="42" y="22"/>
                  </a:lnTo>
                  <a:lnTo>
                    <a:pt x="44" y="26"/>
                  </a:lnTo>
                  <a:lnTo>
                    <a:pt x="40" y="28"/>
                  </a:lnTo>
                  <a:lnTo>
                    <a:pt x="42" y="30"/>
                  </a:lnTo>
                  <a:lnTo>
                    <a:pt x="42" y="34"/>
                  </a:lnTo>
                  <a:lnTo>
                    <a:pt x="42" y="32"/>
                  </a:lnTo>
                  <a:lnTo>
                    <a:pt x="44" y="36"/>
                  </a:lnTo>
                  <a:lnTo>
                    <a:pt x="42" y="36"/>
                  </a:lnTo>
                  <a:lnTo>
                    <a:pt x="44" y="38"/>
                  </a:lnTo>
                  <a:lnTo>
                    <a:pt x="44" y="44"/>
                  </a:lnTo>
                  <a:lnTo>
                    <a:pt x="46" y="38"/>
                  </a:lnTo>
                  <a:lnTo>
                    <a:pt x="50" y="38"/>
                  </a:lnTo>
                  <a:lnTo>
                    <a:pt x="50" y="30"/>
                  </a:lnTo>
                  <a:lnTo>
                    <a:pt x="54" y="34"/>
                  </a:lnTo>
                  <a:lnTo>
                    <a:pt x="56" y="32"/>
                  </a:lnTo>
                  <a:lnTo>
                    <a:pt x="58" y="24"/>
                  </a:lnTo>
                  <a:lnTo>
                    <a:pt x="56" y="16"/>
                  </a:lnTo>
                  <a:lnTo>
                    <a:pt x="58" y="14"/>
                  </a:lnTo>
                  <a:lnTo>
                    <a:pt x="68" y="26"/>
                  </a:lnTo>
                  <a:lnTo>
                    <a:pt x="70" y="22"/>
                  </a:lnTo>
                  <a:lnTo>
                    <a:pt x="68" y="16"/>
                  </a:lnTo>
                  <a:lnTo>
                    <a:pt x="78" y="12"/>
                  </a:lnTo>
                  <a:lnTo>
                    <a:pt x="86" y="30"/>
                  </a:lnTo>
                  <a:lnTo>
                    <a:pt x="86" y="22"/>
                  </a:lnTo>
                  <a:lnTo>
                    <a:pt x="84" y="14"/>
                  </a:lnTo>
                  <a:lnTo>
                    <a:pt x="88" y="14"/>
                  </a:lnTo>
                  <a:lnTo>
                    <a:pt x="92" y="18"/>
                  </a:lnTo>
                  <a:lnTo>
                    <a:pt x="96" y="16"/>
                  </a:lnTo>
                  <a:lnTo>
                    <a:pt x="98" y="12"/>
                  </a:lnTo>
                  <a:lnTo>
                    <a:pt x="108" y="14"/>
                  </a:lnTo>
                  <a:lnTo>
                    <a:pt x="106" y="2"/>
                  </a:lnTo>
                  <a:lnTo>
                    <a:pt x="112" y="0"/>
                  </a:lnTo>
                  <a:lnTo>
                    <a:pt x="118" y="6"/>
                  </a:lnTo>
                  <a:lnTo>
                    <a:pt x="118" y="10"/>
                  </a:lnTo>
                  <a:lnTo>
                    <a:pt x="122" y="12"/>
                  </a:lnTo>
                  <a:lnTo>
                    <a:pt x="132" y="6"/>
                  </a:lnTo>
                  <a:lnTo>
                    <a:pt x="134" y="6"/>
                  </a:lnTo>
                  <a:lnTo>
                    <a:pt x="126" y="16"/>
                  </a:lnTo>
                  <a:lnTo>
                    <a:pt x="126" y="18"/>
                  </a:lnTo>
                  <a:lnTo>
                    <a:pt x="132" y="16"/>
                  </a:lnTo>
                  <a:lnTo>
                    <a:pt x="132" y="22"/>
                  </a:lnTo>
                  <a:lnTo>
                    <a:pt x="132" y="28"/>
                  </a:lnTo>
                  <a:lnTo>
                    <a:pt x="136" y="26"/>
                  </a:lnTo>
                  <a:lnTo>
                    <a:pt x="136" y="30"/>
                  </a:lnTo>
                  <a:lnTo>
                    <a:pt x="140" y="32"/>
                  </a:lnTo>
                  <a:lnTo>
                    <a:pt x="142" y="28"/>
                  </a:lnTo>
                  <a:lnTo>
                    <a:pt x="146" y="36"/>
                  </a:lnTo>
                  <a:lnTo>
                    <a:pt x="144" y="42"/>
                  </a:lnTo>
                  <a:lnTo>
                    <a:pt x="144" y="44"/>
                  </a:lnTo>
                  <a:lnTo>
                    <a:pt x="148" y="44"/>
                  </a:lnTo>
                  <a:lnTo>
                    <a:pt x="148" y="48"/>
                  </a:lnTo>
                  <a:lnTo>
                    <a:pt x="144" y="54"/>
                  </a:lnTo>
                  <a:lnTo>
                    <a:pt x="134" y="60"/>
                  </a:lnTo>
                  <a:lnTo>
                    <a:pt x="134" y="62"/>
                  </a:lnTo>
                  <a:lnTo>
                    <a:pt x="138" y="62"/>
                  </a:lnTo>
                  <a:lnTo>
                    <a:pt x="130" y="74"/>
                  </a:lnTo>
                  <a:lnTo>
                    <a:pt x="124" y="68"/>
                  </a:lnTo>
                  <a:lnTo>
                    <a:pt x="122" y="72"/>
                  </a:lnTo>
                  <a:lnTo>
                    <a:pt x="110" y="84"/>
                  </a:lnTo>
                  <a:lnTo>
                    <a:pt x="100" y="84"/>
                  </a:lnTo>
                  <a:lnTo>
                    <a:pt x="88" y="98"/>
                  </a:lnTo>
                  <a:lnTo>
                    <a:pt x="80" y="100"/>
                  </a:lnTo>
                  <a:lnTo>
                    <a:pt x="62" y="96"/>
                  </a:lnTo>
                  <a:lnTo>
                    <a:pt x="62" y="9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91" name="Freeform 563">
              <a:extLst>
                <a:ext uri="{FF2B5EF4-FFF2-40B4-BE49-F238E27FC236}">
                  <a16:creationId xmlns:a16="http://schemas.microsoft.com/office/drawing/2014/main" id="{4E0A9FDE-6149-4206-9CBC-5D3C76E80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8762" y="963613"/>
              <a:ext cx="1289050" cy="1908175"/>
            </a:xfrm>
            <a:custGeom>
              <a:avLst/>
              <a:gdLst/>
              <a:ahLst/>
              <a:cxnLst>
                <a:cxn ang="0">
                  <a:pos x="400" y="1198"/>
                </a:cxn>
                <a:cxn ang="0">
                  <a:pos x="360" y="1182"/>
                </a:cxn>
                <a:cxn ang="0">
                  <a:pos x="332" y="1160"/>
                </a:cxn>
                <a:cxn ang="0">
                  <a:pos x="306" y="1124"/>
                </a:cxn>
                <a:cxn ang="0">
                  <a:pos x="304" y="1074"/>
                </a:cxn>
                <a:cxn ang="0">
                  <a:pos x="278" y="1056"/>
                </a:cxn>
                <a:cxn ang="0">
                  <a:pos x="268" y="1018"/>
                </a:cxn>
                <a:cxn ang="0">
                  <a:pos x="258" y="978"/>
                </a:cxn>
                <a:cxn ang="0">
                  <a:pos x="288" y="944"/>
                </a:cxn>
                <a:cxn ang="0">
                  <a:pos x="304" y="912"/>
                </a:cxn>
                <a:cxn ang="0">
                  <a:pos x="270" y="872"/>
                </a:cxn>
                <a:cxn ang="0">
                  <a:pos x="298" y="854"/>
                </a:cxn>
                <a:cxn ang="0">
                  <a:pos x="282" y="814"/>
                </a:cxn>
                <a:cxn ang="0">
                  <a:pos x="230" y="814"/>
                </a:cxn>
                <a:cxn ang="0">
                  <a:pos x="232" y="740"/>
                </a:cxn>
                <a:cxn ang="0">
                  <a:pos x="214" y="674"/>
                </a:cxn>
                <a:cxn ang="0">
                  <a:pos x="164" y="606"/>
                </a:cxn>
                <a:cxn ang="0">
                  <a:pos x="64" y="604"/>
                </a:cxn>
                <a:cxn ang="0">
                  <a:pos x="98" y="534"/>
                </a:cxn>
                <a:cxn ang="0">
                  <a:pos x="38" y="510"/>
                </a:cxn>
                <a:cxn ang="0">
                  <a:pos x="16" y="444"/>
                </a:cxn>
                <a:cxn ang="0">
                  <a:pos x="106" y="348"/>
                </a:cxn>
                <a:cxn ang="0">
                  <a:pos x="98" y="286"/>
                </a:cxn>
                <a:cxn ang="0">
                  <a:pos x="204" y="216"/>
                </a:cxn>
                <a:cxn ang="0">
                  <a:pos x="304" y="182"/>
                </a:cxn>
                <a:cxn ang="0">
                  <a:pos x="380" y="134"/>
                </a:cxn>
                <a:cxn ang="0">
                  <a:pos x="364" y="80"/>
                </a:cxn>
                <a:cxn ang="0">
                  <a:pos x="442" y="64"/>
                </a:cxn>
                <a:cxn ang="0">
                  <a:pos x="496" y="2"/>
                </a:cxn>
                <a:cxn ang="0">
                  <a:pos x="524" y="66"/>
                </a:cxn>
                <a:cxn ang="0">
                  <a:pos x="630" y="62"/>
                </a:cxn>
                <a:cxn ang="0">
                  <a:pos x="520" y="196"/>
                </a:cxn>
                <a:cxn ang="0">
                  <a:pos x="670" y="168"/>
                </a:cxn>
                <a:cxn ang="0">
                  <a:pos x="712" y="216"/>
                </a:cxn>
                <a:cxn ang="0">
                  <a:pos x="776" y="276"/>
                </a:cxn>
                <a:cxn ang="0">
                  <a:pos x="706" y="362"/>
                </a:cxn>
                <a:cxn ang="0">
                  <a:pos x="716" y="400"/>
                </a:cxn>
                <a:cxn ang="0">
                  <a:pos x="690" y="506"/>
                </a:cxn>
                <a:cxn ang="0">
                  <a:pos x="732" y="528"/>
                </a:cxn>
                <a:cxn ang="0">
                  <a:pos x="700" y="596"/>
                </a:cxn>
                <a:cxn ang="0">
                  <a:pos x="700" y="648"/>
                </a:cxn>
                <a:cxn ang="0">
                  <a:pos x="686" y="706"/>
                </a:cxn>
                <a:cxn ang="0">
                  <a:pos x="630" y="744"/>
                </a:cxn>
                <a:cxn ang="0">
                  <a:pos x="644" y="770"/>
                </a:cxn>
                <a:cxn ang="0">
                  <a:pos x="678" y="824"/>
                </a:cxn>
                <a:cxn ang="0">
                  <a:pos x="674" y="864"/>
                </a:cxn>
                <a:cxn ang="0">
                  <a:pos x="630" y="822"/>
                </a:cxn>
                <a:cxn ang="0">
                  <a:pos x="588" y="864"/>
                </a:cxn>
                <a:cxn ang="0">
                  <a:pos x="666" y="884"/>
                </a:cxn>
                <a:cxn ang="0">
                  <a:pos x="636" y="922"/>
                </a:cxn>
                <a:cxn ang="0">
                  <a:pos x="572" y="952"/>
                </a:cxn>
                <a:cxn ang="0">
                  <a:pos x="542" y="936"/>
                </a:cxn>
                <a:cxn ang="0">
                  <a:pos x="530" y="972"/>
                </a:cxn>
                <a:cxn ang="0">
                  <a:pos x="504" y="1014"/>
                </a:cxn>
                <a:cxn ang="0">
                  <a:pos x="476" y="1026"/>
                </a:cxn>
                <a:cxn ang="0">
                  <a:pos x="462" y="1028"/>
                </a:cxn>
                <a:cxn ang="0">
                  <a:pos x="438" y="1056"/>
                </a:cxn>
                <a:cxn ang="0">
                  <a:pos x="422" y="1094"/>
                </a:cxn>
                <a:cxn ang="0">
                  <a:pos x="412" y="1114"/>
                </a:cxn>
              </a:cxnLst>
              <a:rect l="0" t="0" r="r" b="b"/>
              <a:pathLst>
                <a:path w="812" h="1202">
                  <a:moveTo>
                    <a:pt x="418" y="1118"/>
                  </a:moveTo>
                  <a:lnTo>
                    <a:pt x="422" y="1118"/>
                  </a:lnTo>
                  <a:lnTo>
                    <a:pt x="422" y="1120"/>
                  </a:lnTo>
                  <a:lnTo>
                    <a:pt x="418" y="1122"/>
                  </a:lnTo>
                  <a:lnTo>
                    <a:pt x="408" y="1124"/>
                  </a:lnTo>
                  <a:lnTo>
                    <a:pt x="404" y="1128"/>
                  </a:lnTo>
                  <a:lnTo>
                    <a:pt x="408" y="1130"/>
                  </a:lnTo>
                  <a:lnTo>
                    <a:pt x="410" y="1134"/>
                  </a:lnTo>
                  <a:lnTo>
                    <a:pt x="414" y="1152"/>
                  </a:lnTo>
                  <a:lnTo>
                    <a:pt x="406" y="1168"/>
                  </a:lnTo>
                  <a:lnTo>
                    <a:pt x="404" y="1186"/>
                  </a:lnTo>
                  <a:lnTo>
                    <a:pt x="398" y="1190"/>
                  </a:lnTo>
                  <a:lnTo>
                    <a:pt x="400" y="1198"/>
                  </a:lnTo>
                  <a:lnTo>
                    <a:pt x="388" y="1198"/>
                  </a:lnTo>
                  <a:lnTo>
                    <a:pt x="386" y="1194"/>
                  </a:lnTo>
                  <a:lnTo>
                    <a:pt x="378" y="1202"/>
                  </a:lnTo>
                  <a:lnTo>
                    <a:pt x="372" y="1196"/>
                  </a:lnTo>
                  <a:lnTo>
                    <a:pt x="376" y="1186"/>
                  </a:lnTo>
                  <a:lnTo>
                    <a:pt x="372" y="1190"/>
                  </a:lnTo>
                  <a:lnTo>
                    <a:pt x="372" y="1184"/>
                  </a:lnTo>
                  <a:lnTo>
                    <a:pt x="370" y="1184"/>
                  </a:lnTo>
                  <a:lnTo>
                    <a:pt x="368" y="1190"/>
                  </a:lnTo>
                  <a:lnTo>
                    <a:pt x="364" y="1184"/>
                  </a:lnTo>
                  <a:lnTo>
                    <a:pt x="368" y="1180"/>
                  </a:lnTo>
                  <a:lnTo>
                    <a:pt x="368" y="1176"/>
                  </a:lnTo>
                  <a:lnTo>
                    <a:pt x="360" y="1182"/>
                  </a:lnTo>
                  <a:lnTo>
                    <a:pt x="358" y="1182"/>
                  </a:lnTo>
                  <a:lnTo>
                    <a:pt x="360" y="1180"/>
                  </a:lnTo>
                  <a:lnTo>
                    <a:pt x="366" y="1176"/>
                  </a:lnTo>
                  <a:lnTo>
                    <a:pt x="360" y="1176"/>
                  </a:lnTo>
                  <a:lnTo>
                    <a:pt x="362" y="1172"/>
                  </a:lnTo>
                  <a:lnTo>
                    <a:pt x="332" y="1180"/>
                  </a:lnTo>
                  <a:lnTo>
                    <a:pt x="340" y="1174"/>
                  </a:lnTo>
                  <a:lnTo>
                    <a:pt x="332" y="1168"/>
                  </a:lnTo>
                  <a:lnTo>
                    <a:pt x="328" y="1168"/>
                  </a:lnTo>
                  <a:lnTo>
                    <a:pt x="326" y="1168"/>
                  </a:lnTo>
                  <a:lnTo>
                    <a:pt x="326" y="1164"/>
                  </a:lnTo>
                  <a:lnTo>
                    <a:pt x="320" y="1164"/>
                  </a:lnTo>
                  <a:lnTo>
                    <a:pt x="332" y="1160"/>
                  </a:lnTo>
                  <a:lnTo>
                    <a:pt x="318" y="1160"/>
                  </a:lnTo>
                  <a:lnTo>
                    <a:pt x="322" y="1156"/>
                  </a:lnTo>
                  <a:lnTo>
                    <a:pt x="316" y="1150"/>
                  </a:lnTo>
                  <a:lnTo>
                    <a:pt x="322" y="1144"/>
                  </a:lnTo>
                  <a:lnTo>
                    <a:pt x="312" y="1146"/>
                  </a:lnTo>
                  <a:lnTo>
                    <a:pt x="312" y="1144"/>
                  </a:lnTo>
                  <a:lnTo>
                    <a:pt x="312" y="1142"/>
                  </a:lnTo>
                  <a:lnTo>
                    <a:pt x="312" y="1142"/>
                  </a:lnTo>
                  <a:lnTo>
                    <a:pt x="314" y="1140"/>
                  </a:lnTo>
                  <a:lnTo>
                    <a:pt x="310" y="1138"/>
                  </a:lnTo>
                  <a:lnTo>
                    <a:pt x="310" y="1134"/>
                  </a:lnTo>
                  <a:lnTo>
                    <a:pt x="304" y="1132"/>
                  </a:lnTo>
                  <a:lnTo>
                    <a:pt x="306" y="1124"/>
                  </a:lnTo>
                  <a:lnTo>
                    <a:pt x="304" y="1126"/>
                  </a:lnTo>
                  <a:lnTo>
                    <a:pt x="302" y="1118"/>
                  </a:lnTo>
                  <a:lnTo>
                    <a:pt x="298" y="1118"/>
                  </a:lnTo>
                  <a:lnTo>
                    <a:pt x="294" y="1110"/>
                  </a:lnTo>
                  <a:lnTo>
                    <a:pt x="292" y="1104"/>
                  </a:lnTo>
                  <a:lnTo>
                    <a:pt x="288" y="1100"/>
                  </a:lnTo>
                  <a:lnTo>
                    <a:pt x="290" y="1096"/>
                  </a:lnTo>
                  <a:lnTo>
                    <a:pt x="288" y="1096"/>
                  </a:lnTo>
                  <a:lnTo>
                    <a:pt x="288" y="1090"/>
                  </a:lnTo>
                  <a:lnTo>
                    <a:pt x="286" y="1086"/>
                  </a:lnTo>
                  <a:lnTo>
                    <a:pt x="294" y="1080"/>
                  </a:lnTo>
                  <a:lnTo>
                    <a:pt x="294" y="1078"/>
                  </a:lnTo>
                  <a:lnTo>
                    <a:pt x="304" y="1074"/>
                  </a:lnTo>
                  <a:lnTo>
                    <a:pt x="298" y="1070"/>
                  </a:lnTo>
                  <a:lnTo>
                    <a:pt x="300" y="1066"/>
                  </a:lnTo>
                  <a:lnTo>
                    <a:pt x="306" y="1068"/>
                  </a:lnTo>
                  <a:lnTo>
                    <a:pt x="306" y="1064"/>
                  </a:lnTo>
                  <a:lnTo>
                    <a:pt x="298" y="1062"/>
                  </a:lnTo>
                  <a:lnTo>
                    <a:pt x="296" y="1066"/>
                  </a:lnTo>
                  <a:lnTo>
                    <a:pt x="290" y="1068"/>
                  </a:lnTo>
                  <a:lnTo>
                    <a:pt x="284" y="1080"/>
                  </a:lnTo>
                  <a:lnTo>
                    <a:pt x="280" y="1080"/>
                  </a:lnTo>
                  <a:lnTo>
                    <a:pt x="280" y="1068"/>
                  </a:lnTo>
                  <a:lnTo>
                    <a:pt x="282" y="1062"/>
                  </a:lnTo>
                  <a:lnTo>
                    <a:pt x="280" y="1064"/>
                  </a:lnTo>
                  <a:lnTo>
                    <a:pt x="278" y="1056"/>
                  </a:lnTo>
                  <a:lnTo>
                    <a:pt x="276" y="1056"/>
                  </a:lnTo>
                  <a:lnTo>
                    <a:pt x="278" y="1050"/>
                  </a:lnTo>
                  <a:lnTo>
                    <a:pt x="278" y="1048"/>
                  </a:lnTo>
                  <a:lnTo>
                    <a:pt x="276" y="1050"/>
                  </a:lnTo>
                  <a:lnTo>
                    <a:pt x="274" y="1048"/>
                  </a:lnTo>
                  <a:lnTo>
                    <a:pt x="278" y="1044"/>
                  </a:lnTo>
                  <a:lnTo>
                    <a:pt x="272" y="1042"/>
                  </a:lnTo>
                  <a:lnTo>
                    <a:pt x="272" y="1034"/>
                  </a:lnTo>
                  <a:lnTo>
                    <a:pt x="266" y="1036"/>
                  </a:lnTo>
                  <a:lnTo>
                    <a:pt x="270" y="1028"/>
                  </a:lnTo>
                  <a:lnTo>
                    <a:pt x="266" y="1030"/>
                  </a:lnTo>
                  <a:lnTo>
                    <a:pt x="262" y="1024"/>
                  </a:lnTo>
                  <a:lnTo>
                    <a:pt x="268" y="1018"/>
                  </a:lnTo>
                  <a:lnTo>
                    <a:pt x="260" y="1018"/>
                  </a:lnTo>
                  <a:lnTo>
                    <a:pt x="264" y="1016"/>
                  </a:lnTo>
                  <a:lnTo>
                    <a:pt x="260" y="1014"/>
                  </a:lnTo>
                  <a:lnTo>
                    <a:pt x="260" y="1006"/>
                  </a:lnTo>
                  <a:lnTo>
                    <a:pt x="266" y="1008"/>
                  </a:lnTo>
                  <a:lnTo>
                    <a:pt x="262" y="1004"/>
                  </a:lnTo>
                  <a:lnTo>
                    <a:pt x="266" y="1000"/>
                  </a:lnTo>
                  <a:lnTo>
                    <a:pt x="266" y="994"/>
                  </a:lnTo>
                  <a:lnTo>
                    <a:pt x="260" y="994"/>
                  </a:lnTo>
                  <a:lnTo>
                    <a:pt x="260" y="992"/>
                  </a:lnTo>
                  <a:lnTo>
                    <a:pt x="256" y="988"/>
                  </a:lnTo>
                  <a:lnTo>
                    <a:pt x="256" y="982"/>
                  </a:lnTo>
                  <a:lnTo>
                    <a:pt x="258" y="978"/>
                  </a:lnTo>
                  <a:lnTo>
                    <a:pt x="258" y="976"/>
                  </a:lnTo>
                  <a:lnTo>
                    <a:pt x="262" y="972"/>
                  </a:lnTo>
                  <a:lnTo>
                    <a:pt x="258" y="972"/>
                  </a:lnTo>
                  <a:lnTo>
                    <a:pt x="260" y="968"/>
                  </a:lnTo>
                  <a:lnTo>
                    <a:pt x="260" y="960"/>
                  </a:lnTo>
                  <a:lnTo>
                    <a:pt x="266" y="958"/>
                  </a:lnTo>
                  <a:lnTo>
                    <a:pt x="262" y="952"/>
                  </a:lnTo>
                  <a:lnTo>
                    <a:pt x="294" y="952"/>
                  </a:lnTo>
                  <a:lnTo>
                    <a:pt x="288" y="946"/>
                  </a:lnTo>
                  <a:lnTo>
                    <a:pt x="290" y="944"/>
                  </a:lnTo>
                  <a:lnTo>
                    <a:pt x="292" y="940"/>
                  </a:lnTo>
                  <a:lnTo>
                    <a:pt x="286" y="940"/>
                  </a:lnTo>
                  <a:lnTo>
                    <a:pt x="288" y="944"/>
                  </a:lnTo>
                  <a:lnTo>
                    <a:pt x="276" y="948"/>
                  </a:lnTo>
                  <a:lnTo>
                    <a:pt x="270" y="948"/>
                  </a:lnTo>
                  <a:lnTo>
                    <a:pt x="268" y="942"/>
                  </a:lnTo>
                  <a:lnTo>
                    <a:pt x="274" y="936"/>
                  </a:lnTo>
                  <a:lnTo>
                    <a:pt x="292" y="936"/>
                  </a:lnTo>
                  <a:lnTo>
                    <a:pt x="294" y="928"/>
                  </a:lnTo>
                  <a:lnTo>
                    <a:pt x="290" y="928"/>
                  </a:lnTo>
                  <a:lnTo>
                    <a:pt x="294" y="924"/>
                  </a:lnTo>
                  <a:lnTo>
                    <a:pt x="292" y="922"/>
                  </a:lnTo>
                  <a:lnTo>
                    <a:pt x="292" y="916"/>
                  </a:lnTo>
                  <a:lnTo>
                    <a:pt x="302" y="918"/>
                  </a:lnTo>
                  <a:lnTo>
                    <a:pt x="300" y="914"/>
                  </a:lnTo>
                  <a:lnTo>
                    <a:pt x="304" y="912"/>
                  </a:lnTo>
                  <a:lnTo>
                    <a:pt x="302" y="908"/>
                  </a:lnTo>
                  <a:lnTo>
                    <a:pt x="298" y="912"/>
                  </a:lnTo>
                  <a:lnTo>
                    <a:pt x="294" y="908"/>
                  </a:lnTo>
                  <a:lnTo>
                    <a:pt x="294" y="902"/>
                  </a:lnTo>
                  <a:lnTo>
                    <a:pt x="298" y="902"/>
                  </a:lnTo>
                  <a:lnTo>
                    <a:pt x="296" y="896"/>
                  </a:lnTo>
                  <a:lnTo>
                    <a:pt x="300" y="894"/>
                  </a:lnTo>
                  <a:lnTo>
                    <a:pt x="298" y="890"/>
                  </a:lnTo>
                  <a:lnTo>
                    <a:pt x="302" y="888"/>
                  </a:lnTo>
                  <a:lnTo>
                    <a:pt x="302" y="884"/>
                  </a:lnTo>
                  <a:lnTo>
                    <a:pt x="302" y="882"/>
                  </a:lnTo>
                  <a:lnTo>
                    <a:pt x="276" y="878"/>
                  </a:lnTo>
                  <a:lnTo>
                    <a:pt x="270" y="872"/>
                  </a:lnTo>
                  <a:lnTo>
                    <a:pt x="254" y="866"/>
                  </a:lnTo>
                  <a:lnTo>
                    <a:pt x="248" y="854"/>
                  </a:lnTo>
                  <a:lnTo>
                    <a:pt x="254" y="850"/>
                  </a:lnTo>
                  <a:lnTo>
                    <a:pt x="270" y="852"/>
                  </a:lnTo>
                  <a:lnTo>
                    <a:pt x="284" y="864"/>
                  </a:lnTo>
                  <a:lnTo>
                    <a:pt x="298" y="868"/>
                  </a:lnTo>
                  <a:lnTo>
                    <a:pt x="298" y="862"/>
                  </a:lnTo>
                  <a:lnTo>
                    <a:pt x="294" y="864"/>
                  </a:lnTo>
                  <a:lnTo>
                    <a:pt x="290" y="858"/>
                  </a:lnTo>
                  <a:lnTo>
                    <a:pt x="294" y="860"/>
                  </a:lnTo>
                  <a:lnTo>
                    <a:pt x="294" y="858"/>
                  </a:lnTo>
                  <a:lnTo>
                    <a:pt x="296" y="854"/>
                  </a:lnTo>
                  <a:lnTo>
                    <a:pt x="298" y="854"/>
                  </a:lnTo>
                  <a:lnTo>
                    <a:pt x="296" y="850"/>
                  </a:lnTo>
                  <a:lnTo>
                    <a:pt x="282" y="840"/>
                  </a:lnTo>
                  <a:lnTo>
                    <a:pt x="288" y="842"/>
                  </a:lnTo>
                  <a:lnTo>
                    <a:pt x="290" y="840"/>
                  </a:lnTo>
                  <a:lnTo>
                    <a:pt x="288" y="838"/>
                  </a:lnTo>
                  <a:lnTo>
                    <a:pt x="288" y="836"/>
                  </a:lnTo>
                  <a:lnTo>
                    <a:pt x="278" y="836"/>
                  </a:lnTo>
                  <a:lnTo>
                    <a:pt x="284" y="828"/>
                  </a:lnTo>
                  <a:lnTo>
                    <a:pt x="274" y="834"/>
                  </a:lnTo>
                  <a:lnTo>
                    <a:pt x="276" y="826"/>
                  </a:lnTo>
                  <a:lnTo>
                    <a:pt x="282" y="822"/>
                  </a:lnTo>
                  <a:lnTo>
                    <a:pt x="268" y="824"/>
                  </a:lnTo>
                  <a:lnTo>
                    <a:pt x="282" y="814"/>
                  </a:lnTo>
                  <a:lnTo>
                    <a:pt x="266" y="812"/>
                  </a:lnTo>
                  <a:lnTo>
                    <a:pt x="268" y="804"/>
                  </a:lnTo>
                  <a:lnTo>
                    <a:pt x="264" y="808"/>
                  </a:lnTo>
                  <a:lnTo>
                    <a:pt x="260" y="800"/>
                  </a:lnTo>
                  <a:lnTo>
                    <a:pt x="260" y="806"/>
                  </a:lnTo>
                  <a:lnTo>
                    <a:pt x="252" y="816"/>
                  </a:lnTo>
                  <a:lnTo>
                    <a:pt x="254" y="818"/>
                  </a:lnTo>
                  <a:lnTo>
                    <a:pt x="254" y="822"/>
                  </a:lnTo>
                  <a:lnTo>
                    <a:pt x="246" y="826"/>
                  </a:lnTo>
                  <a:lnTo>
                    <a:pt x="238" y="822"/>
                  </a:lnTo>
                  <a:lnTo>
                    <a:pt x="236" y="824"/>
                  </a:lnTo>
                  <a:lnTo>
                    <a:pt x="232" y="816"/>
                  </a:lnTo>
                  <a:lnTo>
                    <a:pt x="230" y="814"/>
                  </a:lnTo>
                  <a:lnTo>
                    <a:pt x="232" y="810"/>
                  </a:lnTo>
                  <a:lnTo>
                    <a:pt x="238" y="802"/>
                  </a:lnTo>
                  <a:lnTo>
                    <a:pt x="234" y="798"/>
                  </a:lnTo>
                  <a:lnTo>
                    <a:pt x="244" y="784"/>
                  </a:lnTo>
                  <a:lnTo>
                    <a:pt x="242" y="780"/>
                  </a:lnTo>
                  <a:lnTo>
                    <a:pt x="246" y="778"/>
                  </a:lnTo>
                  <a:lnTo>
                    <a:pt x="244" y="770"/>
                  </a:lnTo>
                  <a:lnTo>
                    <a:pt x="246" y="762"/>
                  </a:lnTo>
                  <a:lnTo>
                    <a:pt x="232" y="752"/>
                  </a:lnTo>
                  <a:lnTo>
                    <a:pt x="238" y="746"/>
                  </a:lnTo>
                  <a:lnTo>
                    <a:pt x="236" y="744"/>
                  </a:lnTo>
                  <a:lnTo>
                    <a:pt x="238" y="736"/>
                  </a:lnTo>
                  <a:lnTo>
                    <a:pt x="232" y="740"/>
                  </a:lnTo>
                  <a:lnTo>
                    <a:pt x="234" y="732"/>
                  </a:lnTo>
                  <a:lnTo>
                    <a:pt x="228" y="726"/>
                  </a:lnTo>
                  <a:lnTo>
                    <a:pt x="228" y="720"/>
                  </a:lnTo>
                  <a:lnTo>
                    <a:pt x="230" y="722"/>
                  </a:lnTo>
                  <a:lnTo>
                    <a:pt x="230" y="716"/>
                  </a:lnTo>
                  <a:lnTo>
                    <a:pt x="226" y="710"/>
                  </a:lnTo>
                  <a:lnTo>
                    <a:pt x="228" y="708"/>
                  </a:lnTo>
                  <a:lnTo>
                    <a:pt x="222" y="706"/>
                  </a:lnTo>
                  <a:lnTo>
                    <a:pt x="224" y="696"/>
                  </a:lnTo>
                  <a:lnTo>
                    <a:pt x="218" y="692"/>
                  </a:lnTo>
                  <a:lnTo>
                    <a:pt x="216" y="686"/>
                  </a:lnTo>
                  <a:lnTo>
                    <a:pt x="224" y="684"/>
                  </a:lnTo>
                  <a:lnTo>
                    <a:pt x="214" y="674"/>
                  </a:lnTo>
                  <a:lnTo>
                    <a:pt x="212" y="670"/>
                  </a:lnTo>
                  <a:lnTo>
                    <a:pt x="214" y="664"/>
                  </a:lnTo>
                  <a:lnTo>
                    <a:pt x="200" y="652"/>
                  </a:lnTo>
                  <a:lnTo>
                    <a:pt x="196" y="636"/>
                  </a:lnTo>
                  <a:lnTo>
                    <a:pt x="194" y="640"/>
                  </a:lnTo>
                  <a:lnTo>
                    <a:pt x="196" y="630"/>
                  </a:lnTo>
                  <a:lnTo>
                    <a:pt x="192" y="620"/>
                  </a:lnTo>
                  <a:lnTo>
                    <a:pt x="188" y="620"/>
                  </a:lnTo>
                  <a:lnTo>
                    <a:pt x="184" y="612"/>
                  </a:lnTo>
                  <a:lnTo>
                    <a:pt x="178" y="616"/>
                  </a:lnTo>
                  <a:lnTo>
                    <a:pt x="178" y="608"/>
                  </a:lnTo>
                  <a:lnTo>
                    <a:pt x="164" y="602"/>
                  </a:lnTo>
                  <a:lnTo>
                    <a:pt x="164" y="606"/>
                  </a:lnTo>
                  <a:lnTo>
                    <a:pt x="160" y="598"/>
                  </a:lnTo>
                  <a:lnTo>
                    <a:pt x="130" y="586"/>
                  </a:lnTo>
                  <a:lnTo>
                    <a:pt x="124" y="598"/>
                  </a:lnTo>
                  <a:lnTo>
                    <a:pt x="120" y="588"/>
                  </a:lnTo>
                  <a:lnTo>
                    <a:pt x="102" y="606"/>
                  </a:lnTo>
                  <a:lnTo>
                    <a:pt x="98" y="602"/>
                  </a:lnTo>
                  <a:lnTo>
                    <a:pt x="100" y="592"/>
                  </a:lnTo>
                  <a:lnTo>
                    <a:pt x="94" y="590"/>
                  </a:lnTo>
                  <a:lnTo>
                    <a:pt x="90" y="598"/>
                  </a:lnTo>
                  <a:lnTo>
                    <a:pt x="80" y="592"/>
                  </a:lnTo>
                  <a:lnTo>
                    <a:pt x="76" y="598"/>
                  </a:lnTo>
                  <a:lnTo>
                    <a:pt x="88" y="612"/>
                  </a:lnTo>
                  <a:lnTo>
                    <a:pt x="64" y="604"/>
                  </a:lnTo>
                  <a:lnTo>
                    <a:pt x="46" y="582"/>
                  </a:lnTo>
                  <a:lnTo>
                    <a:pt x="64" y="566"/>
                  </a:lnTo>
                  <a:lnTo>
                    <a:pt x="40" y="562"/>
                  </a:lnTo>
                  <a:lnTo>
                    <a:pt x="40" y="556"/>
                  </a:lnTo>
                  <a:lnTo>
                    <a:pt x="44" y="548"/>
                  </a:lnTo>
                  <a:lnTo>
                    <a:pt x="42" y="546"/>
                  </a:lnTo>
                  <a:lnTo>
                    <a:pt x="36" y="558"/>
                  </a:lnTo>
                  <a:lnTo>
                    <a:pt x="32" y="560"/>
                  </a:lnTo>
                  <a:lnTo>
                    <a:pt x="20" y="548"/>
                  </a:lnTo>
                  <a:lnTo>
                    <a:pt x="22" y="546"/>
                  </a:lnTo>
                  <a:lnTo>
                    <a:pt x="36" y="532"/>
                  </a:lnTo>
                  <a:lnTo>
                    <a:pt x="88" y="540"/>
                  </a:lnTo>
                  <a:lnTo>
                    <a:pt x="98" y="534"/>
                  </a:lnTo>
                  <a:lnTo>
                    <a:pt x="88" y="520"/>
                  </a:lnTo>
                  <a:lnTo>
                    <a:pt x="96" y="516"/>
                  </a:lnTo>
                  <a:lnTo>
                    <a:pt x="96" y="512"/>
                  </a:lnTo>
                  <a:lnTo>
                    <a:pt x="92" y="504"/>
                  </a:lnTo>
                  <a:lnTo>
                    <a:pt x="84" y="508"/>
                  </a:lnTo>
                  <a:lnTo>
                    <a:pt x="84" y="506"/>
                  </a:lnTo>
                  <a:lnTo>
                    <a:pt x="84" y="502"/>
                  </a:lnTo>
                  <a:lnTo>
                    <a:pt x="70" y="514"/>
                  </a:lnTo>
                  <a:lnTo>
                    <a:pt x="56" y="506"/>
                  </a:lnTo>
                  <a:lnTo>
                    <a:pt x="58" y="514"/>
                  </a:lnTo>
                  <a:lnTo>
                    <a:pt x="52" y="518"/>
                  </a:lnTo>
                  <a:lnTo>
                    <a:pt x="40" y="514"/>
                  </a:lnTo>
                  <a:lnTo>
                    <a:pt x="38" y="510"/>
                  </a:lnTo>
                  <a:lnTo>
                    <a:pt x="44" y="502"/>
                  </a:lnTo>
                  <a:lnTo>
                    <a:pt x="32" y="504"/>
                  </a:lnTo>
                  <a:lnTo>
                    <a:pt x="38" y="494"/>
                  </a:lnTo>
                  <a:lnTo>
                    <a:pt x="22" y="498"/>
                  </a:lnTo>
                  <a:lnTo>
                    <a:pt x="22" y="496"/>
                  </a:lnTo>
                  <a:lnTo>
                    <a:pt x="22" y="492"/>
                  </a:lnTo>
                  <a:lnTo>
                    <a:pt x="10" y="488"/>
                  </a:lnTo>
                  <a:lnTo>
                    <a:pt x="8" y="480"/>
                  </a:lnTo>
                  <a:lnTo>
                    <a:pt x="0" y="474"/>
                  </a:lnTo>
                  <a:lnTo>
                    <a:pt x="6" y="466"/>
                  </a:lnTo>
                  <a:lnTo>
                    <a:pt x="2" y="462"/>
                  </a:lnTo>
                  <a:lnTo>
                    <a:pt x="4" y="452"/>
                  </a:lnTo>
                  <a:lnTo>
                    <a:pt x="16" y="444"/>
                  </a:lnTo>
                  <a:lnTo>
                    <a:pt x="26" y="444"/>
                  </a:lnTo>
                  <a:lnTo>
                    <a:pt x="28" y="436"/>
                  </a:lnTo>
                  <a:lnTo>
                    <a:pt x="54" y="428"/>
                  </a:lnTo>
                  <a:lnTo>
                    <a:pt x="48" y="420"/>
                  </a:lnTo>
                  <a:lnTo>
                    <a:pt x="56" y="414"/>
                  </a:lnTo>
                  <a:lnTo>
                    <a:pt x="76" y="406"/>
                  </a:lnTo>
                  <a:lnTo>
                    <a:pt x="92" y="412"/>
                  </a:lnTo>
                  <a:lnTo>
                    <a:pt x="108" y="382"/>
                  </a:lnTo>
                  <a:lnTo>
                    <a:pt x="108" y="372"/>
                  </a:lnTo>
                  <a:lnTo>
                    <a:pt x="104" y="366"/>
                  </a:lnTo>
                  <a:lnTo>
                    <a:pt x="104" y="358"/>
                  </a:lnTo>
                  <a:lnTo>
                    <a:pt x="114" y="356"/>
                  </a:lnTo>
                  <a:lnTo>
                    <a:pt x="106" y="348"/>
                  </a:lnTo>
                  <a:lnTo>
                    <a:pt x="124" y="334"/>
                  </a:lnTo>
                  <a:lnTo>
                    <a:pt x="116" y="324"/>
                  </a:lnTo>
                  <a:lnTo>
                    <a:pt x="112" y="338"/>
                  </a:lnTo>
                  <a:lnTo>
                    <a:pt x="102" y="338"/>
                  </a:lnTo>
                  <a:lnTo>
                    <a:pt x="94" y="348"/>
                  </a:lnTo>
                  <a:lnTo>
                    <a:pt x="86" y="338"/>
                  </a:lnTo>
                  <a:lnTo>
                    <a:pt x="76" y="340"/>
                  </a:lnTo>
                  <a:lnTo>
                    <a:pt x="72" y="332"/>
                  </a:lnTo>
                  <a:lnTo>
                    <a:pt x="70" y="320"/>
                  </a:lnTo>
                  <a:lnTo>
                    <a:pt x="80" y="312"/>
                  </a:lnTo>
                  <a:lnTo>
                    <a:pt x="84" y="300"/>
                  </a:lnTo>
                  <a:lnTo>
                    <a:pt x="100" y="296"/>
                  </a:lnTo>
                  <a:lnTo>
                    <a:pt x="98" y="286"/>
                  </a:lnTo>
                  <a:lnTo>
                    <a:pt x="118" y="252"/>
                  </a:lnTo>
                  <a:lnTo>
                    <a:pt x="128" y="246"/>
                  </a:lnTo>
                  <a:lnTo>
                    <a:pt x="146" y="256"/>
                  </a:lnTo>
                  <a:lnTo>
                    <a:pt x="152" y="250"/>
                  </a:lnTo>
                  <a:lnTo>
                    <a:pt x="150" y="232"/>
                  </a:lnTo>
                  <a:lnTo>
                    <a:pt x="156" y="218"/>
                  </a:lnTo>
                  <a:lnTo>
                    <a:pt x="148" y="198"/>
                  </a:lnTo>
                  <a:lnTo>
                    <a:pt x="164" y="180"/>
                  </a:lnTo>
                  <a:lnTo>
                    <a:pt x="178" y="188"/>
                  </a:lnTo>
                  <a:lnTo>
                    <a:pt x="182" y="204"/>
                  </a:lnTo>
                  <a:lnTo>
                    <a:pt x="204" y="228"/>
                  </a:lnTo>
                  <a:lnTo>
                    <a:pt x="206" y="226"/>
                  </a:lnTo>
                  <a:lnTo>
                    <a:pt x="204" y="216"/>
                  </a:lnTo>
                  <a:lnTo>
                    <a:pt x="172" y="176"/>
                  </a:lnTo>
                  <a:lnTo>
                    <a:pt x="238" y="138"/>
                  </a:lnTo>
                  <a:lnTo>
                    <a:pt x="250" y="160"/>
                  </a:lnTo>
                  <a:lnTo>
                    <a:pt x="252" y="178"/>
                  </a:lnTo>
                  <a:lnTo>
                    <a:pt x="250" y="206"/>
                  </a:lnTo>
                  <a:lnTo>
                    <a:pt x="250" y="216"/>
                  </a:lnTo>
                  <a:lnTo>
                    <a:pt x="256" y="212"/>
                  </a:lnTo>
                  <a:lnTo>
                    <a:pt x="254" y="202"/>
                  </a:lnTo>
                  <a:lnTo>
                    <a:pt x="260" y="188"/>
                  </a:lnTo>
                  <a:lnTo>
                    <a:pt x="260" y="172"/>
                  </a:lnTo>
                  <a:lnTo>
                    <a:pt x="298" y="202"/>
                  </a:lnTo>
                  <a:lnTo>
                    <a:pt x="286" y="178"/>
                  </a:lnTo>
                  <a:lnTo>
                    <a:pt x="304" y="182"/>
                  </a:lnTo>
                  <a:lnTo>
                    <a:pt x="288" y="152"/>
                  </a:lnTo>
                  <a:lnTo>
                    <a:pt x="286" y="136"/>
                  </a:lnTo>
                  <a:lnTo>
                    <a:pt x="282" y="124"/>
                  </a:lnTo>
                  <a:lnTo>
                    <a:pt x="284" y="122"/>
                  </a:lnTo>
                  <a:lnTo>
                    <a:pt x="308" y="126"/>
                  </a:lnTo>
                  <a:lnTo>
                    <a:pt x="328" y="156"/>
                  </a:lnTo>
                  <a:lnTo>
                    <a:pt x="342" y="164"/>
                  </a:lnTo>
                  <a:lnTo>
                    <a:pt x="368" y="196"/>
                  </a:lnTo>
                  <a:lnTo>
                    <a:pt x="374" y="188"/>
                  </a:lnTo>
                  <a:lnTo>
                    <a:pt x="364" y="172"/>
                  </a:lnTo>
                  <a:lnTo>
                    <a:pt x="368" y="146"/>
                  </a:lnTo>
                  <a:lnTo>
                    <a:pt x="378" y="140"/>
                  </a:lnTo>
                  <a:lnTo>
                    <a:pt x="380" y="134"/>
                  </a:lnTo>
                  <a:lnTo>
                    <a:pt x="354" y="94"/>
                  </a:lnTo>
                  <a:lnTo>
                    <a:pt x="402" y="104"/>
                  </a:lnTo>
                  <a:lnTo>
                    <a:pt x="404" y="126"/>
                  </a:lnTo>
                  <a:lnTo>
                    <a:pt x="406" y="122"/>
                  </a:lnTo>
                  <a:lnTo>
                    <a:pt x="402" y="98"/>
                  </a:lnTo>
                  <a:lnTo>
                    <a:pt x="404" y="96"/>
                  </a:lnTo>
                  <a:lnTo>
                    <a:pt x="428" y="134"/>
                  </a:lnTo>
                  <a:lnTo>
                    <a:pt x="430" y="124"/>
                  </a:lnTo>
                  <a:lnTo>
                    <a:pt x="426" y="118"/>
                  </a:lnTo>
                  <a:lnTo>
                    <a:pt x="428" y="106"/>
                  </a:lnTo>
                  <a:lnTo>
                    <a:pt x="412" y="94"/>
                  </a:lnTo>
                  <a:lnTo>
                    <a:pt x="368" y="88"/>
                  </a:lnTo>
                  <a:lnTo>
                    <a:pt x="364" y="80"/>
                  </a:lnTo>
                  <a:lnTo>
                    <a:pt x="364" y="76"/>
                  </a:lnTo>
                  <a:lnTo>
                    <a:pt x="358" y="68"/>
                  </a:lnTo>
                  <a:lnTo>
                    <a:pt x="354" y="58"/>
                  </a:lnTo>
                  <a:lnTo>
                    <a:pt x="356" y="54"/>
                  </a:lnTo>
                  <a:lnTo>
                    <a:pt x="376" y="48"/>
                  </a:lnTo>
                  <a:lnTo>
                    <a:pt x="390" y="40"/>
                  </a:lnTo>
                  <a:lnTo>
                    <a:pt x="402" y="50"/>
                  </a:lnTo>
                  <a:lnTo>
                    <a:pt x="400" y="60"/>
                  </a:lnTo>
                  <a:lnTo>
                    <a:pt x="436" y="76"/>
                  </a:lnTo>
                  <a:lnTo>
                    <a:pt x="444" y="96"/>
                  </a:lnTo>
                  <a:lnTo>
                    <a:pt x="446" y="90"/>
                  </a:lnTo>
                  <a:lnTo>
                    <a:pt x="438" y="72"/>
                  </a:lnTo>
                  <a:lnTo>
                    <a:pt x="442" y="64"/>
                  </a:lnTo>
                  <a:lnTo>
                    <a:pt x="464" y="54"/>
                  </a:lnTo>
                  <a:lnTo>
                    <a:pt x="442" y="48"/>
                  </a:lnTo>
                  <a:lnTo>
                    <a:pt x="440" y="44"/>
                  </a:lnTo>
                  <a:lnTo>
                    <a:pt x="442" y="38"/>
                  </a:lnTo>
                  <a:lnTo>
                    <a:pt x="440" y="28"/>
                  </a:lnTo>
                  <a:lnTo>
                    <a:pt x="442" y="26"/>
                  </a:lnTo>
                  <a:lnTo>
                    <a:pt x="442" y="20"/>
                  </a:lnTo>
                  <a:lnTo>
                    <a:pt x="452" y="22"/>
                  </a:lnTo>
                  <a:lnTo>
                    <a:pt x="456" y="12"/>
                  </a:lnTo>
                  <a:lnTo>
                    <a:pt x="474" y="30"/>
                  </a:lnTo>
                  <a:lnTo>
                    <a:pt x="466" y="10"/>
                  </a:lnTo>
                  <a:lnTo>
                    <a:pt x="474" y="6"/>
                  </a:lnTo>
                  <a:lnTo>
                    <a:pt x="496" y="2"/>
                  </a:lnTo>
                  <a:lnTo>
                    <a:pt x="506" y="16"/>
                  </a:lnTo>
                  <a:lnTo>
                    <a:pt x="504" y="6"/>
                  </a:lnTo>
                  <a:lnTo>
                    <a:pt x="510" y="0"/>
                  </a:lnTo>
                  <a:lnTo>
                    <a:pt x="550" y="2"/>
                  </a:lnTo>
                  <a:lnTo>
                    <a:pt x="576" y="12"/>
                  </a:lnTo>
                  <a:lnTo>
                    <a:pt x="572" y="16"/>
                  </a:lnTo>
                  <a:lnTo>
                    <a:pt x="574" y="24"/>
                  </a:lnTo>
                  <a:lnTo>
                    <a:pt x="606" y="22"/>
                  </a:lnTo>
                  <a:lnTo>
                    <a:pt x="618" y="36"/>
                  </a:lnTo>
                  <a:lnTo>
                    <a:pt x="612" y="48"/>
                  </a:lnTo>
                  <a:lnTo>
                    <a:pt x="550" y="52"/>
                  </a:lnTo>
                  <a:lnTo>
                    <a:pt x="532" y="64"/>
                  </a:lnTo>
                  <a:lnTo>
                    <a:pt x="524" y="66"/>
                  </a:lnTo>
                  <a:lnTo>
                    <a:pt x="488" y="82"/>
                  </a:lnTo>
                  <a:lnTo>
                    <a:pt x="488" y="90"/>
                  </a:lnTo>
                  <a:lnTo>
                    <a:pt x="498" y="80"/>
                  </a:lnTo>
                  <a:lnTo>
                    <a:pt x="504" y="82"/>
                  </a:lnTo>
                  <a:lnTo>
                    <a:pt x="506" y="92"/>
                  </a:lnTo>
                  <a:lnTo>
                    <a:pt x="512" y="78"/>
                  </a:lnTo>
                  <a:lnTo>
                    <a:pt x="534" y="80"/>
                  </a:lnTo>
                  <a:lnTo>
                    <a:pt x="560" y="58"/>
                  </a:lnTo>
                  <a:lnTo>
                    <a:pt x="580" y="62"/>
                  </a:lnTo>
                  <a:lnTo>
                    <a:pt x="580" y="70"/>
                  </a:lnTo>
                  <a:lnTo>
                    <a:pt x="626" y="54"/>
                  </a:lnTo>
                  <a:lnTo>
                    <a:pt x="632" y="60"/>
                  </a:lnTo>
                  <a:lnTo>
                    <a:pt x="630" y="62"/>
                  </a:lnTo>
                  <a:lnTo>
                    <a:pt x="632" y="72"/>
                  </a:lnTo>
                  <a:lnTo>
                    <a:pt x="632" y="76"/>
                  </a:lnTo>
                  <a:lnTo>
                    <a:pt x="612" y="98"/>
                  </a:lnTo>
                  <a:lnTo>
                    <a:pt x="644" y="82"/>
                  </a:lnTo>
                  <a:lnTo>
                    <a:pt x="646" y="98"/>
                  </a:lnTo>
                  <a:lnTo>
                    <a:pt x="654" y="88"/>
                  </a:lnTo>
                  <a:lnTo>
                    <a:pt x="666" y="92"/>
                  </a:lnTo>
                  <a:lnTo>
                    <a:pt x="682" y="116"/>
                  </a:lnTo>
                  <a:lnTo>
                    <a:pt x="662" y="142"/>
                  </a:lnTo>
                  <a:lnTo>
                    <a:pt x="626" y="160"/>
                  </a:lnTo>
                  <a:lnTo>
                    <a:pt x="556" y="168"/>
                  </a:lnTo>
                  <a:lnTo>
                    <a:pt x="520" y="188"/>
                  </a:lnTo>
                  <a:lnTo>
                    <a:pt x="520" y="196"/>
                  </a:lnTo>
                  <a:lnTo>
                    <a:pt x="520" y="206"/>
                  </a:lnTo>
                  <a:lnTo>
                    <a:pt x="576" y="176"/>
                  </a:lnTo>
                  <a:lnTo>
                    <a:pt x="620" y="174"/>
                  </a:lnTo>
                  <a:lnTo>
                    <a:pt x="626" y="180"/>
                  </a:lnTo>
                  <a:lnTo>
                    <a:pt x="626" y="192"/>
                  </a:lnTo>
                  <a:lnTo>
                    <a:pt x="600" y="218"/>
                  </a:lnTo>
                  <a:lnTo>
                    <a:pt x="598" y="224"/>
                  </a:lnTo>
                  <a:lnTo>
                    <a:pt x="606" y="228"/>
                  </a:lnTo>
                  <a:lnTo>
                    <a:pt x="644" y="200"/>
                  </a:lnTo>
                  <a:lnTo>
                    <a:pt x="648" y="198"/>
                  </a:lnTo>
                  <a:lnTo>
                    <a:pt x="644" y="182"/>
                  </a:lnTo>
                  <a:lnTo>
                    <a:pt x="648" y="174"/>
                  </a:lnTo>
                  <a:lnTo>
                    <a:pt x="670" y="168"/>
                  </a:lnTo>
                  <a:lnTo>
                    <a:pt x="676" y="190"/>
                  </a:lnTo>
                  <a:lnTo>
                    <a:pt x="674" y="220"/>
                  </a:lnTo>
                  <a:lnTo>
                    <a:pt x="668" y="236"/>
                  </a:lnTo>
                  <a:lnTo>
                    <a:pt x="666" y="240"/>
                  </a:lnTo>
                  <a:lnTo>
                    <a:pt x="642" y="310"/>
                  </a:lnTo>
                  <a:lnTo>
                    <a:pt x="656" y="288"/>
                  </a:lnTo>
                  <a:lnTo>
                    <a:pt x="660" y="278"/>
                  </a:lnTo>
                  <a:lnTo>
                    <a:pt x="658" y="274"/>
                  </a:lnTo>
                  <a:lnTo>
                    <a:pt x="666" y="268"/>
                  </a:lnTo>
                  <a:lnTo>
                    <a:pt x="692" y="218"/>
                  </a:lnTo>
                  <a:lnTo>
                    <a:pt x="704" y="206"/>
                  </a:lnTo>
                  <a:lnTo>
                    <a:pt x="704" y="226"/>
                  </a:lnTo>
                  <a:lnTo>
                    <a:pt x="712" y="216"/>
                  </a:lnTo>
                  <a:lnTo>
                    <a:pt x="732" y="222"/>
                  </a:lnTo>
                  <a:lnTo>
                    <a:pt x="732" y="214"/>
                  </a:lnTo>
                  <a:lnTo>
                    <a:pt x="738" y="212"/>
                  </a:lnTo>
                  <a:lnTo>
                    <a:pt x="734" y="200"/>
                  </a:lnTo>
                  <a:lnTo>
                    <a:pt x="740" y="200"/>
                  </a:lnTo>
                  <a:lnTo>
                    <a:pt x="740" y="188"/>
                  </a:lnTo>
                  <a:lnTo>
                    <a:pt x="774" y="182"/>
                  </a:lnTo>
                  <a:lnTo>
                    <a:pt x="804" y="196"/>
                  </a:lnTo>
                  <a:lnTo>
                    <a:pt x="812" y="212"/>
                  </a:lnTo>
                  <a:lnTo>
                    <a:pt x="788" y="254"/>
                  </a:lnTo>
                  <a:lnTo>
                    <a:pt x="774" y="256"/>
                  </a:lnTo>
                  <a:lnTo>
                    <a:pt x="780" y="270"/>
                  </a:lnTo>
                  <a:lnTo>
                    <a:pt x="776" y="276"/>
                  </a:lnTo>
                  <a:lnTo>
                    <a:pt x="758" y="288"/>
                  </a:lnTo>
                  <a:lnTo>
                    <a:pt x="736" y="282"/>
                  </a:lnTo>
                  <a:lnTo>
                    <a:pt x="728" y="294"/>
                  </a:lnTo>
                  <a:lnTo>
                    <a:pt x="708" y="290"/>
                  </a:lnTo>
                  <a:lnTo>
                    <a:pt x="688" y="300"/>
                  </a:lnTo>
                  <a:lnTo>
                    <a:pt x="698" y="306"/>
                  </a:lnTo>
                  <a:lnTo>
                    <a:pt x="708" y="294"/>
                  </a:lnTo>
                  <a:lnTo>
                    <a:pt x="758" y="302"/>
                  </a:lnTo>
                  <a:lnTo>
                    <a:pt x="748" y="326"/>
                  </a:lnTo>
                  <a:lnTo>
                    <a:pt x="710" y="322"/>
                  </a:lnTo>
                  <a:lnTo>
                    <a:pt x="704" y="338"/>
                  </a:lnTo>
                  <a:lnTo>
                    <a:pt x="700" y="356"/>
                  </a:lnTo>
                  <a:lnTo>
                    <a:pt x="706" y="362"/>
                  </a:lnTo>
                  <a:lnTo>
                    <a:pt x="708" y="358"/>
                  </a:lnTo>
                  <a:lnTo>
                    <a:pt x="708" y="350"/>
                  </a:lnTo>
                  <a:lnTo>
                    <a:pt x="716" y="342"/>
                  </a:lnTo>
                  <a:lnTo>
                    <a:pt x="736" y="334"/>
                  </a:lnTo>
                  <a:lnTo>
                    <a:pt x="742" y="342"/>
                  </a:lnTo>
                  <a:lnTo>
                    <a:pt x="734" y="362"/>
                  </a:lnTo>
                  <a:lnTo>
                    <a:pt x="720" y="362"/>
                  </a:lnTo>
                  <a:lnTo>
                    <a:pt x="714" y="370"/>
                  </a:lnTo>
                  <a:lnTo>
                    <a:pt x="710" y="408"/>
                  </a:lnTo>
                  <a:lnTo>
                    <a:pt x="714" y="396"/>
                  </a:lnTo>
                  <a:lnTo>
                    <a:pt x="722" y="396"/>
                  </a:lnTo>
                  <a:lnTo>
                    <a:pt x="718" y="404"/>
                  </a:lnTo>
                  <a:lnTo>
                    <a:pt x="716" y="400"/>
                  </a:lnTo>
                  <a:lnTo>
                    <a:pt x="714" y="410"/>
                  </a:lnTo>
                  <a:lnTo>
                    <a:pt x="710" y="410"/>
                  </a:lnTo>
                  <a:lnTo>
                    <a:pt x="710" y="426"/>
                  </a:lnTo>
                  <a:lnTo>
                    <a:pt x="694" y="434"/>
                  </a:lnTo>
                  <a:lnTo>
                    <a:pt x="694" y="442"/>
                  </a:lnTo>
                  <a:lnTo>
                    <a:pt x="696" y="444"/>
                  </a:lnTo>
                  <a:lnTo>
                    <a:pt x="692" y="460"/>
                  </a:lnTo>
                  <a:lnTo>
                    <a:pt x="690" y="474"/>
                  </a:lnTo>
                  <a:lnTo>
                    <a:pt x="692" y="478"/>
                  </a:lnTo>
                  <a:lnTo>
                    <a:pt x="686" y="490"/>
                  </a:lnTo>
                  <a:lnTo>
                    <a:pt x="686" y="496"/>
                  </a:lnTo>
                  <a:lnTo>
                    <a:pt x="684" y="502"/>
                  </a:lnTo>
                  <a:lnTo>
                    <a:pt x="690" y="506"/>
                  </a:lnTo>
                  <a:lnTo>
                    <a:pt x="698" y="486"/>
                  </a:lnTo>
                  <a:lnTo>
                    <a:pt x="720" y="502"/>
                  </a:lnTo>
                  <a:lnTo>
                    <a:pt x="722" y="510"/>
                  </a:lnTo>
                  <a:lnTo>
                    <a:pt x="718" y="512"/>
                  </a:lnTo>
                  <a:lnTo>
                    <a:pt x="700" y="502"/>
                  </a:lnTo>
                  <a:lnTo>
                    <a:pt x="698" y="506"/>
                  </a:lnTo>
                  <a:lnTo>
                    <a:pt x="706" y="514"/>
                  </a:lnTo>
                  <a:lnTo>
                    <a:pt x="700" y="516"/>
                  </a:lnTo>
                  <a:lnTo>
                    <a:pt x="706" y="522"/>
                  </a:lnTo>
                  <a:lnTo>
                    <a:pt x="712" y="524"/>
                  </a:lnTo>
                  <a:lnTo>
                    <a:pt x="720" y="534"/>
                  </a:lnTo>
                  <a:lnTo>
                    <a:pt x="724" y="524"/>
                  </a:lnTo>
                  <a:lnTo>
                    <a:pt x="732" y="528"/>
                  </a:lnTo>
                  <a:lnTo>
                    <a:pt x="734" y="548"/>
                  </a:lnTo>
                  <a:lnTo>
                    <a:pt x="730" y="560"/>
                  </a:lnTo>
                  <a:lnTo>
                    <a:pt x="698" y="552"/>
                  </a:lnTo>
                  <a:lnTo>
                    <a:pt x="698" y="558"/>
                  </a:lnTo>
                  <a:lnTo>
                    <a:pt x="686" y="568"/>
                  </a:lnTo>
                  <a:lnTo>
                    <a:pt x="680" y="558"/>
                  </a:lnTo>
                  <a:lnTo>
                    <a:pt x="672" y="566"/>
                  </a:lnTo>
                  <a:lnTo>
                    <a:pt x="676" y="574"/>
                  </a:lnTo>
                  <a:lnTo>
                    <a:pt x="678" y="572"/>
                  </a:lnTo>
                  <a:lnTo>
                    <a:pt x="684" y="580"/>
                  </a:lnTo>
                  <a:lnTo>
                    <a:pt x="686" y="582"/>
                  </a:lnTo>
                  <a:lnTo>
                    <a:pt x="686" y="592"/>
                  </a:lnTo>
                  <a:lnTo>
                    <a:pt x="700" y="596"/>
                  </a:lnTo>
                  <a:lnTo>
                    <a:pt x="694" y="588"/>
                  </a:lnTo>
                  <a:lnTo>
                    <a:pt x="710" y="592"/>
                  </a:lnTo>
                  <a:lnTo>
                    <a:pt x="712" y="600"/>
                  </a:lnTo>
                  <a:lnTo>
                    <a:pt x="694" y="606"/>
                  </a:lnTo>
                  <a:lnTo>
                    <a:pt x="708" y="610"/>
                  </a:lnTo>
                  <a:lnTo>
                    <a:pt x="714" y="620"/>
                  </a:lnTo>
                  <a:lnTo>
                    <a:pt x="716" y="644"/>
                  </a:lnTo>
                  <a:lnTo>
                    <a:pt x="714" y="650"/>
                  </a:lnTo>
                  <a:lnTo>
                    <a:pt x="708" y="650"/>
                  </a:lnTo>
                  <a:lnTo>
                    <a:pt x="706" y="640"/>
                  </a:lnTo>
                  <a:lnTo>
                    <a:pt x="688" y="634"/>
                  </a:lnTo>
                  <a:lnTo>
                    <a:pt x="680" y="634"/>
                  </a:lnTo>
                  <a:lnTo>
                    <a:pt x="700" y="648"/>
                  </a:lnTo>
                  <a:lnTo>
                    <a:pt x="700" y="652"/>
                  </a:lnTo>
                  <a:lnTo>
                    <a:pt x="698" y="658"/>
                  </a:lnTo>
                  <a:lnTo>
                    <a:pt x="698" y="674"/>
                  </a:lnTo>
                  <a:lnTo>
                    <a:pt x="716" y="676"/>
                  </a:lnTo>
                  <a:lnTo>
                    <a:pt x="720" y="688"/>
                  </a:lnTo>
                  <a:lnTo>
                    <a:pt x="714" y="696"/>
                  </a:lnTo>
                  <a:lnTo>
                    <a:pt x="708" y="696"/>
                  </a:lnTo>
                  <a:lnTo>
                    <a:pt x="700" y="686"/>
                  </a:lnTo>
                  <a:lnTo>
                    <a:pt x="680" y="682"/>
                  </a:lnTo>
                  <a:lnTo>
                    <a:pt x="682" y="690"/>
                  </a:lnTo>
                  <a:lnTo>
                    <a:pt x="680" y="694"/>
                  </a:lnTo>
                  <a:lnTo>
                    <a:pt x="676" y="706"/>
                  </a:lnTo>
                  <a:lnTo>
                    <a:pt x="686" y="706"/>
                  </a:lnTo>
                  <a:lnTo>
                    <a:pt x="704" y="716"/>
                  </a:lnTo>
                  <a:lnTo>
                    <a:pt x="702" y="722"/>
                  </a:lnTo>
                  <a:lnTo>
                    <a:pt x="702" y="732"/>
                  </a:lnTo>
                  <a:lnTo>
                    <a:pt x="690" y="732"/>
                  </a:lnTo>
                  <a:lnTo>
                    <a:pt x="676" y="744"/>
                  </a:lnTo>
                  <a:lnTo>
                    <a:pt x="658" y="732"/>
                  </a:lnTo>
                  <a:lnTo>
                    <a:pt x="652" y="718"/>
                  </a:lnTo>
                  <a:lnTo>
                    <a:pt x="650" y="720"/>
                  </a:lnTo>
                  <a:lnTo>
                    <a:pt x="648" y="730"/>
                  </a:lnTo>
                  <a:lnTo>
                    <a:pt x="642" y="726"/>
                  </a:lnTo>
                  <a:lnTo>
                    <a:pt x="644" y="732"/>
                  </a:lnTo>
                  <a:lnTo>
                    <a:pt x="640" y="732"/>
                  </a:lnTo>
                  <a:lnTo>
                    <a:pt x="630" y="744"/>
                  </a:lnTo>
                  <a:lnTo>
                    <a:pt x="622" y="744"/>
                  </a:lnTo>
                  <a:lnTo>
                    <a:pt x="614" y="748"/>
                  </a:lnTo>
                  <a:lnTo>
                    <a:pt x="618" y="750"/>
                  </a:lnTo>
                  <a:lnTo>
                    <a:pt x="626" y="746"/>
                  </a:lnTo>
                  <a:lnTo>
                    <a:pt x="632" y="752"/>
                  </a:lnTo>
                  <a:lnTo>
                    <a:pt x="642" y="754"/>
                  </a:lnTo>
                  <a:lnTo>
                    <a:pt x="630" y="764"/>
                  </a:lnTo>
                  <a:lnTo>
                    <a:pt x="618" y="764"/>
                  </a:lnTo>
                  <a:lnTo>
                    <a:pt x="618" y="770"/>
                  </a:lnTo>
                  <a:lnTo>
                    <a:pt x="622" y="768"/>
                  </a:lnTo>
                  <a:lnTo>
                    <a:pt x="622" y="772"/>
                  </a:lnTo>
                  <a:lnTo>
                    <a:pt x="636" y="764"/>
                  </a:lnTo>
                  <a:lnTo>
                    <a:pt x="644" y="770"/>
                  </a:lnTo>
                  <a:lnTo>
                    <a:pt x="644" y="778"/>
                  </a:lnTo>
                  <a:lnTo>
                    <a:pt x="634" y="780"/>
                  </a:lnTo>
                  <a:lnTo>
                    <a:pt x="636" y="784"/>
                  </a:lnTo>
                  <a:lnTo>
                    <a:pt x="634" y="796"/>
                  </a:lnTo>
                  <a:lnTo>
                    <a:pt x="640" y="784"/>
                  </a:lnTo>
                  <a:lnTo>
                    <a:pt x="646" y="782"/>
                  </a:lnTo>
                  <a:lnTo>
                    <a:pt x="658" y="794"/>
                  </a:lnTo>
                  <a:lnTo>
                    <a:pt x="674" y="804"/>
                  </a:lnTo>
                  <a:lnTo>
                    <a:pt x="676" y="810"/>
                  </a:lnTo>
                  <a:lnTo>
                    <a:pt x="680" y="812"/>
                  </a:lnTo>
                  <a:lnTo>
                    <a:pt x="674" y="822"/>
                  </a:lnTo>
                  <a:lnTo>
                    <a:pt x="674" y="830"/>
                  </a:lnTo>
                  <a:lnTo>
                    <a:pt x="678" y="824"/>
                  </a:lnTo>
                  <a:lnTo>
                    <a:pt x="684" y="822"/>
                  </a:lnTo>
                  <a:lnTo>
                    <a:pt x="684" y="838"/>
                  </a:lnTo>
                  <a:lnTo>
                    <a:pt x="680" y="840"/>
                  </a:lnTo>
                  <a:lnTo>
                    <a:pt x="684" y="842"/>
                  </a:lnTo>
                  <a:lnTo>
                    <a:pt x="684" y="848"/>
                  </a:lnTo>
                  <a:lnTo>
                    <a:pt x="684" y="850"/>
                  </a:lnTo>
                  <a:lnTo>
                    <a:pt x="684" y="858"/>
                  </a:lnTo>
                  <a:lnTo>
                    <a:pt x="688" y="858"/>
                  </a:lnTo>
                  <a:lnTo>
                    <a:pt x="686" y="864"/>
                  </a:lnTo>
                  <a:lnTo>
                    <a:pt x="678" y="862"/>
                  </a:lnTo>
                  <a:lnTo>
                    <a:pt x="676" y="850"/>
                  </a:lnTo>
                  <a:lnTo>
                    <a:pt x="674" y="850"/>
                  </a:lnTo>
                  <a:lnTo>
                    <a:pt x="674" y="864"/>
                  </a:lnTo>
                  <a:lnTo>
                    <a:pt x="662" y="862"/>
                  </a:lnTo>
                  <a:lnTo>
                    <a:pt x="654" y="852"/>
                  </a:lnTo>
                  <a:lnTo>
                    <a:pt x="652" y="838"/>
                  </a:lnTo>
                  <a:lnTo>
                    <a:pt x="644" y="828"/>
                  </a:lnTo>
                  <a:lnTo>
                    <a:pt x="640" y="828"/>
                  </a:lnTo>
                  <a:lnTo>
                    <a:pt x="624" y="816"/>
                  </a:lnTo>
                  <a:lnTo>
                    <a:pt x="616" y="818"/>
                  </a:lnTo>
                  <a:lnTo>
                    <a:pt x="606" y="808"/>
                  </a:lnTo>
                  <a:lnTo>
                    <a:pt x="608" y="814"/>
                  </a:lnTo>
                  <a:lnTo>
                    <a:pt x="604" y="816"/>
                  </a:lnTo>
                  <a:lnTo>
                    <a:pt x="612" y="818"/>
                  </a:lnTo>
                  <a:lnTo>
                    <a:pt x="610" y="822"/>
                  </a:lnTo>
                  <a:lnTo>
                    <a:pt x="630" y="822"/>
                  </a:lnTo>
                  <a:lnTo>
                    <a:pt x="634" y="826"/>
                  </a:lnTo>
                  <a:lnTo>
                    <a:pt x="634" y="832"/>
                  </a:lnTo>
                  <a:lnTo>
                    <a:pt x="630" y="830"/>
                  </a:lnTo>
                  <a:lnTo>
                    <a:pt x="632" y="834"/>
                  </a:lnTo>
                  <a:lnTo>
                    <a:pt x="620" y="844"/>
                  </a:lnTo>
                  <a:lnTo>
                    <a:pt x="610" y="844"/>
                  </a:lnTo>
                  <a:lnTo>
                    <a:pt x="606" y="840"/>
                  </a:lnTo>
                  <a:lnTo>
                    <a:pt x="606" y="844"/>
                  </a:lnTo>
                  <a:lnTo>
                    <a:pt x="598" y="844"/>
                  </a:lnTo>
                  <a:lnTo>
                    <a:pt x="598" y="846"/>
                  </a:lnTo>
                  <a:lnTo>
                    <a:pt x="600" y="850"/>
                  </a:lnTo>
                  <a:lnTo>
                    <a:pt x="598" y="856"/>
                  </a:lnTo>
                  <a:lnTo>
                    <a:pt x="588" y="864"/>
                  </a:lnTo>
                  <a:lnTo>
                    <a:pt x="600" y="868"/>
                  </a:lnTo>
                  <a:lnTo>
                    <a:pt x="620" y="866"/>
                  </a:lnTo>
                  <a:lnTo>
                    <a:pt x="622" y="868"/>
                  </a:lnTo>
                  <a:lnTo>
                    <a:pt x="594" y="880"/>
                  </a:lnTo>
                  <a:lnTo>
                    <a:pt x="602" y="882"/>
                  </a:lnTo>
                  <a:lnTo>
                    <a:pt x="610" y="882"/>
                  </a:lnTo>
                  <a:lnTo>
                    <a:pt x="612" y="874"/>
                  </a:lnTo>
                  <a:lnTo>
                    <a:pt x="622" y="874"/>
                  </a:lnTo>
                  <a:lnTo>
                    <a:pt x="636" y="866"/>
                  </a:lnTo>
                  <a:lnTo>
                    <a:pt x="658" y="878"/>
                  </a:lnTo>
                  <a:lnTo>
                    <a:pt x="680" y="876"/>
                  </a:lnTo>
                  <a:lnTo>
                    <a:pt x="676" y="884"/>
                  </a:lnTo>
                  <a:lnTo>
                    <a:pt x="666" y="884"/>
                  </a:lnTo>
                  <a:lnTo>
                    <a:pt x="666" y="886"/>
                  </a:lnTo>
                  <a:lnTo>
                    <a:pt x="664" y="888"/>
                  </a:lnTo>
                  <a:lnTo>
                    <a:pt x="656" y="892"/>
                  </a:lnTo>
                  <a:lnTo>
                    <a:pt x="660" y="896"/>
                  </a:lnTo>
                  <a:lnTo>
                    <a:pt x="658" y="900"/>
                  </a:lnTo>
                  <a:lnTo>
                    <a:pt x="650" y="898"/>
                  </a:lnTo>
                  <a:lnTo>
                    <a:pt x="654" y="904"/>
                  </a:lnTo>
                  <a:lnTo>
                    <a:pt x="650" y="902"/>
                  </a:lnTo>
                  <a:lnTo>
                    <a:pt x="644" y="912"/>
                  </a:lnTo>
                  <a:lnTo>
                    <a:pt x="640" y="912"/>
                  </a:lnTo>
                  <a:lnTo>
                    <a:pt x="640" y="916"/>
                  </a:lnTo>
                  <a:lnTo>
                    <a:pt x="632" y="916"/>
                  </a:lnTo>
                  <a:lnTo>
                    <a:pt x="636" y="922"/>
                  </a:lnTo>
                  <a:lnTo>
                    <a:pt x="624" y="928"/>
                  </a:lnTo>
                  <a:lnTo>
                    <a:pt x="624" y="932"/>
                  </a:lnTo>
                  <a:lnTo>
                    <a:pt x="616" y="932"/>
                  </a:lnTo>
                  <a:lnTo>
                    <a:pt x="614" y="936"/>
                  </a:lnTo>
                  <a:lnTo>
                    <a:pt x="604" y="940"/>
                  </a:lnTo>
                  <a:lnTo>
                    <a:pt x="602" y="936"/>
                  </a:lnTo>
                  <a:lnTo>
                    <a:pt x="582" y="948"/>
                  </a:lnTo>
                  <a:lnTo>
                    <a:pt x="576" y="942"/>
                  </a:lnTo>
                  <a:lnTo>
                    <a:pt x="574" y="944"/>
                  </a:lnTo>
                  <a:lnTo>
                    <a:pt x="574" y="948"/>
                  </a:lnTo>
                  <a:lnTo>
                    <a:pt x="572" y="948"/>
                  </a:lnTo>
                  <a:lnTo>
                    <a:pt x="574" y="950"/>
                  </a:lnTo>
                  <a:lnTo>
                    <a:pt x="572" y="952"/>
                  </a:lnTo>
                  <a:lnTo>
                    <a:pt x="570" y="948"/>
                  </a:lnTo>
                  <a:lnTo>
                    <a:pt x="564" y="946"/>
                  </a:lnTo>
                  <a:lnTo>
                    <a:pt x="568" y="954"/>
                  </a:lnTo>
                  <a:lnTo>
                    <a:pt x="560" y="950"/>
                  </a:lnTo>
                  <a:lnTo>
                    <a:pt x="560" y="952"/>
                  </a:lnTo>
                  <a:lnTo>
                    <a:pt x="562" y="954"/>
                  </a:lnTo>
                  <a:lnTo>
                    <a:pt x="552" y="954"/>
                  </a:lnTo>
                  <a:lnTo>
                    <a:pt x="550" y="948"/>
                  </a:lnTo>
                  <a:lnTo>
                    <a:pt x="552" y="948"/>
                  </a:lnTo>
                  <a:lnTo>
                    <a:pt x="548" y="946"/>
                  </a:lnTo>
                  <a:lnTo>
                    <a:pt x="544" y="938"/>
                  </a:lnTo>
                  <a:lnTo>
                    <a:pt x="544" y="942"/>
                  </a:lnTo>
                  <a:lnTo>
                    <a:pt x="542" y="936"/>
                  </a:lnTo>
                  <a:lnTo>
                    <a:pt x="540" y="934"/>
                  </a:lnTo>
                  <a:lnTo>
                    <a:pt x="540" y="936"/>
                  </a:lnTo>
                  <a:lnTo>
                    <a:pt x="538" y="938"/>
                  </a:lnTo>
                  <a:lnTo>
                    <a:pt x="544" y="948"/>
                  </a:lnTo>
                  <a:lnTo>
                    <a:pt x="542" y="948"/>
                  </a:lnTo>
                  <a:lnTo>
                    <a:pt x="548" y="954"/>
                  </a:lnTo>
                  <a:lnTo>
                    <a:pt x="546" y="954"/>
                  </a:lnTo>
                  <a:lnTo>
                    <a:pt x="544" y="960"/>
                  </a:lnTo>
                  <a:lnTo>
                    <a:pt x="542" y="960"/>
                  </a:lnTo>
                  <a:lnTo>
                    <a:pt x="536" y="966"/>
                  </a:lnTo>
                  <a:lnTo>
                    <a:pt x="532" y="966"/>
                  </a:lnTo>
                  <a:lnTo>
                    <a:pt x="532" y="972"/>
                  </a:lnTo>
                  <a:lnTo>
                    <a:pt x="530" y="972"/>
                  </a:lnTo>
                  <a:lnTo>
                    <a:pt x="528" y="978"/>
                  </a:lnTo>
                  <a:lnTo>
                    <a:pt x="526" y="978"/>
                  </a:lnTo>
                  <a:lnTo>
                    <a:pt x="528" y="982"/>
                  </a:lnTo>
                  <a:lnTo>
                    <a:pt x="526" y="988"/>
                  </a:lnTo>
                  <a:lnTo>
                    <a:pt x="522" y="994"/>
                  </a:lnTo>
                  <a:lnTo>
                    <a:pt x="522" y="998"/>
                  </a:lnTo>
                  <a:lnTo>
                    <a:pt x="520" y="996"/>
                  </a:lnTo>
                  <a:lnTo>
                    <a:pt x="518" y="1004"/>
                  </a:lnTo>
                  <a:lnTo>
                    <a:pt x="516" y="1000"/>
                  </a:lnTo>
                  <a:lnTo>
                    <a:pt x="512" y="1012"/>
                  </a:lnTo>
                  <a:lnTo>
                    <a:pt x="508" y="1014"/>
                  </a:lnTo>
                  <a:lnTo>
                    <a:pt x="506" y="1010"/>
                  </a:lnTo>
                  <a:lnTo>
                    <a:pt x="504" y="1014"/>
                  </a:lnTo>
                  <a:lnTo>
                    <a:pt x="506" y="1016"/>
                  </a:lnTo>
                  <a:lnTo>
                    <a:pt x="504" y="1016"/>
                  </a:lnTo>
                  <a:lnTo>
                    <a:pt x="496" y="1010"/>
                  </a:lnTo>
                  <a:lnTo>
                    <a:pt x="496" y="1012"/>
                  </a:lnTo>
                  <a:lnTo>
                    <a:pt x="500" y="1018"/>
                  </a:lnTo>
                  <a:lnTo>
                    <a:pt x="494" y="1028"/>
                  </a:lnTo>
                  <a:lnTo>
                    <a:pt x="490" y="1026"/>
                  </a:lnTo>
                  <a:lnTo>
                    <a:pt x="490" y="1022"/>
                  </a:lnTo>
                  <a:lnTo>
                    <a:pt x="488" y="1024"/>
                  </a:lnTo>
                  <a:lnTo>
                    <a:pt x="486" y="1030"/>
                  </a:lnTo>
                  <a:lnTo>
                    <a:pt x="478" y="1022"/>
                  </a:lnTo>
                  <a:lnTo>
                    <a:pt x="478" y="1028"/>
                  </a:lnTo>
                  <a:lnTo>
                    <a:pt x="476" y="1026"/>
                  </a:lnTo>
                  <a:lnTo>
                    <a:pt x="478" y="1030"/>
                  </a:lnTo>
                  <a:lnTo>
                    <a:pt x="470" y="1024"/>
                  </a:lnTo>
                  <a:lnTo>
                    <a:pt x="480" y="1014"/>
                  </a:lnTo>
                  <a:lnTo>
                    <a:pt x="472" y="1014"/>
                  </a:lnTo>
                  <a:lnTo>
                    <a:pt x="470" y="1010"/>
                  </a:lnTo>
                  <a:lnTo>
                    <a:pt x="468" y="1014"/>
                  </a:lnTo>
                  <a:lnTo>
                    <a:pt x="466" y="1012"/>
                  </a:lnTo>
                  <a:lnTo>
                    <a:pt x="470" y="1016"/>
                  </a:lnTo>
                  <a:lnTo>
                    <a:pt x="466" y="1022"/>
                  </a:lnTo>
                  <a:lnTo>
                    <a:pt x="468" y="1024"/>
                  </a:lnTo>
                  <a:lnTo>
                    <a:pt x="468" y="1026"/>
                  </a:lnTo>
                  <a:lnTo>
                    <a:pt x="462" y="1024"/>
                  </a:lnTo>
                  <a:lnTo>
                    <a:pt x="462" y="1028"/>
                  </a:lnTo>
                  <a:lnTo>
                    <a:pt x="466" y="1032"/>
                  </a:lnTo>
                  <a:lnTo>
                    <a:pt x="464" y="1036"/>
                  </a:lnTo>
                  <a:lnTo>
                    <a:pt x="458" y="1036"/>
                  </a:lnTo>
                  <a:lnTo>
                    <a:pt x="460" y="1038"/>
                  </a:lnTo>
                  <a:lnTo>
                    <a:pt x="454" y="1038"/>
                  </a:lnTo>
                  <a:lnTo>
                    <a:pt x="450" y="1034"/>
                  </a:lnTo>
                  <a:lnTo>
                    <a:pt x="448" y="1038"/>
                  </a:lnTo>
                  <a:lnTo>
                    <a:pt x="444" y="1036"/>
                  </a:lnTo>
                  <a:lnTo>
                    <a:pt x="442" y="1040"/>
                  </a:lnTo>
                  <a:lnTo>
                    <a:pt x="438" y="1040"/>
                  </a:lnTo>
                  <a:lnTo>
                    <a:pt x="442" y="1044"/>
                  </a:lnTo>
                  <a:lnTo>
                    <a:pt x="444" y="1048"/>
                  </a:lnTo>
                  <a:lnTo>
                    <a:pt x="438" y="1056"/>
                  </a:lnTo>
                  <a:lnTo>
                    <a:pt x="426" y="1054"/>
                  </a:lnTo>
                  <a:lnTo>
                    <a:pt x="424" y="1060"/>
                  </a:lnTo>
                  <a:lnTo>
                    <a:pt x="426" y="1058"/>
                  </a:lnTo>
                  <a:lnTo>
                    <a:pt x="432" y="1068"/>
                  </a:lnTo>
                  <a:lnTo>
                    <a:pt x="432" y="1074"/>
                  </a:lnTo>
                  <a:lnTo>
                    <a:pt x="436" y="1076"/>
                  </a:lnTo>
                  <a:lnTo>
                    <a:pt x="422" y="1078"/>
                  </a:lnTo>
                  <a:lnTo>
                    <a:pt x="422" y="1082"/>
                  </a:lnTo>
                  <a:lnTo>
                    <a:pt x="432" y="1082"/>
                  </a:lnTo>
                  <a:lnTo>
                    <a:pt x="432" y="1086"/>
                  </a:lnTo>
                  <a:lnTo>
                    <a:pt x="430" y="1088"/>
                  </a:lnTo>
                  <a:lnTo>
                    <a:pt x="434" y="1096"/>
                  </a:lnTo>
                  <a:lnTo>
                    <a:pt x="422" y="1094"/>
                  </a:lnTo>
                  <a:lnTo>
                    <a:pt x="430" y="1098"/>
                  </a:lnTo>
                  <a:lnTo>
                    <a:pt x="432" y="1102"/>
                  </a:lnTo>
                  <a:lnTo>
                    <a:pt x="430" y="1106"/>
                  </a:lnTo>
                  <a:lnTo>
                    <a:pt x="426" y="1106"/>
                  </a:lnTo>
                  <a:lnTo>
                    <a:pt x="426" y="1108"/>
                  </a:lnTo>
                  <a:lnTo>
                    <a:pt x="424" y="1108"/>
                  </a:lnTo>
                  <a:lnTo>
                    <a:pt x="426" y="1110"/>
                  </a:lnTo>
                  <a:lnTo>
                    <a:pt x="420" y="1108"/>
                  </a:lnTo>
                  <a:lnTo>
                    <a:pt x="422" y="1110"/>
                  </a:lnTo>
                  <a:lnTo>
                    <a:pt x="418" y="1112"/>
                  </a:lnTo>
                  <a:lnTo>
                    <a:pt x="420" y="1114"/>
                  </a:lnTo>
                  <a:lnTo>
                    <a:pt x="422" y="1116"/>
                  </a:lnTo>
                  <a:lnTo>
                    <a:pt x="412" y="1114"/>
                  </a:lnTo>
                  <a:lnTo>
                    <a:pt x="418" y="1118"/>
                  </a:lnTo>
                  <a:lnTo>
                    <a:pt x="418" y="111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92" name="Freeform 564">
              <a:extLst>
                <a:ext uri="{FF2B5EF4-FFF2-40B4-BE49-F238E27FC236}">
                  <a16:creationId xmlns:a16="http://schemas.microsoft.com/office/drawing/2014/main" id="{EDC38C70-A091-45CA-998A-AC996867C8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713" y="2874963"/>
              <a:ext cx="63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93" name="Freeform 565">
              <a:extLst>
                <a:ext uri="{FF2B5EF4-FFF2-40B4-BE49-F238E27FC236}">
                  <a16:creationId xmlns:a16="http://schemas.microsoft.com/office/drawing/2014/main" id="{D24D2214-C82B-4B05-9ED7-433FA03FF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713" y="2868613"/>
              <a:ext cx="15875" cy="317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0" h="2">
                  <a:moveTo>
                    <a:pt x="10" y="0"/>
                  </a:moveTo>
                  <a:lnTo>
                    <a:pt x="0" y="0"/>
                  </a:lnTo>
                  <a:lnTo>
                    <a:pt x="4" y="2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94" name="Freeform 566">
              <a:extLst>
                <a:ext uri="{FF2B5EF4-FFF2-40B4-BE49-F238E27FC236}">
                  <a16:creationId xmlns:a16="http://schemas.microsoft.com/office/drawing/2014/main" id="{7FA317FB-AE91-441E-B48D-039AB6FCAA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5763" y="2770188"/>
              <a:ext cx="9525" cy="15875"/>
            </a:xfrm>
            <a:custGeom>
              <a:avLst/>
              <a:gdLst/>
              <a:ahLst/>
              <a:cxnLst>
                <a:cxn ang="0">
                  <a:pos x="6" y="10"/>
                </a:cxn>
                <a:cxn ang="0">
                  <a:pos x="4" y="2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6" y="10"/>
                </a:cxn>
                <a:cxn ang="0">
                  <a:pos x="6" y="10"/>
                </a:cxn>
              </a:cxnLst>
              <a:rect l="0" t="0" r="r" b="b"/>
              <a:pathLst>
                <a:path w="6" h="10">
                  <a:moveTo>
                    <a:pt x="6" y="10"/>
                  </a:moveTo>
                  <a:lnTo>
                    <a:pt x="4" y="2"/>
                  </a:lnTo>
                  <a:lnTo>
                    <a:pt x="0" y="0"/>
                  </a:lnTo>
                  <a:lnTo>
                    <a:pt x="0" y="4"/>
                  </a:lnTo>
                  <a:lnTo>
                    <a:pt x="6" y="10"/>
                  </a:lnTo>
                  <a:lnTo>
                    <a:pt x="6" y="1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95" name="Freeform 567">
              <a:extLst>
                <a:ext uri="{FF2B5EF4-FFF2-40B4-BE49-F238E27FC236}">
                  <a16:creationId xmlns:a16="http://schemas.microsoft.com/office/drawing/2014/main" id="{FFE7497B-47BE-4A4B-A9B8-581F452F6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288" y="2789238"/>
              <a:ext cx="3175" cy="6350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96" name="Freeform 568">
              <a:extLst>
                <a:ext uri="{FF2B5EF4-FFF2-40B4-BE49-F238E27FC236}">
                  <a16:creationId xmlns:a16="http://schemas.microsoft.com/office/drawing/2014/main" id="{FE8242BF-9CF5-40C4-A160-F1AC471B22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2113" y="2801938"/>
              <a:ext cx="3175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6">
                  <a:moveTo>
                    <a:pt x="0" y="0"/>
                  </a:moveTo>
                  <a:lnTo>
                    <a:pt x="0" y="4"/>
                  </a:lnTo>
                  <a:lnTo>
                    <a:pt x="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97" name="Freeform 569">
              <a:extLst>
                <a:ext uri="{FF2B5EF4-FFF2-40B4-BE49-F238E27FC236}">
                  <a16:creationId xmlns:a16="http://schemas.microsoft.com/office/drawing/2014/main" id="{4BFC936F-5DAB-455A-8409-7C5B5DA25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1613" y="2379663"/>
              <a:ext cx="31750" cy="41275"/>
            </a:xfrm>
            <a:custGeom>
              <a:avLst/>
              <a:gdLst/>
              <a:ahLst/>
              <a:cxnLst>
                <a:cxn ang="0">
                  <a:pos x="4" y="14"/>
                </a:cxn>
                <a:cxn ang="0">
                  <a:pos x="6" y="12"/>
                </a:cxn>
                <a:cxn ang="0">
                  <a:pos x="4" y="10"/>
                </a:cxn>
                <a:cxn ang="0">
                  <a:pos x="12" y="10"/>
                </a:cxn>
                <a:cxn ang="0">
                  <a:pos x="10" y="8"/>
                </a:cxn>
                <a:cxn ang="0">
                  <a:pos x="12" y="4"/>
                </a:cxn>
                <a:cxn ang="0">
                  <a:pos x="10" y="0"/>
                </a:cxn>
                <a:cxn ang="0">
                  <a:pos x="12" y="0"/>
                </a:cxn>
                <a:cxn ang="0">
                  <a:pos x="16" y="6"/>
                </a:cxn>
                <a:cxn ang="0">
                  <a:pos x="20" y="6"/>
                </a:cxn>
                <a:cxn ang="0">
                  <a:pos x="20" y="12"/>
                </a:cxn>
                <a:cxn ang="0">
                  <a:pos x="8" y="26"/>
                </a:cxn>
                <a:cxn ang="0">
                  <a:pos x="4" y="24"/>
                </a:cxn>
                <a:cxn ang="0">
                  <a:pos x="6" y="22"/>
                </a:cxn>
                <a:cxn ang="0">
                  <a:pos x="4" y="20"/>
                </a:cxn>
                <a:cxn ang="0">
                  <a:pos x="0" y="12"/>
                </a:cxn>
                <a:cxn ang="0">
                  <a:pos x="4" y="14"/>
                </a:cxn>
                <a:cxn ang="0">
                  <a:pos x="4" y="14"/>
                </a:cxn>
              </a:cxnLst>
              <a:rect l="0" t="0" r="r" b="b"/>
              <a:pathLst>
                <a:path w="20" h="26">
                  <a:moveTo>
                    <a:pt x="4" y="14"/>
                  </a:moveTo>
                  <a:lnTo>
                    <a:pt x="6" y="12"/>
                  </a:lnTo>
                  <a:lnTo>
                    <a:pt x="4" y="10"/>
                  </a:lnTo>
                  <a:lnTo>
                    <a:pt x="12" y="10"/>
                  </a:lnTo>
                  <a:lnTo>
                    <a:pt x="10" y="8"/>
                  </a:lnTo>
                  <a:lnTo>
                    <a:pt x="12" y="4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6" y="6"/>
                  </a:lnTo>
                  <a:lnTo>
                    <a:pt x="20" y="6"/>
                  </a:lnTo>
                  <a:lnTo>
                    <a:pt x="20" y="12"/>
                  </a:lnTo>
                  <a:lnTo>
                    <a:pt x="8" y="26"/>
                  </a:lnTo>
                  <a:lnTo>
                    <a:pt x="4" y="24"/>
                  </a:lnTo>
                  <a:lnTo>
                    <a:pt x="6" y="22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14"/>
                  </a:lnTo>
                  <a:lnTo>
                    <a:pt x="4" y="1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98" name="Freeform 570">
              <a:extLst>
                <a:ext uri="{FF2B5EF4-FFF2-40B4-BE49-F238E27FC236}">
                  <a16:creationId xmlns:a16="http://schemas.microsoft.com/office/drawing/2014/main" id="{59BBC537-BA39-45B5-B535-47B050918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8913" y="2405063"/>
              <a:ext cx="19050" cy="222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12" y="14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2" h="14">
                  <a:moveTo>
                    <a:pt x="0" y="2"/>
                  </a:moveTo>
                  <a:lnTo>
                    <a:pt x="0" y="6"/>
                  </a:lnTo>
                  <a:lnTo>
                    <a:pt x="2" y="10"/>
                  </a:lnTo>
                  <a:lnTo>
                    <a:pt x="12" y="14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99" name="Freeform 571">
              <a:extLst>
                <a:ext uri="{FF2B5EF4-FFF2-40B4-BE49-F238E27FC236}">
                  <a16:creationId xmlns:a16="http://schemas.microsoft.com/office/drawing/2014/main" id="{E74DE357-E2BC-4926-AA85-3F02DD184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1638" y="2039938"/>
              <a:ext cx="225425" cy="254000"/>
            </a:xfrm>
            <a:custGeom>
              <a:avLst/>
              <a:gdLst/>
              <a:ahLst/>
              <a:cxnLst>
                <a:cxn ang="0">
                  <a:pos x="22" y="28"/>
                </a:cxn>
                <a:cxn ang="0">
                  <a:pos x="28" y="36"/>
                </a:cxn>
                <a:cxn ang="0">
                  <a:pos x="24" y="46"/>
                </a:cxn>
                <a:cxn ang="0">
                  <a:pos x="14" y="70"/>
                </a:cxn>
                <a:cxn ang="0">
                  <a:pos x="18" y="78"/>
                </a:cxn>
                <a:cxn ang="0">
                  <a:pos x="10" y="80"/>
                </a:cxn>
                <a:cxn ang="0">
                  <a:pos x="12" y="88"/>
                </a:cxn>
                <a:cxn ang="0">
                  <a:pos x="10" y="92"/>
                </a:cxn>
                <a:cxn ang="0">
                  <a:pos x="12" y="94"/>
                </a:cxn>
                <a:cxn ang="0">
                  <a:pos x="10" y="100"/>
                </a:cxn>
                <a:cxn ang="0">
                  <a:pos x="6" y="102"/>
                </a:cxn>
                <a:cxn ang="0">
                  <a:pos x="4" y="106"/>
                </a:cxn>
                <a:cxn ang="0">
                  <a:pos x="8" y="110"/>
                </a:cxn>
                <a:cxn ang="0">
                  <a:pos x="2" y="110"/>
                </a:cxn>
                <a:cxn ang="0">
                  <a:pos x="4" y="114"/>
                </a:cxn>
                <a:cxn ang="0">
                  <a:pos x="2" y="116"/>
                </a:cxn>
                <a:cxn ang="0">
                  <a:pos x="4" y="118"/>
                </a:cxn>
                <a:cxn ang="0">
                  <a:pos x="0" y="122"/>
                </a:cxn>
                <a:cxn ang="0">
                  <a:pos x="10" y="124"/>
                </a:cxn>
                <a:cxn ang="0">
                  <a:pos x="16" y="130"/>
                </a:cxn>
                <a:cxn ang="0">
                  <a:pos x="18" y="128"/>
                </a:cxn>
                <a:cxn ang="0">
                  <a:pos x="24" y="132"/>
                </a:cxn>
                <a:cxn ang="0">
                  <a:pos x="36" y="160"/>
                </a:cxn>
                <a:cxn ang="0">
                  <a:pos x="56" y="142"/>
                </a:cxn>
                <a:cxn ang="0">
                  <a:pos x="60" y="146"/>
                </a:cxn>
                <a:cxn ang="0">
                  <a:pos x="70" y="140"/>
                </a:cxn>
                <a:cxn ang="0">
                  <a:pos x="74" y="132"/>
                </a:cxn>
                <a:cxn ang="0">
                  <a:pos x="72" y="122"/>
                </a:cxn>
                <a:cxn ang="0">
                  <a:pos x="76" y="110"/>
                </a:cxn>
                <a:cxn ang="0">
                  <a:pos x="88" y="106"/>
                </a:cxn>
                <a:cxn ang="0">
                  <a:pos x="90" y="94"/>
                </a:cxn>
                <a:cxn ang="0">
                  <a:pos x="92" y="90"/>
                </a:cxn>
                <a:cxn ang="0">
                  <a:pos x="142" y="54"/>
                </a:cxn>
                <a:cxn ang="0">
                  <a:pos x="142" y="50"/>
                </a:cxn>
                <a:cxn ang="0">
                  <a:pos x="112" y="16"/>
                </a:cxn>
                <a:cxn ang="0">
                  <a:pos x="96" y="18"/>
                </a:cxn>
                <a:cxn ang="0">
                  <a:pos x="92" y="22"/>
                </a:cxn>
                <a:cxn ang="0">
                  <a:pos x="94" y="24"/>
                </a:cxn>
                <a:cxn ang="0">
                  <a:pos x="92" y="28"/>
                </a:cxn>
                <a:cxn ang="0">
                  <a:pos x="90" y="30"/>
                </a:cxn>
                <a:cxn ang="0">
                  <a:pos x="90" y="18"/>
                </a:cxn>
                <a:cxn ang="0">
                  <a:pos x="88" y="18"/>
                </a:cxn>
                <a:cxn ang="0">
                  <a:pos x="82" y="28"/>
                </a:cxn>
                <a:cxn ang="0">
                  <a:pos x="82" y="22"/>
                </a:cxn>
                <a:cxn ang="0">
                  <a:pos x="84" y="18"/>
                </a:cxn>
                <a:cxn ang="0">
                  <a:pos x="60" y="0"/>
                </a:cxn>
                <a:cxn ang="0">
                  <a:pos x="38" y="4"/>
                </a:cxn>
                <a:cxn ang="0">
                  <a:pos x="38" y="12"/>
                </a:cxn>
                <a:cxn ang="0">
                  <a:pos x="36" y="4"/>
                </a:cxn>
                <a:cxn ang="0">
                  <a:pos x="16" y="10"/>
                </a:cxn>
                <a:cxn ang="0">
                  <a:pos x="22" y="18"/>
                </a:cxn>
                <a:cxn ang="0">
                  <a:pos x="20" y="22"/>
                </a:cxn>
                <a:cxn ang="0">
                  <a:pos x="22" y="28"/>
                </a:cxn>
                <a:cxn ang="0">
                  <a:pos x="22" y="28"/>
                </a:cxn>
              </a:cxnLst>
              <a:rect l="0" t="0" r="r" b="b"/>
              <a:pathLst>
                <a:path w="142" h="160">
                  <a:moveTo>
                    <a:pt x="22" y="28"/>
                  </a:moveTo>
                  <a:lnTo>
                    <a:pt x="28" y="36"/>
                  </a:lnTo>
                  <a:lnTo>
                    <a:pt x="24" y="46"/>
                  </a:lnTo>
                  <a:lnTo>
                    <a:pt x="14" y="70"/>
                  </a:lnTo>
                  <a:lnTo>
                    <a:pt x="18" y="78"/>
                  </a:lnTo>
                  <a:lnTo>
                    <a:pt x="10" y="80"/>
                  </a:lnTo>
                  <a:lnTo>
                    <a:pt x="12" y="88"/>
                  </a:lnTo>
                  <a:lnTo>
                    <a:pt x="10" y="92"/>
                  </a:lnTo>
                  <a:lnTo>
                    <a:pt x="12" y="94"/>
                  </a:lnTo>
                  <a:lnTo>
                    <a:pt x="10" y="100"/>
                  </a:lnTo>
                  <a:lnTo>
                    <a:pt x="6" y="102"/>
                  </a:lnTo>
                  <a:lnTo>
                    <a:pt x="4" y="106"/>
                  </a:lnTo>
                  <a:lnTo>
                    <a:pt x="8" y="110"/>
                  </a:lnTo>
                  <a:lnTo>
                    <a:pt x="2" y="110"/>
                  </a:lnTo>
                  <a:lnTo>
                    <a:pt x="4" y="114"/>
                  </a:lnTo>
                  <a:lnTo>
                    <a:pt x="2" y="116"/>
                  </a:lnTo>
                  <a:lnTo>
                    <a:pt x="4" y="118"/>
                  </a:lnTo>
                  <a:lnTo>
                    <a:pt x="0" y="122"/>
                  </a:lnTo>
                  <a:lnTo>
                    <a:pt x="10" y="124"/>
                  </a:lnTo>
                  <a:lnTo>
                    <a:pt x="16" y="130"/>
                  </a:lnTo>
                  <a:lnTo>
                    <a:pt x="18" y="128"/>
                  </a:lnTo>
                  <a:lnTo>
                    <a:pt x="24" y="132"/>
                  </a:lnTo>
                  <a:lnTo>
                    <a:pt x="36" y="160"/>
                  </a:lnTo>
                  <a:lnTo>
                    <a:pt x="56" y="142"/>
                  </a:lnTo>
                  <a:lnTo>
                    <a:pt x="60" y="146"/>
                  </a:lnTo>
                  <a:lnTo>
                    <a:pt x="70" y="140"/>
                  </a:lnTo>
                  <a:lnTo>
                    <a:pt x="74" y="132"/>
                  </a:lnTo>
                  <a:lnTo>
                    <a:pt x="72" y="122"/>
                  </a:lnTo>
                  <a:lnTo>
                    <a:pt x="76" y="110"/>
                  </a:lnTo>
                  <a:lnTo>
                    <a:pt x="88" y="106"/>
                  </a:lnTo>
                  <a:lnTo>
                    <a:pt x="90" y="94"/>
                  </a:lnTo>
                  <a:lnTo>
                    <a:pt x="92" y="90"/>
                  </a:lnTo>
                  <a:lnTo>
                    <a:pt x="142" y="54"/>
                  </a:lnTo>
                  <a:lnTo>
                    <a:pt x="142" y="50"/>
                  </a:lnTo>
                  <a:lnTo>
                    <a:pt x="112" y="16"/>
                  </a:lnTo>
                  <a:lnTo>
                    <a:pt x="96" y="18"/>
                  </a:lnTo>
                  <a:lnTo>
                    <a:pt x="92" y="22"/>
                  </a:lnTo>
                  <a:lnTo>
                    <a:pt x="94" y="24"/>
                  </a:lnTo>
                  <a:lnTo>
                    <a:pt x="92" y="28"/>
                  </a:lnTo>
                  <a:lnTo>
                    <a:pt x="90" y="30"/>
                  </a:lnTo>
                  <a:lnTo>
                    <a:pt x="90" y="18"/>
                  </a:lnTo>
                  <a:lnTo>
                    <a:pt x="88" y="18"/>
                  </a:lnTo>
                  <a:lnTo>
                    <a:pt x="82" y="28"/>
                  </a:lnTo>
                  <a:lnTo>
                    <a:pt x="82" y="22"/>
                  </a:lnTo>
                  <a:lnTo>
                    <a:pt x="84" y="18"/>
                  </a:lnTo>
                  <a:lnTo>
                    <a:pt x="60" y="0"/>
                  </a:lnTo>
                  <a:lnTo>
                    <a:pt x="38" y="4"/>
                  </a:lnTo>
                  <a:lnTo>
                    <a:pt x="38" y="12"/>
                  </a:lnTo>
                  <a:lnTo>
                    <a:pt x="36" y="4"/>
                  </a:lnTo>
                  <a:lnTo>
                    <a:pt x="16" y="10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00" name="Freeform 572">
              <a:extLst>
                <a:ext uri="{FF2B5EF4-FFF2-40B4-BE49-F238E27FC236}">
                  <a16:creationId xmlns:a16="http://schemas.microsoft.com/office/drawing/2014/main" id="{25B9EF9D-F285-403C-9F97-4A5460651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7688" y="2135188"/>
              <a:ext cx="387350" cy="317500"/>
            </a:xfrm>
            <a:custGeom>
              <a:avLst/>
              <a:gdLst/>
              <a:ahLst/>
              <a:cxnLst>
                <a:cxn ang="0">
                  <a:pos x="34" y="164"/>
                </a:cxn>
                <a:cxn ang="0">
                  <a:pos x="62" y="130"/>
                </a:cxn>
                <a:cxn ang="0">
                  <a:pos x="90" y="128"/>
                </a:cxn>
                <a:cxn ang="0">
                  <a:pos x="38" y="118"/>
                </a:cxn>
                <a:cxn ang="0">
                  <a:pos x="20" y="94"/>
                </a:cxn>
                <a:cxn ang="0">
                  <a:pos x="40" y="86"/>
                </a:cxn>
                <a:cxn ang="0">
                  <a:pos x="18" y="82"/>
                </a:cxn>
                <a:cxn ang="0">
                  <a:pos x="0" y="66"/>
                </a:cxn>
                <a:cxn ang="0">
                  <a:pos x="12" y="46"/>
                </a:cxn>
                <a:cxn ang="0">
                  <a:pos x="12" y="34"/>
                </a:cxn>
                <a:cxn ang="0">
                  <a:pos x="64" y="4"/>
                </a:cxn>
                <a:cxn ang="0">
                  <a:pos x="58" y="32"/>
                </a:cxn>
                <a:cxn ang="0">
                  <a:pos x="74" y="28"/>
                </a:cxn>
                <a:cxn ang="0">
                  <a:pos x="80" y="16"/>
                </a:cxn>
                <a:cxn ang="0">
                  <a:pos x="96" y="48"/>
                </a:cxn>
                <a:cxn ang="0">
                  <a:pos x="106" y="48"/>
                </a:cxn>
                <a:cxn ang="0">
                  <a:pos x="118" y="36"/>
                </a:cxn>
                <a:cxn ang="0">
                  <a:pos x="122" y="30"/>
                </a:cxn>
                <a:cxn ang="0">
                  <a:pos x="140" y="38"/>
                </a:cxn>
                <a:cxn ang="0">
                  <a:pos x="144" y="64"/>
                </a:cxn>
                <a:cxn ang="0">
                  <a:pos x="146" y="76"/>
                </a:cxn>
                <a:cxn ang="0">
                  <a:pos x="154" y="60"/>
                </a:cxn>
                <a:cxn ang="0">
                  <a:pos x="146" y="16"/>
                </a:cxn>
                <a:cxn ang="0">
                  <a:pos x="148" y="6"/>
                </a:cxn>
                <a:cxn ang="0">
                  <a:pos x="162" y="10"/>
                </a:cxn>
                <a:cxn ang="0">
                  <a:pos x="166" y="4"/>
                </a:cxn>
                <a:cxn ang="0">
                  <a:pos x="186" y="34"/>
                </a:cxn>
                <a:cxn ang="0">
                  <a:pos x="198" y="86"/>
                </a:cxn>
                <a:cxn ang="0">
                  <a:pos x="196" y="100"/>
                </a:cxn>
                <a:cxn ang="0">
                  <a:pos x="230" y="130"/>
                </a:cxn>
                <a:cxn ang="0">
                  <a:pos x="244" y="138"/>
                </a:cxn>
                <a:cxn ang="0">
                  <a:pos x="238" y="156"/>
                </a:cxn>
                <a:cxn ang="0">
                  <a:pos x="234" y="156"/>
                </a:cxn>
                <a:cxn ang="0">
                  <a:pos x="220" y="152"/>
                </a:cxn>
                <a:cxn ang="0">
                  <a:pos x="214" y="172"/>
                </a:cxn>
                <a:cxn ang="0">
                  <a:pos x="230" y="164"/>
                </a:cxn>
                <a:cxn ang="0">
                  <a:pos x="228" y="172"/>
                </a:cxn>
                <a:cxn ang="0">
                  <a:pos x="218" y="186"/>
                </a:cxn>
                <a:cxn ang="0">
                  <a:pos x="188" y="178"/>
                </a:cxn>
                <a:cxn ang="0">
                  <a:pos x="166" y="162"/>
                </a:cxn>
                <a:cxn ang="0">
                  <a:pos x="156" y="182"/>
                </a:cxn>
                <a:cxn ang="0">
                  <a:pos x="128" y="194"/>
                </a:cxn>
                <a:cxn ang="0">
                  <a:pos x="74" y="192"/>
                </a:cxn>
                <a:cxn ang="0">
                  <a:pos x="68" y="172"/>
                </a:cxn>
              </a:cxnLst>
              <a:rect l="0" t="0" r="r" b="b"/>
              <a:pathLst>
                <a:path w="244" h="200">
                  <a:moveTo>
                    <a:pt x="56" y="170"/>
                  </a:moveTo>
                  <a:lnTo>
                    <a:pt x="42" y="170"/>
                  </a:lnTo>
                  <a:lnTo>
                    <a:pt x="34" y="164"/>
                  </a:lnTo>
                  <a:lnTo>
                    <a:pt x="30" y="160"/>
                  </a:lnTo>
                  <a:lnTo>
                    <a:pt x="22" y="142"/>
                  </a:lnTo>
                  <a:lnTo>
                    <a:pt x="62" y="130"/>
                  </a:lnTo>
                  <a:lnTo>
                    <a:pt x="88" y="134"/>
                  </a:lnTo>
                  <a:lnTo>
                    <a:pt x="90" y="130"/>
                  </a:lnTo>
                  <a:lnTo>
                    <a:pt x="90" y="128"/>
                  </a:lnTo>
                  <a:lnTo>
                    <a:pt x="70" y="116"/>
                  </a:lnTo>
                  <a:lnTo>
                    <a:pt x="48" y="122"/>
                  </a:lnTo>
                  <a:lnTo>
                    <a:pt x="38" y="118"/>
                  </a:lnTo>
                  <a:lnTo>
                    <a:pt x="20" y="118"/>
                  </a:lnTo>
                  <a:lnTo>
                    <a:pt x="10" y="102"/>
                  </a:lnTo>
                  <a:lnTo>
                    <a:pt x="20" y="94"/>
                  </a:lnTo>
                  <a:lnTo>
                    <a:pt x="34" y="92"/>
                  </a:lnTo>
                  <a:lnTo>
                    <a:pt x="44" y="88"/>
                  </a:lnTo>
                  <a:lnTo>
                    <a:pt x="40" y="86"/>
                  </a:lnTo>
                  <a:lnTo>
                    <a:pt x="12" y="88"/>
                  </a:lnTo>
                  <a:lnTo>
                    <a:pt x="12" y="84"/>
                  </a:lnTo>
                  <a:lnTo>
                    <a:pt x="18" y="82"/>
                  </a:lnTo>
                  <a:lnTo>
                    <a:pt x="16" y="76"/>
                  </a:lnTo>
                  <a:lnTo>
                    <a:pt x="2" y="76"/>
                  </a:lnTo>
                  <a:lnTo>
                    <a:pt x="0" y="66"/>
                  </a:lnTo>
                  <a:lnTo>
                    <a:pt x="8" y="54"/>
                  </a:lnTo>
                  <a:lnTo>
                    <a:pt x="14" y="52"/>
                  </a:lnTo>
                  <a:lnTo>
                    <a:pt x="12" y="46"/>
                  </a:lnTo>
                  <a:lnTo>
                    <a:pt x="8" y="44"/>
                  </a:lnTo>
                  <a:lnTo>
                    <a:pt x="8" y="38"/>
                  </a:lnTo>
                  <a:lnTo>
                    <a:pt x="12" y="34"/>
                  </a:lnTo>
                  <a:lnTo>
                    <a:pt x="36" y="12"/>
                  </a:lnTo>
                  <a:lnTo>
                    <a:pt x="58" y="0"/>
                  </a:lnTo>
                  <a:lnTo>
                    <a:pt x="64" y="4"/>
                  </a:lnTo>
                  <a:lnTo>
                    <a:pt x="68" y="18"/>
                  </a:lnTo>
                  <a:lnTo>
                    <a:pt x="66" y="24"/>
                  </a:lnTo>
                  <a:lnTo>
                    <a:pt x="58" y="32"/>
                  </a:lnTo>
                  <a:lnTo>
                    <a:pt x="60" y="36"/>
                  </a:lnTo>
                  <a:lnTo>
                    <a:pt x="72" y="32"/>
                  </a:lnTo>
                  <a:lnTo>
                    <a:pt x="74" y="28"/>
                  </a:lnTo>
                  <a:lnTo>
                    <a:pt x="72" y="24"/>
                  </a:lnTo>
                  <a:lnTo>
                    <a:pt x="74" y="20"/>
                  </a:lnTo>
                  <a:lnTo>
                    <a:pt x="80" y="16"/>
                  </a:lnTo>
                  <a:lnTo>
                    <a:pt x="104" y="32"/>
                  </a:lnTo>
                  <a:lnTo>
                    <a:pt x="104" y="36"/>
                  </a:lnTo>
                  <a:lnTo>
                    <a:pt x="96" y="48"/>
                  </a:lnTo>
                  <a:lnTo>
                    <a:pt x="104" y="42"/>
                  </a:lnTo>
                  <a:lnTo>
                    <a:pt x="102" y="46"/>
                  </a:lnTo>
                  <a:lnTo>
                    <a:pt x="106" y="48"/>
                  </a:lnTo>
                  <a:lnTo>
                    <a:pt x="110" y="36"/>
                  </a:lnTo>
                  <a:lnTo>
                    <a:pt x="118" y="40"/>
                  </a:lnTo>
                  <a:lnTo>
                    <a:pt x="118" y="36"/>
                  </a:lnTo>
                  <a:lnTo>
                    <a:pt x="122" y="36"/>
                  </a:lnTo>
                  <a:lnTo>
                    <a:pt x="118" y="30"/>
                  </a:lnTo>
                  <a:lnTo>
                    <a:pt x="122" y="30"/>
                  </a:lnTo>
                  <a:lnTo>
                    <a:pt x="114" y="18"/>
                  </a:lnTo>
                  <a:lnTo>
                    <a:pt x="126" y="22"/>
                  </a:lnTo>
                  <a:lnTo>
                    <a:pt x="140" y="38"/>
                  </a:lnTo>
                  <a:lnTo>
                    <a:pt x="138" y="46"/>
                  </a:lnTo>
                  <a:lnTo>
                    <a:pt x="142" y="60"/>
                  </a:lnTo>
                  <a:lnTo>
                    <a:pt x="144" y="64"/>
                  </a:lnTo>
                  <a:lnTo>
                    <a:pt x="144" y="66"/>
                  </a:lnTo>
                  <a:lnTo>
                    <a:pt x="144" y="72"/>
                  </a:lnTo>
                  <a:lnTo>
                    <a:pt x="146" y="76"/>
                  </a:lnTo>
                  <a:lnTo>
                    <a:pt x="152" y="72"/>
                  </a:lnTo>
                  <a:lnTo>
                    <a:pt x="156" y="64"/>
                  </a:lnTo>
                  <a:lnTo>
                    <a:pt x="154" y="60"/>
                  </a:lnTo>
                  <a:lnTo>
                    <a:pt x="150" y="50"/>
                  </a:lnTo>
                  <a:lnTo>
                    <a:pt x="152" y="42"/>
                  </a:lnTo>
                  <a:lnTo>
                    <a:pt x="146" y="16"/>
                  </a:lnTo>
                  <a:lnTo>
                    <a:pt x="146" y="12"/>
                  </a:lnTo>
                  <a:lnTo>
                    <a:pt x="144" y="10"/>
                  </a:lnTo>
                  <a:lnTo>
                    <a:pt x="148" y="6"/>
                  </a:lnTo>
                  <a:lnTo>
                    <a:pt x="146" y="2"/>
                  </a:lnTo>
                  <a:lnTo>
                    <a:pt x="154" y="2"/>
                  </a:lnTo>
                  <a:lnTo>
                    <a:pt x="162" y="10"/>
                  </a:lnTo>
                  <a:lnTo>
                    <a:pt x="164" y="8"/>
                  </a:lnTo>
                  <a:lnTo>
                    <a:pt x="162" y="4"/>
                  </a:lnTo>
                  <a:lnTo>
                    <a:pt x="166" y="4"/>
                  </a:lnTo>
                  <a:lnTo>
                    <a:pt x="184" y="26"/>
                  </a:lnTo>
                  <a:lnTo>
                    <a:pt x="182" y="30"/>
                  </a:lnTo>
                  <a:lnTo>
                    <a:pt x="186" y="34"/>
                  </a:lnTo>
                  <a:lnTo>
                    <a:pt x="188" y="60"/>
                  </a:lnTo>
                  <a:lnTo>
                    <a:pt x="196" y="78"/>
                  </a:lnTo>
                  <a:lnTo>
                    <a:pt x="198" y="86"/>
                  </a:lnTo>
                  <a:lnTo>
                    <a:pt x="194" y="88"/>
                  </a:lnTo>
                  <a:lnTo>
                    <a:pt x="194" y="96"/>
                  </a:lnTo>
                  <a:lnTo>
                    <a:pt x="196" y="100"/>
                  </a:lnTo>
                  <a:lnTo>
                    <a:pt x="210" y="118"/>
                  </a:lnTo>
                  <a:lnTo>
                    <a:pt x="218" y="118"/>
                  </a:lnTo>
                  <a:lnTo>
                    <a:pt x="230" y="130"/>
                  </a:lnTo>
                  <a:lnTo>
                    <a:pt x="234" y="132"/>
                  </a:lnTo>
                  <a:lnTo>
                    <a:pt x="236" y="138"/>
                  </a:lnTo>
                  <a:lnTo>
                    <a:pt x="244" y="138"/>
                  </a:lnTo>
                  <a:lnTo>
                    <a:pt x="244" y="142"/>
                  </a:lnTo>
                  <a:lnTo>
                    <a:pt x="242" y="156"/>
                  </a:lnTo>
                  <a:lnTo>
                    <a:pt x="238" y="156"/>
                  </a:lnTo>
                  <a:lnTo>
                    <a:pt x="236" y="152"/>
                  </a:lnTo>
                  <a:lnTo>
                    <a:pt x="236" y="146"/>
                  </a:lnTo>
                  <a:lnTo>
                    <a:pt x="234" y="156"/>
                  </a:lnTo>
                  <a:lnTo>
                    <a:pt x="230" y="154"/>
                  </a:lnTo>
                  <a:lnTo>
                    <a:pt x="228" y="146"/>
                  </a:lnTo>
                  <a:lnTo>
                    <a:pt x="220" y="152"/>
                  </a:lnTo>
                  <a:lnTo>
                    <a:pt x="222" y="160"/>
                  </a:lnTo>
                  <a:lnTo>
                    <a:pt x="214" y="160"/>
                  </a:lnTo>
                  <a:lnTo>
                    <a:pt x="214" y="172"/>
                  </a:lnTo>
                  <a:lnTo>
                    <a:pt x="222" y="162"/>
                  </a:lnTo>
                  <a:lnTo>
                    <a:pt x="228" y="162"/>
                  </a:lnTo>
                  <a:lnTo>
                    <a:pt x="230" y="164"/>
                  </a:lnTo>
                  <a:lnTo>
                    <a:pt x="226" y="170"/>
                  </a:lnTo>
                  <a:lnTo>
                    <a:pt x="226" y="174"/>
                  </a:lnTo>
                  <a:lnTo>
                    <a:pt x="228" y="172"/>
                  </a:lnTo>
                  <a:lnTo>
                    <a:pt x="236" y="176"/>
                  </a:lnTo>
                  <a:lnTo>
                    <a:pt x="230" y="182"/>
                  </a:lnTo>
                  <a:lnTo>
                    <a:pt x="218" y="186"/>
                  </a:lnTo>
                  <a:lnTo>
                    <a:pt x="216" y="190"/>
                  </a:lnTo>
                  <a:lnTo>
                    <a:pt x="186" y="184"/>
                  </a:lnTo>
                  <a:lnTo>
                    <a:pt x="188" y="178"/>
                  </a:lnTo>
                  <a:lnTo>
                    <a:pt x="170" y="174"/>
                  </a:lnTo>
                  <a:lnTo>
                    <a:pt x="170" y="166"/>
                  </a:lnTo>
                  <a:lnTo>
                    <a:pt x="166" y="162"/>
                  </a:lnTo>
                  <a:lnTo>
                    <a:pt x="162" y="168"/>
                  </a:lnTo>
                  <a:lnTo>
                    <a:pt x="162" y="174"/>
                  </a:lnTo>
                  <a:lnTo>
                    <a:pt x="156" y="182"/>
                  </a:lnTo>
                  <a:lnTo>
                    <a:pt x="142" y="184"/>
                  </a:lnTo>
                  <a:lnTo>
                    <a:pt x="138" y="188"/>
                  </a:lnTo>
                  <a:lnTo>
                    <a:pt x="128" y="194"/>
                  </a:lnTo>
                  <a:lnTo>
                    <a:pt x="78" y="200"/>
                  </a:lnTo>
                  <a:lnTo>
                    <a:pt x="82" y="198"/>
                  </a:lnTo>
                  <a:lnTo>
                    <a:pt x="74" y="192"/>
                  </a:lnTo>
                  <a:lnTo>
                    <a:pt x="72" y="186"/>
                  </a:lnTo>
                  <a:lnTo>
                    <a:pt x="74" y="178"/>
                  </a:lnTo>
                  <a:lnTo>
                    <a:pt x="68" y="172"/>
                  </a:lnTo>
                  <a:lnTo>
                    <a:pt x="56" y="170"/>
                  </a:lnTo>
                  <a:lnTo>
                    <a:pt x="56" y="17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01" name="Freeform 573">
              <a:extLst>
                <a:ext uri="{FF2B5EF4-FFF2-40B4-BE49-F238E27FC236}">
                  <a16:creationId xmlns:a16="http://schemas.microsoft.com/office/drawing/2014/main" id="{087F8FF3-9DD4-4CDD-9A73-569F6B5DFA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4863" y="2106613"/>
              <a:ext cx="50800" cy="63500"/>
            </a:xfrm>
            <a:custGeom>
              <a:avLst/>
              <a:gdLst/>
              <a:ahLst/>
              <a:cxnLst>
                <a:cxn ang="0">
                  <a:pos x="28" y="30"/>
                </a:cxn>
                <a:cxn ang="0">
                  <a:pos x="32" y="8"/>
                </a:cxn>
                <a:cxn ang="0">
                  <a:pos x="28" y="2"/>
                </a:cxn>
                <a:cxn ang="0">
                  <a:pos x="8" y="0"/>
                </a:cxn>
                <a:cxn ang="0">
                  <a:pos x="0" y="14"/>
                </a:cxn>
                <a:cxn ang="0">
                  <a:pos x="10" y="22"/>
                </a:cxn>
                <a:cxn ang="0">
                  <a:pos x="22" y="40"/>
                </a:cxn>
                <a:cxn ang="0">
                  <a:pos x="28" y="30"/>
                </a:cxn>
                <a:cxn ang="0">
                  <a:pos x="28" y="30"/>
                </a:cxn>
              </a:cxnLst>
              <a:rect l="0" t="0" r="r" b="b"/>
              <a:pathLst>
                <a:path w="32" h="40">
                  <a:moveTo>
                    <a:pt x="28" y="30"/>
                  </a:moveTo>
                  <a:lnTo>
                    <a:pt x="32" y="8"/>
                  </a:lnTo>
                  <a:lnTo>
                    <a:pt x="28" y="2"/>
                  </a:lnTo>
                  <a:lnTo>
                    <a:pt x="8" y="0"/>
                  </a:lnTo>
                  <a:lnTo>
                    <a:pt x="0" y="14"/>
                  </a:lnTo>
                  <a:lnTo>
                    <a:pt x="10" y="22"/>
                  </a:lnTo>
                  <a:lnTo>
                    <a:pt x="22" y="40"/>
                  </a:lnTo>
                  <a:lnTo>
                    <a:pt x="28" y="30"/>
                  </a:lnTo>
                  <a:lnTo>
                    <a:pt x="28" y="3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02" name="Freeform 574">
              <a:extLst>
                <a:ext uri="{FF2B5EF4-FFF2-40B4-BE49-F238E27FC236}">
                  <a16:creationId xmlns:a16="http://schemas.microsoft.com/office/drawing/2014/main" id="{141860F0-0A90-48B5-8F87-73015FCD3D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3288" y="2097088"/>
              <a:ext cx="127000" cy="184150"/>
            </a:xfrm>
            <a:custGeom>
              <a:avLst/>
              <a:gdLst/>
              <a:ahLst/>
              <a:cxnLst>
                <a:cxn ang="0">
                  <a:pos x="32" y="90"/>
                </a:cxn>
                <a:cxn ang="0">
                  <a:pos x="28" y="82"/>
                </a:cxn>
                <a:cxn ang="0">
                  <a:pos x="24" y="82"/>
                </a:cxn>
                <a:cxn ang="0">
                  <a:pos x="20" y="76"/>
                </a:cxn>
                <a:cxn ang="0">
                  <a:pos x="12" y="78"/>
                </a:cxn>
                <a:cxn ang="0">
                  <a:pos x="0" y="58"/>
                </a:cxn>
                <a:cxn ang="0">
                  <a:pos x="0" y="54"/>
                </a:cxn>
                <a:cxn ang="0">
                  <a:pos x="0" y="46"/>
                </a:cxn>
                <a:cxn ang="0">
                  <a:pos x="6" y="42"/>
                </a:cxn>
                <a:cxn ang="0">
                  <a:pos x="14" y="52"/>
                </a:cxn>
                <a:cxn ang="0">
                  <a:pos x="16" y="58"/>
                </a:cxn>
                <a:cxn ang="0">
                  <a:pos x="30" y="54"/>
                </a:cxn>
                <a:cxn ang="0">
                  <a:pos x="28" y="46"/>
                </a:cxn>
                <a:cxn ang="0">
                  <a:pos x="30" y="50"/>
                </a:cxn>
                <a:cxn ang="0">
                  <a:pos x="32" y="46"/>
                </a:cxn>
                <a:cxn ang="0">
                  <a:pos x="26" y="40"/>
                </a:cxn>
                <a:cxn ang="0">
                  <a:pos x="26" y="34"/>
                </a:cxn>
                <a:cxn ang="0">
                  <a:pos x="34" y="34"/>
                </a:cxn>
                <a:cxn ang="0">
                  <a:pos x="28" y="26"/>
                </a:cxn>
                <a:cxn ang="0">
                  <a:pos x="24" y="32"/>
                </a:cxn>
                <a:cxn ang="0">
                  <a:pos x="18" y="28"/>
                </a:cxn>
                <a:cxn ang="0">
                  <a:pos x="14" y="20"/>
                </a:cxn>
                <a:cxn ang="0">
                  <a:pos x="18" y="18"/>
                </a:cxn>
                <a:cxn ang="0">
                  <a:pos x="24" y="22"/>
                </a:cxn>
                <a:cxn ang="0">
                  <a:pos x="22" y="16"/>
                </a:cxn>
                <a:cxn ang="0">
                  <a:pos x="16" y="10"/>
                </a:cxn>
                <a:cxn ang="0">
                  <a:pos x="22" y="4"/>
                </a:cxn>
                <a:cxn ang="0">
                  <a:pos x="30" y="8"/>
                </a:cxn>
                <a:cxn ang="0">
                  <a:pos x="30" y="4"/>
                </a:cxn>
                <a:cxn ang="0">
                  <a:pos x="26" y="2"/>
                </a:cxn>
                <a:cxn ang="0">
                  <a:pos x="28" y="0"/>
                </a:cxn>
                <a:cxn ang="0">
                  <a:pos x="46" y="8"/>
                </a:cxn>
                <a:cxn ang="0">
                  <a:pos x="66" y="0"/>
                </a:cxn>
                <a:cxn ang="0">
                  <a:pos x="72" y="6"/>
                </a:cxn>
                <a:cxn ang="0">
                  <a:pos x="70" y="12"/>
                </a:cxn>
                <a:cxn ang="0">
                  <a:pos x="64" y="18"/>
                </a:cxn>
                <a:cxn ang="0">
                  <a:pos x="68" y="20"/>
                </a:cxn>
                <a:cxn ang="0">
                  <a:pos x="68" y="26"/>
                </a:cxn>
                <a:cxn ang="0">
                  <a:pos x="60" y="30"/>
                </a:cxn>
                <a:cxn ang="0">
                  <a:pos x="54" y="42"/>
                </a:cxn>
                <a:cxn ang="0">
                  <a:pos x="52" y="46"/>
                </a:cxn>
                <a:cxn ang="0">
                  <a:pos x="64" y="42"/>
                </a:cxn>
                <a:cxn ang="0">
                  <a:pos x="70" y="54"/>
                </a:cxn>
                <a:cxn ang="0">
                  <a:pos x="70" y="60"/>
                </a:cxn>
                <a:cxn ang="0">
                  <a:pos x="76" y="54"/>
                </a:cxn>
                <a:cxn ang="0">
                  <a:pos x="80" y="66"/>
                </a:cxn>
                <a:cxn ang="0">
                  <a:pos x="76" y="72"/>
                </a:cxn>
                <a:cxn ang="0">
                  <a:pos x="78" y="82"/>
                </a:cxn>
                <a:cxn ang="0">
                  <a:pos x="76" y="86"/>
                </a:cxn>
                <a:cxn ang="0">
                  <a:pos x="78" y="86"/>
                </a:cxn>
                <a:cxn ang="0">
                  <a:pos x="78" y="94"/>
                </a:cxn>
                <a:cxn ang="0">
                  <a:pos x="68" y="104"/>
                </a:cxn>
                <a:cxn ang="0">
                  <a:pos x="58" y="102"/>
                </a:cxn>
                <a:cxn ang="0">
                  <a:pos x="60" y="110"/>
                </a:cxn>
                <a:cxn ang="0">
                  <a:pos x="54" y="116"/>
                </a:cxn>
                <a:cxn ang="0">
                  <a:pos x="50" y="112"/>
                </a:cxn>
                <a:cxn ang="0">
                  <a:pos x="44" y="114"/>
                </a:cxn>
                <a:cxn ang="0">
                  <a:pos x="40" y="98"/>
                </a:cxn>
                <a:cxn ang="0">
                  <a:pos x="32" y="90"/>
                </a:cxn>
                <a:cxn ang="0">
                  <a:pos x="32" y="90"/>
                </a:cxn>
              </a:cxnLst>
              <a:rect l="0" t="0" r="r" b="b"/>
              <a:pathLst>
                <a:path w="80" h="116">
                  <a:moveTo>
                    <a:pt x="32" y="90"/>
                  </a:moveTo>
                  <a:lnTo>
                    <a:pt x="28" y="82"/>
                  </a:lnTo>
                  <a:lnTo>
                    <a:pt x="24" y="82"/>
                  </a:lnTo>
                  <a:lnTo>
                    <a:pt x="20" y="76"/>
                  </a:lnTo>
                  <a:lnTo>
                    <a:pt x="12" y="78"/>
                  </a:lnTo>
                  <a:lnTo>
                    <a:pt x="0" y="58"/>
                  </a:lnTo>
                  <a:lnTo>
                    <a:pt x="0" y="54"/>
                  </a:lnTo>
                  <a:lnTo>
                    <a:pt x="0" y="46"/>
                  </a:lnTo>
                  <a:lnTo>
                    <a:pt x="6" y="42"/>
                  </a:lnTo>
                  <a:lnTo>
                    <a:pt x="14" y="52"/>
                  </a:lnTo>
                  <a:lnTo>
                    <a:pt x="16" y="58"/>
                  </a:lnTo>
                  <a:lnTo>
                    <a:pt x="30" y="54"/>
                  </a:lnTo>
                  <a:lnTo>
                    <a:pt x="28" y="46"/>
                  </a:lnTo>
                  <a:lnTo>
                    <a:pt x="30" y="50"/>
                  </a:lnTo>
                  <a:lnTo>
                    <a:pt x="32" y="46"/>
                  </a:lnTo>
                  <a:lnTo>
                    <a:pt x="26" y="40"/>
                  </a:lnTo>
                  <a:lnTo>
                    <a:pt x="26" y="34"/>
                  </a:lnTo>
                  <a:lnTo>
                    <a:pt x="34" y="34"/>
                  </a:lnTo>
                  <a:lnTo>
                    <a:pt x="28" y="26"/>
                  </a:lnTo>
                  <a:lnTo>
                    <a:pt x="24" y="32"/>
                  </a:lnTo>
                  <a:lnTo>
                    <a:pt x="18" y="28"/>
                  </a:lnTo>
                  <a:lnTo>
                    <a:pt x="14" y="20"/>
                  </a:lnTo>
                  <a:lnTo>
                    <a:pt x="18" y="18"/>
                  </a:lnTo>
                  <a:lnTo>
                    <a:pt x="24" y="22"/>
                  </a:lnTo>
                  <a:lnTo>
                    <a:pt x="22" y="16"/>
                  </a:lnTo>
                  <a:lnTo>
                    <a:pt x="16" y="10"/>
                  </a:lnTo>
                  <a:lnTo>
                    <a:pt x="22" y="4"/>
                  </a:lnTo>
                  <a:lnTo>
                    <a:pt x="30" y="8"/>
                  </a:lnTo>
                  <a:lnTo>
                    <a:pt x="30" y="4"/>
                  </a:lnTo>
                  <a:lnTo>
                    <a:pt x="26" y="2"/>
                  </a:lnTo>
                  <a:lnTo>
                    <a:pt x="28" y="0"/>
                  </a:lnTo>
                  <a:lnTo>
                    <a:pt x="46" y="8"/>
                  </a:lnTo>
                  <a:lnTo>
                    <a:pt x="66" y="0"/>
                  </a:lnTo>
                  <a:lnTo>
                    <a:pt x="72" y="6"/>
                  </a:lnTo>
                  <a:lnTo>
                    <a:pt x="70" y="12"/>
                  </a:lnTo>
                  <a:lnTo>
                    <a:pt x="64" y="18"/>
                  </a:lnTo>
                  <a:lnTo>
                    <a:pt x="68" y="20"/>
                  </a:lnTo>
                  <a:lnTo>
                    <a:pt x="68" y="26"/>
                  </a:lnTo>
                  <a:lnTo>
                    <a:pt x="60" y="30"/>
                  </a:lnTo>
                  <a:lnTo>
                    <a:pt x="54" y="42"/>
                  </a:lnTo>
                  <a:lnTo>
                    <a:pt x="52" y="46"/>
                  </a:lnTo>
                  <a:lnTo>
                    <a:pt x="64" y="42"/>
                  </a:lnTo>
                  <a:lnTo>
                    <a:pt x="70" y="54"/>
                  </a:lnTo>
                  <a:lnTo>
                    <a:pt x="70" y="60"/>
                  </a:lnTo>
                  <a:lnTo>
                    <a:pt x="76" y="54"/>
                  </a:lnTo>
                  <a:lnTo>
                    <a:pt x="80" y="66"/>
                  </a:lnTo>
                  <a:lnTo>
                    <a:pt x="76" y="72"/>
                  </a:lnTo>
                  <a:lnTo>
                    <a:pt x="78" y="82"/>
                  </a:lnTo>
                  <a:lnTo>
                    <a:pt x="76" y="86"/>
                  </a:lnTo>
                  <a:lnTo>
                    <a:pt x="78" y="86"/>
                  </a:lnTo>
                  <a:lnTo>
                    <a:pt x="78" y="94"/>
                  </a:lnTo>
                  <a:lnTo>
                    <a:pt x="68" y="104"/>
                  </a:lnTo>
                  <a:lnTo>
                    <a:pt x="58" y="102"/>
                  </a:lnTo>
                  <a:lnTo>
                    <a:pt x="60" y="110"/>
                  </a:lnTo>
                  <a:lnTo>
                    <a:pt x="54" y="116"/>
                  </a:lnTo>
                  <a:lnTo>
                    <a:pt x="50" y="112"/>
                  </a:lnTo>
                  <a:lnTo>
                    <a:pt x="44" y="114"/>
                  </a:lnTo>
                  <a:lnTo>
                    <a:pt x="40" y="98"/>
                  </a:lnTo>
                  <a:lnTo>
                    <a:pt x="32" y="90"/>
                  </a:lnTo>
                  <a:lnTo>
                    <a:pt x="32" y="9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03" name="Freeform 575">
              <a:extLst>
                <a:ext uri="{FF2B5EF4-FFF2-40B4-BE49-F238E27FC236}">
                  <a16:creationId xmlns:a16="http://schemas.microsoft.com/office/drawing/2014/main" id="{97F22B2C-2300-43AD-B61F-223ACAF68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1238" y="2151063"/>
              <a:ext cx="15875" cy="19050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10" y="4"/>
                </a:cxn>
                <a:cxn ang="0">
                  <a:pos x="6" y="0"/>
                </a:cxn>
                <a:cxn ang="0">
                  <a:pos x="0" y="4"/>
                </a:cxn>
                <a:cxn ang="0">
                  <a:pos x="4" y="12"/>
                </a:cxn>
                <a:cxn ang="0">
                  <a:pos x="8" y="8"/>
                </a:cxn>
                <a:cxn ang="0">
                  <a:pos x="8" y="8"/>
                </a:cxn>
              </a:cxnLst>
              <a:rect l="0" t="0" r="r" b="b"/>
              <a:pathLst>
                <a:path w="10" h="12">
                  <a:moveTo>
                    <a:pt x="8" y="8"/>
                  </a:moveTo>
                  <a:lnTo>
                    <a:pt x="10" y="4"/>
                  </a:lnTo>
                  <a:lnTo>
                    <a:pt x="6" y="0"/>
                  </a:lnTo>
                  <a:lnTo>
                    <a:pt x="0" y="4"/>
                  </a:lnTo>
                  <a:lnTo>
                    <a:pt x="4" y="12"/>
                  </a:lnTo>
                  <a:lnTo>
                    <a:pt x="8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04" name="Freeform 576">
              <a:extLst>
                <a:ext uri="{FF2B5EF4-FFF2-40B4-BE49-F238E27FC236}">
                  <a16:creationId xmlns:a16="http://schemas.microsoft.com/office/drawing/2014/main" id="{6FB84917-5BB0-4980-B5BC-76D817BD7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6788" y="2081213"/>
              <a:ext cx="31750" cy="22225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18" y="8"/>
                </a:cxn>
                <a:cxn ang="0">
                  <a:pos x="20" y="0"/>
                </a:cxn>
                <a:cxn ang="0">
                  <a:pos x="0" y="10"/>
                </a:cxn>
                <a:cxn ang="0">
                  <a:pos x="10" y="14"/>
                </a:cxn>
                <a:cxn ang="0">
                  <a:pos x="10" y="14"/>
                </a:cxn>
              </a:cxnLst>
              <a:rect l="0" t="0" r="r" b="b"/>
              <a:pathLst>
                <a:path w="20" h="14">
                  <a:moveTo>
                    <a:pt x="10" y="14"/>
                  </a:moveTo>
                  <a:lnTo>
                    <a:pt x="18" y="8"/>
                  </a:lnTo>
                  <a:lnTo>
                    <a:pt x="20" y="0"/>
                  </a:lnTo>
                  <a:lnTo>
                    <a:pt x="0" y="10"/>
                  </a:lnTo>
                  <a:lnTo>
                    <a:pt x="10" y="14"/>
                  </a:lnTo>
                  <a:lnTo>
                    <a:pt x="10" y="1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05" name="Freeform 577">
              <a:extLst>
                <a:ext uri="{FF2B5EF4-FFF2-40B4-BE49-F238E27FC236}">
                  <a16:creationId xmlns:a16="http://schemas.microsoft.com/office/drawing/2014/main" id="{4901353B-C938-4154-ACF6-FC40B93507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3613" y="2370138"/>
              <a:ext cx="92075" cy="82550"/>
            </a:xfrm>
            <a:custGeom>
              <a:avLst/>
              <a:gdLst/>
              <a:ahLst/>
              <a:cxnLst>
                <a:cxn ang="0">
                  <a:pos x="34" y="14"/>
                </a:cxn>
                <a:cxn ang="0">
                  <a:pos x="30" y="8"/>
                </a:cxn>
                <a:cxn ang="0">
                  <a:pos x="30" y="4"/>
                </a:cxn>
                <a:cxn ang="0">
                  <a:pos x="22" y="0"/>
                </a:cxn>
                <a:cxn ang="0">
                  <a:pos x="16" y="10"/>
                </a:cxn>
                <a:cxn ang="0">
                  <a:pos x="18" y="14"/>
                </a:cxn>
                <a:cxn ang="0">
                  <a:pos x="14" y="14"/>
                </a:cxn>
                <a:cxn ang="0">
                  <a:pos x="14" y="22"/>
                </a:cxn>
                <a:cxn ang="0">
                  <a:pos x="12" y="26"/>
                </a:cxn>
                <a:cxn ang="0">
                  <a:pos x="0" y="30"/>
                </a:cxn>
                <a:cxn ang="0">
                  <a:pos x="0" y="38"/>
                </a:cxn>
                <a:cxn ang="0">
                  <a:pos x="6" y="40"/>
                </a:cxn>
                <a:cxn ang="0">
                  <a:pos x="8" y="38"/>
                </a:cxn>
                <a:cxn ang="0">
                  <a:pos x="28" y="50"/>
                </a:cxn>
                <a:cxn ang="0">
                  <a:pos x="44" y="52"/>
                </a:cxn>
                <a:cxn ang="0">
                  <a:pos x="46" y="48"/>
                </a:cxn>
                <a:cxn ang="0">
                  <a:pos x="56" y="44"/>
                </a:cxn>
                <a:cxn ang="0">
                  <a:pos x="58" y="40"/>
                </a:cxn>
                <a:cxn ang="0">
                  <a:pos x="54" y="42"/>
                </a:cxn>
                <a:cxn ang="0">
                  <a:pos x="46" y="26"/>
                </a:cxn>
                <a:cxn ang="0">
                  <a:pos x="34" y="14"/>
                </a:cxn>
                <a:cxn ang="0">
                  <a:pos x="34" y="14"/>
                </a:cxn>
              </a:cxnLst>
              <a:rect l="0" t="0" r="r" b="b"/>
              <a:pathLst>
                <a:path w="58" h="52">
                  <a:moveTo>
                    <a:pt x="34" y="14"/>
                  </a:moveTo>
                  <a:lnTo>
                    <a:pt x="30" y="8"/>
                  </a:lnTo>
                  <a:lnTo>
                    <a:pt x="30" y="4"/>
                  </a:lnTo>
                  <a:lnTo>
                    <a:pt x="22" y="0"/>
                  </a:lnTo>
                  <a:lnTo>
                    <a:pt x="16" y="10"/>
                  </a:lnTo>
                  <a:lnTo>
                    <a:pt x="18" y="14"/>
                  </a:lnTo>
                  <a:lnTo>
                    <a:pt x="14" y="14"/>
                  </a:lnTo>
                  <a:lnTo>
                    <a:pt x="14" y="22"/>
                  </a:lnTo>
                  <a:lnTo>
                    <a:pt x="12" y="26"/>
                  </a:lnTo>
                  <a:lnTo>
                    <a:pt x="0" y="30"/>
                  </a:lnTo>
                  <a:lnTo>
                    <a:pt x="0" y="38"/>
                  </a:lnTo>
                  <a:lnTo>
                    <a:pt x="6" y="40"/>
                  </a:lnTo>
                  <a:lnTo>
                    <a:pt x="8" y="38"/>
                  </a:lnTo>
                  <a:lnTo>
                    <a:pt x="28" y="50"/>
                  </a:lnTo>
                  <a:lnTo>
                    <a:pt x="44" y="52"/>
                  </a:lnTo>
                  <a:lnTo>
                    <a:pt x="46" y="48"/>
                  </a:lnTo>
                  <a:lnTo>
                    <a:pt x="56" y="44"/>
                  </a:lnTo>
                  <a:lnTo>
                    <a:pt x="58" y="40"/>
                  </a:lnTo>
                  <a:lnTo>
                    <a:pt x="54" y="42"/>
                  </a:lnTo>
                  <a:lnTo>
                    <a:pt x="46" y="26"/>
                  </a:lnTo>
                  <a:lnTo>
                    <a:pt x="34" y="14"/>
                  </a:lnTo>
                  <a:lnTo>
                    <a:pt x="34" y="1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06" name="Freeform 578">
              <a:extLst>
                <a:ext uri="{FF2B5EF4-FFF2-40B4-BE49-F238E27FC236}">
                  <a16:creationId xmlns:a16="http://schemas.microsoft.com/office/drawing/2014/main" id="{3D8FC2D4-02B1-4D6D-BDCD-411126B07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4413" y="1947863"/>
              <a:ext cx="22225" cy="2540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4" y="16"/>
                </a:cxn>
                <a:cxn ang="0">
                  <a:pos x="2" y="14"/>
                </a:cxn>
                <a:cxn ang="0">
                  <a:pos x="0" y="8"/>
                </a:cxn>
                <a:cxn ang="0">
                  <a:pos x="10" y="0"/>
                </a:cxn>
                <a:cxn ang="0">
                  <a:pos x="14" y="2"/>
                </a:cxn>
                <a:cxn ang="0">
                  <a:pos x="14" y="6"/>
                </a:cxn>
                <a:cxn ang="0">
                  <a:pos x="12" y="10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4" h="16">
                  <a:moveTo>
                    <a:pt x="10" y="4"/>
                  </a:moveTo>
                  <a:lnTo>
                    <a:pt x="4" y="16"/>
                  </a:lnTo>
                  <a:lnTo>
                    <a:pt x="2" y="14"/>
                  </a:lnTo>
                  <a:lnTo>
                    <a:pt x="0" y="8"/>
                  </a:lnTo>
                  <a:lnTo>
                    <a:pt x="10" y="0"/>
                  </a:lnTo>
                  <a:lnTo>
                    <a:pt x="14" y="2"/>
                  </a:lnTo>
                  <a:lnTo>
                    <a:pt x="14" y="6"/>
                  </a:lnTo>
                  <a:lnTo>
                    <a:pt x="12" y="10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07" name="Freeform 579">
              <a:extLst>
                <a:ext uri="{FF2B5EF4-FFF2-40B4-BE49-F238E27FC236}">
                  <a16:creationId xmlns:a16="http://schemas.microsoft.com/office/drawing/2014/main" id="{1A6D553B-1179-4E20-A2AC-180D5E20C3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3763" y="1858963"/>
              <a:ext cx="114300" cy="149225"/>
            </a:xfrm>
            <a:custGeom>
              <a:avLst/>
              <a:gdLst/>
              <a:ahLst/>
              <a:cxnLst>
                <a:cxn ang="0">
                  <a:pos x="68" y="40"/>
                </a:cxn>
                <a:cxn ang="0">
                  <a:pos x="68" y="46"/>
                </a:cxn>
                <a:cxn ang="0">
                  <a:pos x="64" y="50"/>
                </a:cxn>
                <a:cxn ang="0">
                  <a:pos x="70" y="52"/>
                </a:cxn>
                <a:cxn ang="0">
                  <a:pos x="72" y="70"/>
                </a:cxn>
                <a:cxn ang="0">
                  <a:pos x="68" y="60"/>
                </a:cxn>
                <a:cxn ang="0">
                  <a:pos x="64" y="60"/>
                </a:cxn>
                <a:cxn ang="0">
                  <a:pos x="66" y="64"/>
                </a:cxn>
                <a:cxn ang="0">
                  <a:pos x="62" y="66"/>
                </a:cxn>
                <a:cxn ang="0">
                  <a:pos x="64" y="68"/>
                </a:cxn>
                <a:cxn ang="0">
                  <a:pos x="60" y="74"/>
                </a:cxn>
                <a:cxn ang="0">
                  <a:pos x="66" y="86"/>
                </a:cxn>
                <a:cxn ang="0">
                  <a:pos x="60" y="82"/>
                </a:cxn>
                <a:cxn ang="0">
                  <a:pos x="62" y="90"/>
                </a:cxn>
                <a:cxn ang="0">
                  <a:pos x="44" y="92"/>
                </a:cxn>
                <a:cxn ang="0">
                  <a:pos x="44" y="86"/>
                </a:cxn>
                <a:cxn ang="0">
                  <a:pos x="40" y="94"/>
                </a:cxn>
                <a:cxn ang="0">
                  <a:pos x="34" y="94"/>
                </a:cxn>
                <a:cxn ang="0">
                  <a:pos x="30" y="90"/>
                </a:cxn>
                <a:cxn ang="0">
                  <a:pos x="30" y="80"/>
                </a:cxn>
                <a:cxn ang="0">
                  <a:pos x="28" y="74"/>
                </a:cxn>
                <a:cxn ang="0">
                  <a:pos x="28" y="68"/>
                </a:cxn>
                <a:cxn ang="0">
                  <a:pos x="34" y="66"/>
                </a:cxn>
                <a:cxn ang="0">
                  <a:pos x="42" y="60"/>
                </a:cxn>
                <a:cxn ang="0">
                  <a:pos x="40" y="56"/>
                </a:cxn>
                <a:cxn ang="0">
                  <a:pos x="4" y="64"/>
                </a:cxn>
                <a:cxn ang="0">
                  <a:pos x="0" y="60"/>
                </a:cxn>
                <a:cxn ang="0">
                  <a:pos x="2" y="54"/>
                </a:cxn>
                <a:cxn ang="0">
                  <a:pos x="10" y="56"/>
                </a:cxn>
                <a:cxn ang="0">
                  <a:pos x="6" y="50"/>
                </a:cxn>
                <a:cxn ang="0">
                  <a:pos x="10" y="46"/>
                </a:cxn>
                <a:cxn ang="0">
                  <a:pos x="18" y="52"/>
                </a:cxn>
                <a:cxn ang="0">
                  <a:pos x="20" y="50"/>
                </a:cxn>
                <a:cxn ang="0">
                  <a:pos x="16" y="44"/>
                </a:cxn>
                <a:cxn ang="0">
                  <a:pos x="18" y="38"/>
                </a:cxn>
                <a:cxn ang="0">
                  <a:pos x="12" y="40"/>
                </a:cxn>
                <a:cxn ang="0">
                  <a:pos x="10" y="34"/>
                </a:cxn>
                <a:cxn ang="0">
                  <a:pos x="12" y="28"/>
                </a:cxn>
                <a:cxn ang="0">
                  <a:pos x="8" y="28"/>
                </a:cxn>
                <a:cxn ang="0">
                  <a:pos x="8" y="22"/>
                </a:cxn>
                <a:cxn ang="0">
                  <a:pos x="12" y="14"/>
                </a:cxn>
                <a:cxn ang="0">
                  <a:pos x="18" y="14"/>
                </a:cxn>
                <a:cxn ang="0">
                  <a:pos x="28" y="34"/>
                </a:cxn>
                <a:cxn ang="0">
                  <a:pos x="30" y="32"/>
                </a:cxn>
                <a:cxn ang="0">
                  <a:pos x="30" y="34"/>
                </a:cxn>
                <a:cxn ang="0">
                  <a:pos x="42" y="40"/>
                </a:cxn>
                <a:cxn ang="0">
                  <a:pos x="34" y="30"/>
                </a:cxn>
                <a:cxn ang="0">
                  <a:pos x="38" y="26"/>
                </a:cxn>
                <a:cxn ang="0">
                  <a:pos x="36" y="22"/>
                </a:cxn>
                <a:cxn ang="0">
                  <a:pos x="24" y="12"/>
                </a:cxn>
                <a:cxn ang="0">
                  <a:pos x="32" y="2"/>
                </a:cxn>
                <a:cxn ang="0">
                  <a:pos x="40" y="2"/>
                </a:cxn>
                <a:cxn ang="0">
                  <a:pos x="50" y="10"/>
                </a:cxn>
                <a:cxn ang="0">
                  <a:pos x="50" y="14"/>
                </a:cxn>
                <a:cxn ang="0">
                  <a:pos x="54" y="10"/>
                </a:cxn>
                <a:cxn ang="0">
                  <a:pos x="52" y="4"/>
                </a:cxn>
                <a:cxn ang="0">
                  <a:pos x="54" y="0"/>
                </a:cxn>
                <a:cxn ang="0">
                  <a:pos x="58" y="0"/>
                </a:cxn>
                <a:cxn ang="0">
                  <a:pos x="68" y="12"/>
                </a:cxn>
                <a:cxn ang="0">
                  <a:pos x="66" y="22"/>
                </a:cxn>
                <a:cxn ang="0">
                  <a:pos x="70" y="30"/>
                </a:cxn>
                <a:cxn ang="0">
                  <a:pos x="68" y="40"/>
                </a:cxn>
                <a:cxn ang="0">
                  <a:pos x="68" y="40"/>
                </a:cxn>
              </a:cxnLst>
              <a:rect l="0" t="0" r="r" b="b"/>
              <a:pathLst>
                <a:path w="72" h="94">
                  <a:moveTo>
                    <a:pt x="68" y="40"/>
                  </a:moveTo>
                  <a:lnTo>
                    <a:pt x="68" y="46"/>
                  </a:lnTo>
                  <a:lnTo>
                    <a:pt x="64" y="50"/>
                  </a:lnTo>
                  <a:lnTo>
                    <a:pt x="70" y="52"/>
                  </a:lnTo>
                  <a:lnTo>
                    <a:pt x="72" y="70"/>
                  </a:lnTo>
                  <a:lnTo>
                    <a:pt x="68" y="60"/>
                  </a:lnTo>
                  <a:lnTo>
                    <a:pt x="64" y="60"/>
                  </a:lnTo>
                  <a:lnTo>
                    <a:pt x="66" y="64"/>
                  </a:lnTo>
                  <a:lnTo>
                    <a:pt x="62" y="66"/>
                  </a:lnTo>
                  <a:lnTo>
                    <a:pt x="64" y="68"/>
                  </a:lnTo>
                  <a:lnTo>
                    <a:pt x="60" y="74"/>
                  </a:lnTo>
                  <a:lnTo>
                    <a:pt x="66" y="86"/>
                  </a:lnTo>
                  <a:lnTo>
                    <a:pt x="60" y="82"/>
                  </a:lnTo>
                  <a:lnTo>
                    <a:pt x="62" y="90"/>
                  </a:lnTo>
                  <a:lnTo>
                    <a:pt x="44" y="92"/>
                  </a:lnTo>
                  <a:lnTo>
                    <a:pt x="44" y="86"/>
                  </a:lnTo>
                  <a:lnTo>
                    <a:pt x="40" y="94"/>
                  </a:lnTo>
                  <a:lnTo>
                    <a:pt x="34" y="94"/>
                  </a:lnTo>
                  <a:lnTo>
                    <a:pt x="30" y="90"/>
                  </a:lnTo>
                  <a:lnTo>
                    <a:pt x="30" y="80"/>
                  </a:lnTo>
                  <a:lnTo>
                    <a:pt x="28" y="74"/>
                  </a:lnTo>
                  <a:lnTo>
                    <a:pt x="28" y="68"/>
                  </a:lnTo>
                  <a:lnTo>
                    <a:pt x="34" y="66"/>
                  </a:lnTo>
                  <a:lnTo>
                    <a:pt x="42" y="60"/>
                  </a:lnTo>
                  <a:lnTo>
                    <a:pt x="40" y="56"/>
                  </a:lnTo>
                  <a:lnTo>
                    <a:pt x="4" y="64"/>
                  </a:lnTo>
                  <a:lnTo>
                    <a:pt x="0" y="60"/>
                  </a:lnTo>
                  <a:lnTo>
                    <a:pt x="2" y="54"/>
                  </a:lnTo>
                  <a:lnTo>
                    <a:pt x="10" y="56"/>
                  </a:lnTo>
                  <a:lnTo>
                    <a:pt x="6" y="50"/>
                  </a:lnTo>
                  <a:lnTo>
                    <a:pt x="10" y="46"/>
                  </a:lnTo>
                  <a:lnTo>
                    <a:pt x="18" y="52"/>
                  </a:lnTo>
                  <a:lnTo>
                    <a:pt x="20" y="50"/>
                  </a:lnTo>
                  <a:lnTo>
                    <a:pt x="16" y="44"/>
                  </a:lnTo>
                  <a:lnTo>
                    <a:pt x="18" y="38"/>
                  </a:lnTo>
                  <a:lnTo>
                    <a:pt x="12" y="40"/>
                  </a:lnTo>
                  <a:lnTo>
                    <a:pt x="10" y="34"/>
                  </a:lnTo>
                  <a:lnTo>
                    <a:pt x="12" y="28"/>
                  </a:lnTo>
                  <a:lnTo>
                    <a:pt x="8" y="28"/>
                  </a:lnTo>
                  <a:lnTo>
                    <a:pt x="8" y="22"/>
                  </a:lnTo>
                  <a:lnTo>
                    <a:pt x="12" y="14"/>
                  </a:lnTo>
                  <a:lnTo>
                    <a:pt x="18" y="14"/>
                  </a:lnTo>
                  <a:lnTo>
                    <a:pt x="28" y="34"/>
                  </a:lnTo>
                  <a:lnTo>
                    <a:pt x="30" y="32"/>
                  </a:lnTo>
                  <a:lnTo>
                    <a:pt x="30" y="34"/>
                  </a:lnTo>
                  <a:lnTo>
                    <a:pt x="42" y="40"/>
                  </a:lnTo>
                  <a:lnTo>
                    <a:pt x="34" y="30"/>
                  </a:lnTo>
                  <a:lnTo>
                    <a:pt x="38" y="26"/>
                  </a:lnTo>
                  <a:lnTo>
                    <a:pt x="36" y="22"/>
                  </a:lnTo>
                  <a:lnTo>
                    <a:pt x="24" y="12"/>
                  </a:lnTo>
                  <a:lnTo>
                    <a:pt x="32" y="2"/>
                  </a:lnTo>
                  <a:lnTo>
                    <a:pt x="40" y="2"/>
                  </a:lnTo>
                  <a:lnTo>
                    <a:pt x="50" y="10"/>
                  </a:lnTo>
                  <a:lnTo>
                    <a:pt x="50" y="14"/>
                  </a:lnTo>
                  <a:lnTo>
                    <a:pt x="54" y="10"/>
                  </a:lnTo>
                  <a:lnTo>
                    <a:pt x="52" y="4"/>
                  </a:lnTo>
                  <a:lnTo>
                    <a:pt x="54" y="0"/>
                  </a:lnTo>
                  <a:lnTo>
                    <a:pt x="58" y="0"/>
                  </a:lnTo>
                  <a:lnTo>
                    <a:pt x="68" y="12"/>
                  </a:lnTo>
                  <a:lnTo>
                    <a:pt x="66" y="22"/>
                  </a:lnTo>
                  <a:lnTo>
                    <a:pt x="70" y="30"/>
                  </a:lnTo>
                  <a:lnTo>
                    <a:pt x="68" y="40"/>
                  </a:lnTo>
                  <a:lnTo>
                    <a:pt x="68" y="4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08" name="Freeform 580">
              <a:extLst>
                <a:ext uri="{FF2B5EF4-FFF2-40B4-BE49-F238E27FC236}">
                  <a16:creationId xmlns:a16="http://schemas.microsoft.com/office/drawing/2014/main" id="{F33839D4-D3A8-4FD0-B6C0-95A289AE3F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013" y="1633538"/>
              <a:ext cx="76200" cy="123825"/>
            </a:xfrm>
            <a:custGeom>
              <a:avLst/>
              <a:gdLst/>
              <a:ahLst/>
              <a:cxnLst>
                <a:cxn ang="0">
                  <a:pos x="44" y="66"/>
                </a:cxn>
                <a:cxn ang="0">
                  <a:pos x="26" y="68"/>
                </a:cxn>
                <a:cxn ang="0">
                  <a:pos x="20" y="78"/>
                </a:cxn>
                <a:cxn ang="0">
                  <a:pos x="16" y="76"/>
                </a:cxn>
                <a:cxn ang="0">
                  <a:pos x="18" y="70"/>
                </a:cxn>
                <a:cxn ang="0">
                  <a:pos x="8" y="58"/>
                </a:cxn>
                <a:cxn ang="0">
                  <a:pos x="18" y="56"/>
                </a:cxn>
                <a:cxn ang="0">
                  <a:pos x="22" y="54"/>
                </a:cxn>
                <a:cxn ang="0">
                  <a:pos x="20" y="50"/>
                </a:cxn>
                <a:cxn ang="0">
                  <a:pos x="6" y="46"/>
                </a:cxn>
                <a:cxn ang="0">
                  <a:pos x="8" y="44"/>
                </a:cxn>
                <a:cxn ang="0">
                  <a:pos x="4" y="40"/>
                </a:cxn>
                <a:cxn ang="0">
                  <a:pos x="4" y="32"/>
                </a:cxn>
                <a:cxn ang="0">
                  <a:pos x="0" y="24"/>
                </a:cxn>
                <a:cxn ang="0">
                  <a:pos x="4" y="20"/>
                </a:cxn>
                <a:cxn ang="0">
                  <a:pos x="0" y="14"/>
                </a:cxn>
                <a:cxn ang="0">
                  <a:pos x="0" y="4"/>
                </a:cxn>
                <a:cxn ang="0">
                  <a:pos x="6" y="0"/>
                </a:cxn>
                <a:cxn ang="0">
                  <a:pos x="30" y="16"/>
                </a:cxn>
                <a:cxn ang="0">
                  <a:pos x="32" y="18"/>
                </a:cxn>
                <a:cxn ang="0">
                  <a:pos x="30" y="26"/>
                </a:cxn>
                <a:cxn ang="0">
                  <a:pos x="38" y="26"/>
                </a:cxn>
                <a:cxn ang="0">
                  <a:pos x="48" y="38"/>
                </a:cxn>
                <a:cxn ang="0">
                  <a:pos x="44" y="44"/>
                </a:cxn>
                <a:cxn ang="0">
                  <a:pos x="44" y="54"/>
                </a:cxn>
                <a:cxn ang="0">
                  <a:pos x="48" y="62"/>
                </a:cxn>
                <a:cxn ang="0">
                  <a:pos x="44" y="66"/>
                </a:cxn>
                <a:cxn ang="0">
                  <a:pos x="44" y="66"/>
                </a:cxn>
              </a:cxnLst>
              <a:rect l="0" t="0" r="r" b="b"/>
              <a:pathLst>
                <a:path w="48" h="78">
                  <a:moveTo>
                    <a:pt x="44" y="66"/>
                  </a:moveTo>
                  <a:lnTo>
                    <a:pt x="26" y="68"/>
                  </a:lnTo>
                  <a:lnTo>
                    <a:pt x="20" y="78"/>
                  </a:lnTo>
                  <a:lnTo>
                    <a:pt x="16" y="76"/>
                  </a:lnTo>
                  <a:lnTo>
                    <a:pt x="18" y="70"/>
                  </a:lnTo>
                  <a:lnTo>
                    <a:pt x="8" y="58"/>
                  </a:lnTo>
                  <a:lnTo>
                    <a:pt x="18" y="56"/>
                  </a:lnTo>
                  <a:lnTo>
                    <a:pt x="22" y="54"/>
                  </a:lnTo>
                  <a:lnTo>
                    <a:pt x="20" y="50"/>
                  </a:lnTo>
                  <a:lnTo>
                    <a:pt x="6" y="46"/>
                  </a:lnTo>
                  <a:lnTo>
                    <a:pt x="8" y="44"/>
                  </a:lnTo>
                  <a:lnTo>
                    <a:pt x="4" y="40"/>
                  </a:lnTo>
                  <a:lnTo>
                    <a:pt x="4" y="32"/>
                  </a:lnTo>
                  <a:lnTo>
                    <a:pt x="0" y="24"/>
                  </a:lnTo>
                  <a:lnTo>
                    <a:pt x="4" y="20"/>
                  </a:lnTo>
                  <a:lnTo>
                    <a:pt x="0" y="14"/>
                  </a:lnTo>
                  <a:lnTo>
                    <a:pt x="0" y="4"/>
                  </a:lnTo>
                  <a:lnTo>
                    <a:pt x="6" y="0"/>
                  </a:lnTo>
                  <a:lnTo>
                    <a:pt x="30" y="16"/>
                  </a:lnTo>
                  <a:lnTo>
                    <a:pt x="32" y="18"/>
                  </a:lnTo>
                  <a:lnTo>
                    <a:pt x="30" y="26"/>
                  </a:lnTo>
                  <a:lnTo>
                    <a:pt x="38" y="26"/>
                  </a:lnTo>
                  <a:lnTo>
                    <a:pt x="48" y="38"/>
                  </a:lnTo>
                  <a:lnTo>
                    <a:pt x="44" y="44"/>
                  </a:lnTo>
                  <a:lnTo>
                    <a:pt x="44" y="54"/>
                  </a:lnTo>
                  <a:lnTo>
                    <a:pt x="48" y="62"/>
                  </a:lnTo>
                  <a:lnTo>
                    <a:pt x="44" y="66"/>
                  </a:lnTo>
                  <a:lnTo>
                    <a:pt x="44" y="6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09" name="Freeform 581">
              <a:extLst>
                <a:ext uri="{FF2B5EF4-FFF2-40B4-BE49-F238E27FC236}">
                  <a16:creationId xmlns:a16="http://schemas.microsoft.com/office/drawing/2014/main" id="{5BD61FE7-53B2-407E-80EA-D1E8FA3B7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0263" y="1589088"/>
              <a:ext cx="142875" cy="165100"/>
            </a:xfrm>
            <a:custGeom>
              <a:avLst/>
              <a:gdLst/>
              <a:ahLst/>
              <a:cxnLst>
                <a:cxn ang="0">
                  <a:pos x="78" y="42"/>
                </a:cxn>
                <a:cxn ang="0">
                  <a:pos x="82" y="48"/>
                </a:cxn>
                <a:cxn ang="0">
                  <a:pos x="78" y="58"/>
                </a:cxn>
                <a:cxn ang="0">
                  <a:pos x="78" y="66"/>
                </a:cxn>
                <a:cxn ang="0">
                  <a:pos x="90" y="86"/>
                </a:cxn>
                <a:cxn ang="0">
                  <a:pos x="88" y="98"/>
                </a:cxn>
                <a:cxn ang="0">
                  <a:pos x="78" y="104"/>
                </a:cxn>
                <a:cxn ang="0">
                  <a:pos x="68" y="96"/>
                </a:cxn>
                <a:cxn ang="0">
                  <a:pos x="62" y="76"/>
                </a:cxn>
                <a:cxn ang="0">
                  <a:pos x="42" y="72"/>
                </a:cxn>
                <a:cxn ang="0">
                  <a:pos x="40" y="66"/>
                </a:cxn>
                <a:cxn ang="0">
                  <a:pos x="26" y="74"/>
                </a:cxn>
                <a:cxn ang="0">
                  <a:pos x="14" y="70"/>
                </a:cxn>
                <a:cxn ang="0">
                  <a:pos x="12" y="64"/>
                </a:cxn>
                <a:cxn ang="0">
                  <a:pos x="10" y="56"/>
                </a:cxn>
                <a:cxn ang="0">
                  <a:pos x="30" y="58"/>
                </a:cxn>
                <a:cxn ang="0">
                  <a:pos x="32" y="52"/>
                </a:cxn>
                <a:cxn ang="0">
                  <a:pos x="24" y="50"/>
                </a:cxn>
                <a:cxn ang="0">
                  <a:pos x="30" y="40"/>
                </a:cxn>
                <a:cxn ang="0">
                  <a:pos x="22" y="40"/>
                </a:cxn>
                <a:cxn ang="0">
                  <a:pos x="24" y="30"/>
                </a:cxn>
                <a:cxn ang="0">
                  <a:pos x="20" y="26"/>
                </a:cxn>
                <a:cxn ang="0">
                  <a:pos x="10" y="38"/>
                </a:cxn>
                <a:cxn ang="0">
                  <a:pos x="10" y="36"/>
                </a:cxn>
                <a:cxn ang="0">
                  <a:pos x="14" y="22"/>
                </a:cxn>
                <a:cxn ang="0">
                  <a:pos x="2" y="24"/>
                </a:cxn>
                <a:cxn ang="0">
                  <a:pos x="0" y="12"/>
                </a:cxn>
                <a:cxn ang="0">
                  <a:pos x="4" y="2"/>
                </a:cxn>
                <a:cxn ang="0">
                  <a:pos x="24" y="0"/>
                </a:cxn>
                <a:cxn ang="0">
                  <a:pos x="32" y="4"/>
                </a:cxn>
                <a:cxn ang="0">
                  <a:pos x="32" y="22"/>
                </a:cxn>
                <a:cxn ang="0">
                  <a:pos x="36" y="26"/>
                </a:cxn>
                <a:cxn ang="0">
                  <a:pos x="38" y="14"/>
                </a:cxn>
                <a:cxn ang="0">
                  <a:pos x="44" y="10"/>
                </a:cxn>
                <a:cxn ang="0">
                  <a:pos x="58" y="20"/>
                </a:cxn>
                <a:cxn ang="0">
                  <a:pos x="56" y="30"/>
                </a:cxn>
                <a:cxn ang="0">
                  <a:pos x="58" y="34"/>
                </a:cxn>
                <a:cxn ang="0">
                  <a:pos x="66" y="28"/>
                </a:cxn>
                <a:cxn ang="0">
                  <a:pos x="78" y="42"/>
                </a:cxn>
                <a:cxn ang="0">
                  <a:pos x="78" y="42"/>
                </a:cxn>
              </a:cxnLst>
              <a:rect l="0" t="0" r="r" b="b"/>
              <a:pathLst>
                <a:path w="90" h="104">
                  <a:moveTo>
                    <a:pt x="78" y="42"/>
                  </a:moveTo>
                  <a:lnTo>
                    <a:pt x="82" y="48"/>
                  </a:lnTo>
                  <a:lnTo>
                    <a:pt x="78" y="58"/>
                  </a:lnTo>
                  <a:lnTo>
                    <a:pt x="78" y="66"/>
                  </a:lnTo>
                  <a:lnTo>
                    <a:pt x="90" y="86"/>
                  </a:lnTo>
                  <a:lnTo>
                    <a:pt x="88" y="98"/>
                  </a:lnTo>
                  <a:lnTo>
                    <a:pt x="78" y="104"/>
                  </a:lnTo>
                  <a:lnTo>
                    <a:pt x="68" y="96"/>
                  </a:lnTo>
                  <a:lnTo>
                    <a:pt x="62" y="76"/>
                  </a:lnTo>
                  <a:lnTo>
                    <a:pt x="42" y="72"/>
                  </a:lnTo>
                  <a:lnTo>
                    <a:pt x="40" y="66"/>
                  </a:lnTo>
                  <a:lnTo>
                    <a:pt x="26" y="74"/>
                  </a:lnTo>
                  <a:lnTo>
                    <a:pt x="14" y="70"/>
                  </a:lnTo>
                  <a:lnTo>
                    <a:pt x="12" y="64"/>
                  </a:lnTo>
                  <a:lnTo>
                    <a:pt x="10" y="56"/>
                  </a:lnTo>
                  <a:lnTo>
                    <a:pt x="30" y="58"/>
                  </a:lnTo>
                  <a:lnTo>
                    <a:pt x="32" y="52"/>
                  </a:lnTo>
                  <a:lnTo>
                    <a:pt x="24" y="50"/>
                  </a:lnTo>
                  <a:lnTo>
                    <a:pt x="30" y="40"/>
                  </a:lnTo>
                  <a:lnTo>
                    <a:pt x="22" y="40"/>
                  </a:lnTo>
                  <a:lnTo>
                    <a:pt x="24" y="30"/>
                  </a:lnTo>
                  <a:lnTo>
                    <a:pt x="20" y="26"/>
                  </a:lnTo>
                  <a:lnTo>
                    <a:pt x="10" y="38"/>
                  </a:lnTo>
                  <a:lnTo>
                    <a:pt x="10" y="36"/>
                  </a:lnTo>
                  <a:lnTo>
                    <a:pt x="14" y="22"/>
                  </a:lnTo>
                  <a:lnTo>
                    <a:pt x="2" y="24"/>
                  </a:lnTo>
                  <a:lnTo>
                    <a:pt x="0" y="12"/>
                  </a:lnTo>
                  <a:lnTo>
                    <a:pt x="4" y="2"/>
                  </a:lnTo>
                  <a:lnTo>
                    <a:pt x="24" y="0"/>
                  </a:lnTo>
                  <a:lnTo>
                    <a:pt x="32" y="4"/>
                  </a:lnTo>
                  <a:lnTo>
                    <a:pt x="32" y="22"/>
                  </a:lnTo>
                  <a:lnTo>
                    <a:pt x="36" y="26"/>
                  </a:lnTo>
                  <a:lnTo>
                    <a:pt x="38" y="14"/>
                  </a:lnTo>
                  <a:lnTo>
                    <a:pt x="44" y="10"/>
                  </a:lnTo>
                  <a:lnTo>
                    <a:pt x="58" y="20"/>
                  </a:lnTo>
                  <a:lnTo>
                    <a:pt x="56" y="30"/>
                  </a:lnTo>
                  <a:lnTo>
                    <a:pt x="58" y="34"/>
                  </a:lnTo>
                  <a:lnTo>
                    <a:pt x="66" y="28"/>
                  </a:lnTo>
                  <a:lnTo>
                    <a:pt x="78" y="42"/>
                  </a:lnTo>
                  <a:lnTo>
                    <a:pt x="78" y="4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10" name="Freeform 582">
              <a:extLst>
                <a:ext uri="{FF2B5EF4-FFF2-40B4-BE49-F238E27FC236}">
                  <a16:creationId xmlns:a16="http://schemas.microsoft.com/office/drawing/2014/main" id="{2B36A17F-F963-4F0F-A55D-98D32EC799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6938" y="1738313"/>
              <a:ext cx="38100" cy="1905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24" y="10"/>
                </a:cxn>
                <a:cxn ang="0">
                  <a:pos x="8" y="12"/>
                </a:cxn>
                <a:cxn ang="0">
                  <a:pos x="0" y="2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24" h="12">
                  <a:moveTo>
                    <a:pt x="10" y="0"/>
                  </a:moveTo>
                  <a:lnTo>
                    <a:pt x="24" y="10"/>
                  </a:lnTo>
                  <a:lnTo>
                    <a:pt x="8" y="12"/>
                  </a:lnTo>
                  <a:lnTo>
                    <a:pt x="0" y="2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11" name="Freeform 583">
              <a:extLst>
                <a:ext uri="{FF2B5EF4-FFF2-40B4-BE49-F238E27FC236}">
                  <a16:creationId xmlns:a16="http://schemas.microsoft.com/office/drawing/2014/main" id="{FFD8F2B3-264C-4E96-96D2-3A270DDCD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7088" y="1760538"/>
              <a:ext cx="34925" cy="60325"/>
            </a:xfrm>
            <a:custGeom>
              <a:avLst/>
              <a:gdLst/>
              <a:ahLst/>
              <a:cxnLst>
                <a:cxn ang="0">
                  <a:pos x="12" y="10"/>
                </a:cxn>
                <a:cxn ang="0">
                  <a:pos x="14" y="18"/>
                </a:cxn>
                <a:cxn ang="0">
                  <a:pos x="22" y="26"/>
                </a:cxn>
                <a:cxn ang="0">
                  <a:pos x="18" y="28"/>
                </a:cxn>
                <a:cxn ang="0">
                  <a:pos x="22" y="32"/>
                </a:cxn>
                <a:cxn ang="0">
                  <a:pos x="18" y="38"/>
                </a:cxn>
                <a:cxn ang="0">
                  <a:pos x="12" y="34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12" y="10"/>
                </a:cxn>
                <a:cxn ang="0">
                  <a:pos x="12" y="10"/>
                </a:cxn>
              </a:cxnLst>
              <a:rect l="0" t="0" r="r" b="b"/>
              <a:pathLst>
                <a:path w="22" h="38">
                  <a:moveTo>
                    <a:pt x="12" y="10"/>
                  </a:moveTo>
                  <a:lnTo>
                    <a:pt x="14" y="18"/>
                  </a:lnTo>
                  <a:lnTo>
                    <a:pt x="22" y="26"/>
                  </a:lnTo>
                  <a:lnTo>
                    <a:pt x="18" y="28"/>
                  </a:lnTo>
                  <a:lnTo>
                    <a:pt x="22" y="32"/>
                  </a:lnTo>
                  <a:lnTo>
                    <a:pt x="18" y="38"/>
                  </a:lnTo>
                  <a:lnTo>
                    <a:pt x="12" y="34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10"/>
                  </a:lnTo>
                  <a:lnTo>
                    <a:pt x="12" y="1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12" name="Freeform 584">
              <a:extLst>
                <a:ext uri="{FF2B5EF4-FFF2-40B4-BE49-F238E27FC236}">
                  <a16:creationId xmlns:a16="http://schemas.microsoft.com/office/drawing/2014/main" id="{0972C5D4-3F5C-45A0-8308-49634650F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2488" y="1862138"/>
              <a:ext cx="34925" cy="317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22" y="14"/>
                </a:cxn>
                <a:cxn ang="0">
                  <a:pos x="6" y="20"/>
                </a:cxn>
                <a:cxn ang="0">
                  <a:pos x="8" y="18"/>
                </a:cxn>
                <a:cxn ang="0">
                  <a:pos x="4" y="14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8" y="0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22" h="20">
                  <a:moveTo>
                    <a:pt x="10" y="4"/>
                  </a:moveTo>
                  <a:lnTo>
                    <a:pt x="22" y="14"/>
                  </a:lnTo>
                  <a:lnTo>
                    <a:pt x="6" y="20"/>
                  </a:lnTo>
                  <a:lnTo>
                    <a:pt x="8" y="18"/>
                  </a:lnTo>
                  <a:lnTo>
                    <a:pt x="4" y="14"/>
                  </a:lnTo>
                  <a:lnTo>
                    <a:pt x="4" y="8"/>
                  </a:lnTo>
                  <a:lnTo>
                    <a:pt x="0" y="4"/>
                  </a:lnTo>
                  <a:lnTo>
                    <a:pt x="8" y="0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13" name="Freeform 585">
              <a:extLst>
                <a:ext uri="{FF2B5EF4-FFF2-40B4-BE49-F238E27FC236}">
                  <a16:creationId xmlns:a16="http://schemas.microsoft.com/office/drawing/2014/main" id="{0BE9B618-3878-4554-BDA3-A4D85F98EF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8838" y="1893888"/>
              <a:ext cx="41275" cy="22225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6" y="4"/>
                </a:cxn>
                <a:cxn ang="0">
                  <a:pos x="24" y="10"/>
                </a:cxn>
                <a:cxn ang="0">
                  <a:pos x="18" y="14"/>
                </a:cxn>
                <a:cxn ang="0">
                  <a:pos x="4" y="14"/>
                </a:cxn>
                <a:cxn ang="0">
                  <a:pos x="0" y="8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26" h="14">
                  <a:moveTo>
                    <a:pt x="20" y="0"/>
                  </a:moveTo>
                  <a:lnTo>
                    <a:pt x="26" y="4"/>
                  </a:lnTo>
                  <a:lnTo>
                    <a:pt x="24" y="10"/>
                  </a:lnTo>
                  <a:lnTo>
                    <a:pt x="18" y="14"/>
                  </a:lnTo>
                  <a:lnTo>
                    <a:pt x="4" y="14"/>
                  </a:lnTo>
                  <a:lnTo>
                    <a:pt x="0" y="8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14" name="Freeform 586">
              <a:extLst>
                <a:ext uri="{FF2B5EF4-FFF2-40B4-BE49-F238E27FC236}">
                  <a16:creationId xmlns:a16="http://schemas.microsoft.com/office/drawing/2014/main" id="{E4FB9FDB-C351-47ED-B0A9-33BC3B6A79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1538" y="1916113"/>
              <a:ext cx="31750" cy="1270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20" y="0"/>
                </a:cxn>
                <a:cxn ang="0">
                  <a:pos x="18" y="4"/>
                </a:cxn>
                <a:cxn ang="0">
                  <a:pos x="0" y="8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20" h="8">
                  <a:moveTo>
                    <a:pt x="10" y="0"/>
                  </a:moveTo>
                  <a:lnTo>
                    <a:pt x="20" y="0"/>
                  </a:lnTo>
                  <a:lnTo>
                    <a:pt x="18" y="4"/>
                  </a:lnTo>
                  <a:lnTo>
                    <a:pt x="0" y="8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15" name="Freeform 587">
              <a:extLst>
                <a:ext uri="{FF2B5EF4-FFF2-40B4-BE49-F238E27FC236}">
                  <a16:creationId xmlns:a16="http://schemas.microsoft.com/office/drawing/2014/main" id="{F255D19C-9A84-4896-8859-06A6E6B4B7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1063" y="1925638"/>
              <a:ext cx="28575" cy="1905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18" y="0"/>
                </a:cxn>
                <a:cxn ang="0">
                  <a:pos x="10" y="10"/>
                </a:cxn>
                <a:cxn ang="0">
                  <a:pos x="4" y="12"/>
                </a:cxn>
                <a:cxn ang="0">
                  <a:pos x="0" y="1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18" h="12">
                  <a:moveTo>
                    <a:pt x="4" y="2"/>
                  </a:moveTo>
                  <a:lnTo>
                    <a:pt x="18" y="0"/>
                  </a:lnTo>
                  <a:lnTo>
                    <a:pt x="10" y="10"/>
                  </a:lnTo>
                  <a:lnTo>
                    <a:pt x="4" y="12"/>
                  </a:lnTo>
                  <a:lnTo>
                    <a:pt x="0" y="1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16" name="Freeform 588">
              <a:extLst>
                <a:ext uri="{FF2B5EF4-FFF2-40B4-BE49-F238E27FC236}">
                  <a16:creationId xmlns:a16="http://schemas.microsoft.com/office/drawing/2014/main" id="{CA45DAA8-86E4-436B-A76A-7752F8309D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9313" y="1970088"/>
              <a:ext cx="28575" cy="3175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8" y="14"/>
                </a:cxn>
                <a:cxn ang="0">
                  <a:pos x="14" y="18"/>
                </a:cxn>
                <a:cxn ang="0">
                  <a:pos x="10" y="20"/>
                </a:cxn>
                <a:cxn ang="0">
                  <a:pos x="0" y="14"/>
                </a:cxn>
                <a:cxn ang="0">
                  <a:pos x="4" y="0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8" h="20">
                  <a:moveTo>
                    <a:pt x="12" y="0"/>
                  </a:moveTo>
                  <a:lnTo>
                    <a:pt x="18" y="14"/>
                  </a:lnTo>
                  <a:lnTo>
                    <a:pt x="14" y="18"/>
                  </a:lnTo>
                  <a:lnTo>
                    <a:pt x="10" y="20"/>
                  </a:lnTo>
                  <a:lnTo>
                    <a:pt x="0" y="14"/>
                  </a:lnTo>
                  <a:lnTo>
                    <a:pt x="4" y="0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17" name="Freeform 589">
              <a:extLst>
                <a:ext uri="{FF2B5EF4-FFF2-40B4-BE49-F238E27FC236}">
                  <a16:creationId xmlns:a16="http://schemas.microsoft.com/office/drawing/2014/main" id="{2589653D-7C43-4B76-BBAD-9521337E3D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6263" y="1846263"/>
              <a:ext cx="260350" cy="206375"/>
            </a:xfrm>
            <a:custGeom>
              <a:avLst/>
              <a:gdLst/>
              <a:ahLst/>
              <a:cxnLst>
                <a:cxn ang="0">
                  <a:pos x="108" y="16"/>
                </a:cxn>
                <a:cxn ang="0">
                  <a:pos x="120" y="0"/>
                </a:cxn>
                <a:cxn ang="0">
                  <a:pos x="120" y="10"/>
                </a:cxn>
                <a:cxn ang="0">
                  <a:pos x="124" y="22"/>
                </a:cxn>
                <a:cxn ang="0">
                  <a:pos x="122" y="42"/>
                </a:cxn>
                <a:cxn ang="0">
                  <a:pos x="130" y="58"/>
                </a:cxn>
                <a:cxn ang="0">
                  <a:pos x="146" y="64"/>
                </a:cxn>
                <a:cxn ang="0">
                  <a:pos x="146" y="50"/>
                </a:cxn>
                <a:cxn ang="0">
                  <a:pos x="162" y="52"/>
                </a:cxn>
                <a:cxn ang="0">
                  <a:pos x="164" y="68"/>
                </a:cxn>
                <a:cxn ang="0">
                  <a:pos x="142" y="104"/>
                </a:cxn>
                <a:cxn ang="0">
                  <a:pos x="134" y="96"/>
                </a:cxn>
                <a:cxn ang="0">
                  <a:pos x="120" y="102"/>
                </a:cxn>
                <a:cxn ang="0">
                  <a:pos x="120" y="94"/>
                </a:cxn>
                <a:cxn ang="0">
                  <a:pos x="94" y="110"/>
                </a:cxn>
                <a:cxn ang="0">
                  <a:pos x="68" y="130"/>
                </a:cxn>
                <a:cxn ang="0">
                  <a:pos x="44" y="118"/>
                </a:cxn>
                <a:cxn ang="0">
                  <a:pos x="58" y="108"/>
                </a:cxn>
                <a:cxn ang="0">
                  <a:pos x="80" y="102"/>
                </a:cxn>
                <a:cxn ang="0">
                  <a:pos x="72" y="92"/>
                </a:cxn>
                <a:cxn ang="0">
                  <a:pos x="68" y="86"/>
                </a:cxn>
                <a:cxn ang="0">
                  <a:pos x="60" y="92"/>
                </a:cxn>
                <a:cxn ang="0">
                  <a:pos x="50" y="96"/>
                </a:cxn>
                <a:cxn ang="0">
                  <a:pos x="52" y="82"/>
                </a:cxn>
                <a:cxn ang="0">
                  <a:pos x="50" y="78"/>
                </a:cxn>
                <a:cxn ang="0">
                  <a:pos x="42" y="84"/>
                </a:cxn>
                <a:cxn ang="0">
                  <a:pos x="38" y="100"/>
                </a:cxn>
                <a:cxn ang="0">
                  <a:pos x="34" y="92"/>
                </a:cxn>
                <a:cxn ang="0">
                  <a:pos x="28" y="102"/>
                </a:cxn>
                <a:cxn ang="0">
                  <a:pos x="22" y="94"/>
                </a:cxn>
                <a:cxn ang="0">
                  <a:pos x="14" y="94"/>
                </a:cxn>
                <a:cxn ang="0">
                  <a:pos x="6" y="74"/>
                </a:cxn>
                <a:cxn ang="0">
                  <a:pos x="34" y="62"/>
                </a:cxn>
                <a:cxn ang="0">
                  <a:pos x="6" y="70"/>
                </a:cxn>
                <a:cxn ang="0">
                  <a:pos x="8" y="58"/>
                </a:cxn>
                <a:cxn ang="0">
                  <a:pos x="16" y="48"/>
                </a:cxn>
                <a:cxn ang="0">
                  <a:pos x="16" y="38"/>
                </a:cxn>
                <a:cxn ang="0">
                  <a:pos x="28" y="20"/>
                </a:cxn>
                <a:cxn ang="0">
                  <a:pos x="48" y="22"/>
                </a:cxn>
                <a:cxn ang="0">
                  <a:pos x="48" y="34"/>
                </a:cxn>
                <a:cxn ang="0">
                  <a:pos x="70" y="36"/>
                </a:cxn>
                <a:cxn ang="0">
                  <a:pos x="74" y="56"/>
                </a:cxn>
                <a:cxn ang="0">
                  <a:pos x="84" y="60"/>
                </a:cxn>
                <a:cxn ang="0">
                  <a:pos x="86" y="72"/>
                </a:cxn>
                <a:cxn ang="0">
                  <a:pos x="118" y="62"/>
                </a:cxn>
                <a:cxn ang="0">
                  <a:pos x="114" y="46"/>
                </a:cxn>
                <a:cxn ang="0">
                  <a:pos x="98" y="28"/>
                </a:cxn>
                <a:cxn ang="0">
                  <a:pos x="104" y="20"/>
                </a:cxn>
              </a:cxnLst>
              <a:rect l="0" t="0" r="r" b="b"/>
              <a:pathLst>
                <a:path w="164" h="130">
                  <a:moveTo>
                    <a:pt x="104" y="20"/>
                  </a:moveTo>
                  <a:lnTo>
                    <a:pt x="108" y="16"/>
                  </a:lnTo>
                  <a:lnTo>
                    <a:pt x="112" y="2"/>
                  </a:lnTo>
                  <a:lnTo>
                    <a:pt x="120" y="0"/>
                  </a:lnTo>
                  <a:lnTo>
                    <a:pt x="124" y="6"/>
                  </a:lnTo>
                  <a:lnTo>
                    <a:pt x="120" y="10"/>
                  </a:lnTo>
                  <a:lnTo>
                    <a:pt x="124" y="16"/>
                  </a:lnTo>
                  <a:lnTo>
                    <a:pt x="124" y="22"/>
                  </a:lnTo>
                  <a:lnTo>
                    <a:pt x="130" y="30"/>
                  </a:lnTo>
                  <a:lnTo>
                    <a:pt x="122" y="42"/>
                  </a:lnTo>
                  <a:lnTo>
                    <a:pt x="136" y="48"/>
                  </a:lnTo>
                  <a:lnTo>
                    <a:pt x="130" y="58"/>
                  </a:lnTo>
                  <a:lnTo>
                    <a:pt x="142" y="52"/>
                  </a:lnTo>
                  <a:lnTo>
                    <a:pt x="146" y="64"/>
                  </a:lnTo>
                  <a:lnTo>
                    <a:pt x="148" y="58"/>
                  </a:lnTo>
                  <a:lnTo>
                    <a:pt x="146" y="50"/>
                  </a:lnTo>
                  <a:lnTo>
                    <a:pt x="148" y="44"/>
                  </a:lnTo>
                  <a:lnTo>
                    <a:pt x="162" y="52"/>
                  </a:lnTo>
                  <a:lnTo>
                    <a:pt x="164" y="58"/>
                  </a:lnTo>
                  <a:lnTo>
                    <a:pt x="164" y="68"/>
                  </a:lnTo>
                  <a:lnTo>
                    <a:pt x="156" y="98"/>
                  </a:lnTo>
                  <a:lnTo>
                    <a:pt x="142" y="104"/>
                  </a:lnTo>
                  <a:lnTo>
                    <a:pt x="136" y="100"/>
                  </a:lnTo>
                  <a:lnTo>
                    <a:pt x="134" y="96"/>
                  </a:lnTo>
                  <a:lnTo>
                    <a:pt x="124" y="104"/>
                  </a:lnTo>
                  <a:lnTo>
                    <a:pt x="120" y="102"/>
                  </a:lnTo>
                  <a:lnTo>
                    <a:pt x="122" y="100"/>
                  </a:lnTo>
                  <a:lnTo>
                    <a:pt x="120" y="94"/>
                  </a:lnTo>
                  <a:lnTo>
                    <a:pt x="110" y="106"/>
                  </a:lnTo>
                  <a:lnTo>
                    <a:pt x="94" y="110"/>
                  </a:lnTo>
                  <a:lnTo>
                    <a:pt x="92" y="118"/>
                  </a:lnTo>
                  <a:lnTo>
                    <a:pt x="68" y="130"/>
                  </a:lnTo>
                  <a:lnTo>
                    <a:pt x="50" y="124"/>
                  </a:lnTo>
                  <a:lnTo>
                    <a:pt x="44" y="118"/>
                  </a:lnTo>
                  <a:lnTo>
                    <a:pt x="44" y="112"/>
                  </a:lnTo>
                  <a:lnTo>
                    <a:pt x="58" y="108"/>
                  </a:lnTo>
                  <a:lnTo>
                    <a:pt x="62" y="100"/>
                  </a:lnTo>
                  <a:lnTo>
                    <a:pt x="80" y="102"/>
                  </a:lnTo>
                  <a:lnTo>
                    <a:pt x="90" y="86"/>
                  </a:lnTo>
                  <a:lnTo>
                    <a:pt x="72" y="92"/>
                  </a:lnTo>
                  <a:lnTo>
                    <a:pt x="72" y="88"/>
                  </a:lnTo>
                  <a:lnTo>
                    <a:pt x="68" y="86"/>
                  </a:lnTo>
                  <a:lnTo>
                    <a:pt x="64" y="94"/>
                  </a:lnTo>
                  <a:lnTo>
                    <a:pt x="60" y="92"/>
                  </a:lnTo>
                  <a:lnTo>
                    <a:pt x="52" y="98"/>
                  </a:lnTo>
                  <a:lnTo>
                    <a:pt x="50" y="96"/>
                  </a:lnTo>
                  <a:lnTo>
                    <a:pt x="54" y="90"/>
                  </a:lnTo>
                  <a:lnTo>
                    <a:pt x="52" y="82"/>
                  </a:lnTo>
                  <a:lnTo>
                    <a:pt x="58" y="76"/>
                  </a:lnTo>
                  <a:lnTo>
                    <a:pt x="50" y="78"/>
                  </a:lnTo>
                  <a:lnTo>
                    <a:pt x="48" y="88"/>
                  </a:lnTo>
                  <a:lnTo>
                    <a:pt x="42" y="84"/>
                  </a:lnTo>
                  <a:lnTo>
                    <a:pt x="44" y="96"/>
                  </a:lnTo>
                  <a:lnTo>
                    <a:pt x="38" y="100"/>
                  </a:lnTo>
                  <a:lnTo>
                    <a:pt x="36" y="100"/>
                  </a:lnTo>
                  <a:lnTo>
                    <a:pt x="34" y="92"/>
                  </a:lnTo>
                  <a:lnTo>
                    <a:pt x="28" y="94"/>
                  </a:lnTo>
                  <a:lnTo>
                    <a:pt x="28" y="102"/>
                  </a:lnTo>
                  <a:lnTo>
                    <a:pt x="20" y="96"/>
                  </a:lnTo>
                  <a:lnTo>
                    <a:pt x="22" y="94"/>
                  </a:lnTo>
                  <a:lnTo>
                    <a:pt x="20" y="90"/>
                  </a:lnTo>
                  <a:lnTo>
                    <a:pt x="14" y="94"/>
                  </a:lnTo>
                  <a:lnTo>
                    <a:pt x="0" y="86"/>
                  </a:lnTo>
                  <a:lnTo>
                    <a:pt x="6" y="74"/>
                  </a:lnTo>
                  <a:lnTo>
                    <a:pt x="22" y="74"/>
                  </a:lnTo>
                  <a:lnTo>
                    <a:pt x="34" y="62"/>
                  </a:lnTo>
                  <a:lnTo>
                    <a:pt x="16" y="72"/>
                  </a:lnTo>
                  <a:lnTo>
                    <a:pt x="6" y="70"/>
                  </a:lnTo>
                  <a:lnTo>
                    <a:pt x="6" y="66"/>
                  </a:lnTo>
                  <a:lnTo>
                    <a:pt x="8" y="58"/>
                  </a:lnTo>
                  <a:lnTo>
                    <a:pt x="12" y="54"/>
                  </a:lnTo>
                  <a:lnTo>
                    <a:pt x="16" y="48"/>
                  </a:lnTo>
                  <a:lnTo>
                    <a:pt x="12" y="42"/>
                  </a:lnTo>
                  <a:lnTo>
                    <a:pt x="16" y="38"/>
                  </a:lnTo>
                  <a:lnTo>
                    <a:pt x="24" y="30"/>
                  </a:lnTo>
                  <a:lnTo>
                    <a:pt x="28" y="20"/>
                  </a:lnTo>
                  <a:lnTo>
                    <a:pt x="36" y="18"/>
                  </a:lnTo>
                  <a:lnTo>
                    <a:pt x="48" y="22"/>
                  </a:lnTo>
                  <a:lnTo>
                    <a:pt x="46" y="30"/>
                  </a:lnTo>
                  <a:lnTo>
                    <a:pt x="48" y="34"/>
                  </a:lnTo>
                  <a:lnTo>
                    <a:pt x="64" y="32"/>
                  </a:lnTo>
                  <a:lnTo>
                    <a:pt x="70" y="36"/>
                  </a:lnTo>
                  <a:lnTo>
                    <a:pt x="78" y="50"/>
                  </a:lnTo>
                  <a:lnTo>
                    <a:pt x="74" y="56"/>
                  </a:lnTo>
                  <a:lnTo>
                    <a:pt x="82" y="54"/>
                  </a:lnTo>
                  <a:lnTo>
                    <a:pt x="84" y="60"/>
                  </a:lnTo>
                  <a:lnTo>
                    <a:pt x="82" y="62"/>
                  </a:lnTo>
                  <a:lnTo>
                    <a:pt x="86" y="72"/>
                  </a:lnTo>
                  <a:lnTo>
                    <a:pt x="118" y="72"/>
                  </a:lnTo>
                  <a:lnTo>
                    <a:pt x="118" y="62"/>
                  </a:lnTo>
                  <a:lnTo>
                    <a:pt x="104" y="52"/>
                  </a:lnTo>
                  <a:lnTo>
                    <a:pt x="114" y="46"/>
                  </a:lnTo>
                  <a:lnTo>
                    <a:pt x="110" y="36"/>
                  </a:lnTo>
                  <a:lnTo>
                    <a:pt x="98" y="28"/>
                  </a:lnTo>
                  <a:lnTo>
                    <a:pt x="98" y="22"/>
                  </a:lnTo>
                  <a:lnTo>
                    <a:pt x="104" y="20"/>
                  </a:lnTo>
                  <a:lnTo>
                    <a:pt x="104" y="2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18" name="Freeform 590">
              <a:extLst>
                <a:ext uri="{FF2B5EF4-FFF2-40B4-BE49-F238E27FC236}">
                  <a16:creationId xmlns:a16="http://schemas.microsoft.com/office/drawing/2014/main" id="{434F9598-C3D3-4DC1-A50F-9E16A056C3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1338" y="1909763"/>
              <a:ext cx="38100" cy="53975"/>
            </a:xfrm>
            <a:custGeom>
              <a:avLst/>
              <a:gdLst/>
              <a:ahLst/>
              <a:cxnLst>
                <a:cxn ang="0">
                  <a:pos x="18" y="6"/>
                </a:cxn>
                <a:cxn ang="0">
                  <a:pos x="22" y="0"/>
                </a:cxn>
                <a:cxn ang="0">
                  <a:pos x="24" y="6"/>
                </a:cxn>
                <a:cxn ang="0">
                  <a:pos x="12" y="34"/>
                </a:cxn>
                <a:cxn ang="0">
                  <a:pos x="0" y="24"/>
                </a:cxn>
                <a:cxn ang="0">
                  <a:pos x="18" y="6"/>
                </a:cxn>
                <a:cxn ang="0">
                  <a:pos x="18" y="6"/>
                </a:cxn>
              </a:cxnLst>
              <a:rect l="0" t="0" r="r" b="b"/>
              <a:pathLst>
                <a:path w="24" h="34">
                  <a:moveTo>
                    <a:pt x="18" y="6"/>
                  </a:moveTo>
                  <a:lnTo>
                    <a:pt x="22" y="0"/>
                  </a:lnTo>
                  <a:lnTo>
                    <a:pt x="24" y="6"/>
                  </a:lnTo>
                  <a:lnTo>
                    <a:pt x="12" y="34"/>
                  </a:lnTo>
                  <a:lnTo>
                    <a:pt x="0" y="24"/>
                  </a:lnTo>
                  <a:lnTo>
                    <a:pt x="18" y="6"/>
                  </a:lnTo>
                  <a:lnTo>
                    <a:pt x="18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19" name="Freeform 591">
              <a:extLst>
                <a:ext uri="{FF2B5EF4-FFF2-40B4-BE49-F238E27FC236}">
                  <a16:creationId xmlns:a16="http://schemas.microsoft.com/office/drawing/2014/main" id="{F708778E-30BC-45CE-9A31-43FA339B96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5138" y="1779588"/>
              <a:ext cx="155575" cy="158750"/>
            </a:xfrm>
            <a:custGeom>
              <a:avLst/>
              <a:gdLst/>
              <a:ahLst/>
              <a:cxnLst>
                <a:cxn ang="0">
                  <a:pos x="38" y="32"/>
                </a:cxn>
                <a:cxn ang="0">
                  <a:pos x="56" y="10"/>
                </a:cxn>
                <a:cxn ang="0">
                  <a:pos x="66" y="10"/>
                </a:cxn>
                <a:cxn ang="0">
                  <a:pos x="66" y="18"/>
                </a:cxn>
                <a:cxn ang="0">
                  <a:pos x="68" y="10"/>
                </a:cxn>
                <a:cxn ang="0">
                  <a:pos x="78" y="14"/>
                </a:cxn>
                <a:cxn ang="0">
                  <a:pos x="82" y="10"/>
                </a:cxn>
                <a:cxn ang="0">
                  <a:pos x="76" y="4"/>
                </a:cxn>
                <a:cxn ang="0">
                  <a:pos x="84" y="0"/>
                </a:cxn>
                <a:cxn ang="0">
                  <a:pos x="98" y="16"/>
                </a:cxn>
                <a:cxn ang="0">
                  <a:pos x="86" y="24"/>
                </a:cxn>
                <a:cxn ang="0">
                  <a:pos x="92" y="36"/>
                </a:cxn>
                <a:cxn ang="0">
                  <a:pos x="86" y="38"/>
                </a:cxn>
                <a:cxn ang="0">
                  <a:pos x="92" y="50"/>
                </a:cxn>
                <a:cxn ang="0">
                  <a:pos x="78" y="58"/>
                </a:cxn>
                <a:cxn ang="0">
                  <a:pos x="78" y="74"/>
                </a:cxn>
                <a:cxn ang="0">
                  <a:pos x="72" y="74"/>
                </a:cxn>
                <a:cxn ang="0">
                  <a:pos x="66" y="64"/>
                </a:cxn>
                <a:cxn ang="0">
                  <a:pos x="68" y="44"/>
                </a:cxn>
                <a:cxn ang="0">
                  <a:pos x="60" y="46"/>
                </a:cxn>
                <a:cxn ang="0">
                  <a:pos x="58" y="52"/>
                </a:cxn>
                <a:cxn ang="0">
                  <a:pos x="60" y="58"/>
                </a:cxn>
                <a:cxn ang="0">
                  <a:pos x="52" y="62"/>
                </a:cxn>
                <a:cxn ang="0">
                  <a:pos x="58" y="70"/>
                </a:cxn>
                <a:cxn ang="0">
                  <a:pos x="54" y="76"/>
                </a:cxn>
                <a:cxn ang="0">
                  <a:pos x="52" y="82"/>
                </a:cxn>
                <a:cxn ang="0">
                  <a:pos x="50" y="84"/>
                </a:cxn>
                <a:cxn ang="0">
                  <a:pos x="46" y="70"/>
                </a:cxn>
                <a:cxn ang="0">
                  <a:pos x="44" y="70"/>
                </a:cxn>
                <a:cxn ang="0">
                  <a:pos x="44" y="78"/>
                </a:cxn>
                <a:cxn ang="0">
                  <a:pos x="44" y="80"/>
                </a:cxn>
                <a:cxn ang="0">
                  <a:pos x="40" y="84"/>
                </a:cxn>
                <a:cxn ang="0">
                  <a:pos x="46" y="90"/>
                </a:cxn>
                <a:cxn ang="0">
                  <a:pos x="40" y="96"/>
                </a:cxn>
                <a:cxn ang="0">
                  <a:pos x="36" y="94"/>
                </a:cxn>
                <a:cxn ang="0">
                  <a:pos x="34" y="100"/>
                </a:cxn>
                <a:cxn ang="0">
                  <a:pos x="32" y="88"/>
                </a:cxn>
                <a:cxn ang="0">
                  <a:pos x="28" y="84"/>
                </a:cxn>
                <a:cxn ang="0">
                  <a:pos x="28" y="78"/>
                </a:cxn>
                <a:cxn ang="0">
                  <a:pos x="26" y="80"/>
                </a:cxn>
                <a:cxn ang="0">
                  <a:pos x="22" y="92"/>
                </a:cxn>
                <a:cxn ang="0">
                  <a:pos x="14" y="86"/>
                </a:cxn>
                <a:cxn ang="0">
                  <a:pos x="14" y="80"/>
                </a:cxn>
                <a:cxn ang="0">
                  <a:pos x="6" y="92"/>
                </a:cxn>
                <a:cxn ang="0">
                  <a:pos x="4" y="90"/>
                </a:cxn>
                <a:cxn ang="0">
                  <a:pos x="6" y="80"/>
                </a:cxn>
                <a:cxn ang="0">
                  <a:pos x="2" y="84"/>
                </a:cxn>
                <a:cxn ang="0">
                  <a:pos x="0" y="78"/>
                </a:cxn>
                <a:cxn ang="0">
                  <a:pos x="8" y="66"/>
                </a:cxn>
                <a:cxn ang="0">
                  <a:pos x="18" y="66"/>
                </a:cxn>
                <a:cxn ang="0">
                  <a:pos x="22" y="56"/>
                </a:cxn>
                <a:cxn ang="0">
                  <a:pos x="22" y="50"/>
                </a:cxn>
                <a:cxn ang="0">
                  <a:pos x="34" y="40"/>
                </a:cxn>
                <a:cxn ang="0">
                  <a:pos x="38" y="32"/>
                </a:cxn>
                <a:cxn ang="0">
                  <a:pos x="38" y="32"/>
                </a:cxn>
              </a:cxnLst>
              <a:rect l="0" t="0" r="r" b="b"/>
              <a:pathLst>
                <a:path w="98" h="100">
                  <a:moveTo>
                    <a:pt x="38" y="32"/>
                  </a:moveTo>
                  <a:lnTo>
                    <a:pt x="56" y="10"/>
                  </a:lnTo>
                  <a:lnTo>
                    <a:pt x="66" y="10"/>
                  </a:lnTo>
                  <a:lnTo>
                    <a:pt x="66" y="18"/>
                  </a:lnTo>
                  <a:lnTo>
                    <a:pt x="68" y="10"/>
                  </a:lnTo>
                  <a:lnTo>
                    <a:pt x="78" y="14"/>
                  </a:lnTo>
                  <a:lnTo>
                    <a:pt x="82" y="10"/>
                  </a:lnTo>
                  <a:lnTo>
                    <a:pt x="76" y="4"/>
                  </a:lnTo>
                  <a:lnTo>
                    <a:pt x="84" y="0"/>
                  </a:lnTo>
                  <a:lnTo>
                    <a:pt x="98" y="16"/>
                  </a:lnTo>
                  <a:lnTo>
                    <a:pt x="86" y="24"/>
                  </a:lnTo>
                  <a:lnTo>
                    <a:pt x="92" y="36"/>
                  </a:lnTo>
                  <a:lnTo>
                    <a:pt x="86" y="38"/>
                  </a:lnTo>
                  <a:lnTo>
                    <a:pt x="92" y="50"/>
                  </a:lnTo>
                  <a:lnTo>
                    <a:pt x="78" y="58"/>
                  </a:lnTo>
                  <a:lnTo>
                    <a:pt x="78" y="74"/>
                  </a:lnTo>
                  <a:lnTo>
                    <a:pt x="72" y="74"/>
                  </a:lnTo>
                  <a:lnTo>
                    <a:pt x="66" y="64"/>
                  </a:lnTo>
                  <a:lnTo>
                    <a:pt x="68" y="44"/>
                  </a:lnTo>
                  <a:lnTo>
                    <a:pt x="60" y="46"/>
                  </a:lnTo>
                  <a:lnTo>
                    <a:pt x="58" y="52"/>
                  </a:lnTo>
                  <a:lnTo>
                    <a:pt x="60" y="58"/>
                  </a:lnTo>
                  <a:lnTo>
                    <a:pt x="52" y="62"/>
                  </a:lnTo>
                  <a:lnTo>
                    <a:pt x="58" y="70"/>
                  </a:lnTo>
                  <a:lnTo>
                    <a:pt x="54" y="76"/>
                  </a:lnTo>
                  <a:lnTo>
                    <a:pt x="52" y="82"/>
                  </a:lnTo>
                  <a:lnTo>
                    <a:pt x="50" y="84"/>
                  </a:lnTo>
                  <a:lnTo>
                    <a:pt x="46" y="70"/>
                  </a:lnTo>
                  <a:lnTo>
                    <a:pt x="44" y="70"/>
                  </a:lnTo>
                  <a:lnTo>
                    <a:pt x="44" y="78"/>
                  </a:lnTo>
                  <a:lnTo>
                    <a:pt x="44" y="80"/>
                  </a:lnTo>
                  <a:lnTo>
                    <a:pt x="40" y="84"/>
                  </a:lnTo>
                  <a:lnTo>
                    <a:pt x="46" y="90"/>
                  </a:lnTo>
                  <a:lnTo>
                    <a:pt x="40" y="96"/>
                  </a:lnTo>
                  <a:lnTo>
                    <a:pt x="36" y="94"/>
                  </a:lnTo>
                  <a:lnTo>
                    <a:pt x="34" y="100"/>
                  </a:lnTo>
                  <a:lnTo>
                    <a:pt x="32" y="88"/>
                  </a:lnTo>
                  <a:lnTo>
                    <a:pt x="28" y="84"/>
                  </a:lnTo>
                  <a:lnTo>
                    <a:pt x="28" y="78"/>
                  </a:lnTo>
                  <a:lnTo>
                    <a:pt x="26" y="80"/>
                  </a:lnTo>
                  <a:lnTo>
                    <a:pt x="22" y="92"/>
                  </a:lnTo>
                  <a:lnTo>
                    <a:pt x="14" y="86"/>
                  </a:lnTo>
                  <a:lnTo>
                    <a:pt x="14" y="80"/>
                  </a:lnTo>
                  <a:lnTo>
                    <a:pt x="6" y="92"/>
                  </a:lnTo>
                  <a:lnTo>
                    <a:pt x="4" y="90"/>
                  </a:lnTo>
                  <a:lnTo>
                    <a:pt x="6" y="80"/>
                  </a:lnTo>
                  <a:lnTo>
                    <a:pt x="2" y="84"/>
                  </a:lnTo>
                  <a:lnTo>
                    <a:pt x="0" y="78"/>
                  </a:lnTo>
                  <a:lnTo>
                    <a:pt x="8" y="66"/>
                  </a:lnTo>
                  <a:lnTo>
                    <a:pt x="18" y="66"/>
                  </a:lnTo>
                  <a:lnTo>
                    <a:pt x="22" y="56"/>
                  </a:lnTo>
                  <a:lnTo>
                    <a:pt x="22" y="50"/>
                  </a:lnTo>
                  <a:lnTo>
                    <a:pt x="34" y="40"/>
                  </a:lnTo>
                  <a:lnTo>
                    <a:pt x="38" y="32"/>
                  </a:lnTo>
                  <a:lnTo>
                    <a:pt x="38" y="3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20" name="Freeform 592">
              <a:extLst>
                <a:ext uri="{FF2B5EF4-FFF2-40B4-BE49-F238E27FC236}">
                  <a16:creationId xmlns:a16="http://schemas.microsoft.com/office/drawing/2014/main" id="{B0F7A856-8746-469E-A719-255D762734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6588" y="1839913"/>
              <a:ext cx="25400" cy="1587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6" y="6"/>
                </a:cxn>
                <a:cxn ang="0">
                  <a:pos x="16" y="10"/>
                </a:cxn>
                <a:cxn ang="0">
                  <a:pos x="0" y="6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6" h="10">
                  <a:moveTo>
                    <a:pt x="10" y="0"/>
                  </a:moveTo>
                  <a:lnTo>
                    <a:pt x="16" y="6"/>
                  </a:lnTo>
                  <a:lnTo>
                    <a:pt x="16" y="10"/>
                  </a:lnTo>
                  <a:lnTo>
                    <a:pt x="0" y="6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21" name="Freeform 593">
              <a:extLst>
                <a:ext uri="{FF2B5EF4-FFF2-40B4-BE49-F238E27FC236}">
                  <a16:creationId xmlns:a16="http://schemas.microsoft.com/office/drawing/2014/main" id="{4EC84C88-AC62-4CD8-8B4E-6147AF2BB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8338" y="1722438"/>
              <a:ext cx="76200" cy="76200"/>
            </a:xfrm>
            <a:custGeom>
              <a:avLst/>
              <a:gdLst/>
              <a:ahLst/>
              <a:cxnLst>
                <a:cxn ang="0">
                  <a:pos x="18" y="4"/>
                </a:cxn>
                <a:cxn ang="0">
                  <a:pos x="42" y="0"/>
                </a:cxn>
                <a:cxn ang="0">
                  <a:pos x="48" y="4"/>
                </a:cxn>
                <a:cxn ang="0">
                  <a:pos x="46" y="12"/>
                </a:cxn>
                <a:cxn ang="0">
                  <a:pos x="24" y="20"/>
                </a:cxn>
                <a:cxn ang="0">
                  <a:pos x="26" y="22"/>
                </a:cxn>
                <a:cxn ang="0">
                  <a:pos x="26" y="26"/>
                </a:cxn>
                <a:cxn ang="0">
                  <a:pos x="42" y="22"/>
                </a:cxn>
                <a:cxn ang="0">
                  <a:pos x="42" y="28"/>
                </a:cxn>
                <a:cxn ang="0">
                  <a:pos x="40" y="38"/>
                </a:cxn>
                <a:cxn ang="0">
                  <a:pos x="14" y="48"/>
                </a:cxn>
                <a:cxn ang="0">
                  <a:pos x="0" y="36"/>
                </a:cxn>
                <a:cxn ang="0">
                  <a:pos x="2" y="32"/>
                </a:cxn>
                <a:cxn ang="0">
                  <a:pos x="0" y="20"/>
                </a:cxn>
                <a:cxn ang="0">
                  <a:pos x="0" y="14"/>
                </a:cxn>
                <a:cxn ang="0">
                  <a:pos x="18" y="4"/>
                </a:cxn>
                <a:cxn ang="0">
                  <a:pos x="18" y="4"/>
                </a:cxn>
              </a:cxnLst>
              <a:rect l="0" t="0" r="r" b="b"/>
              <a:pathLst>
                <a:path w="48" h="48">
                  <a:moveTo>
                    <a:pt x="18" y="4"/>
                  </a:moveTo>
                  <a:lnTo>
                    <a:pt x="42" y="0"/>
                  </a:lnTo>
                  <a:lnTo>
                    <a:pt x="48" y="4"/>
                  </a:lnTo>
                  <a:lnTo>
                    <a:pt x="46" y="12"/>
                  </a:lnTo>
                  <a:lnTo>
                    <a:pt x="24" y="20"/>
                  </a:lnTo>
                  <a:lnTo>
                    <a:pt x="26" y="22"/>
                  </a:lnTo>
                  <a:lnTo>
                    <a:pt x="26" y="26"/>
                  </a:lnTo>
                  <a:lnTo>
                    <a:pt x="42" y="22"/>
                  </a:lnTo>
                  <a:lnTo>
                    <a:pt x="42" y="28"/>
                  </a:lnTo>
                  <a:lnTo>
                    <a:pt x="40" y="38"/>
                  </a:lnTo>
                  <a:lnTo>
                    <a:pt x="14" y="48"/>
                  </a:lnTo>
                  <a:lnTo>
                    <a:pt x="0" y="36"/>
                  </a:lnTo>
                  <a:lnTo>
                    <a:pt x="2" y="32"/>
                  </a:lnTo>
                  <a:lnTo>
                    <a:pt x="0" y="20"/>
                  </a:lnTo>
                  <a:lnTo>
                    <a:pt x="0" y="14"/>
                  </a:lnTo>
                  <a:lnTo>
                    <a:pt x="18" y="4"/>
                  </a:lnTo>
                  <a:lnTo>
                    <a:pt x="18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22" name="Freeform 594">
              <a:extLst>
                <a:ext uri="{FF2B5EF4-FFF2-40B4-BE49-F238E27FC236}">
                  <a16:creationId xmlns:a16="http://schemas.microsoft.com/office/drawing/2014/main" id="{950AB0BD-6DF1-47C8-A236-AA23B1457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3413" y="1728788"/>
              <a:ext cx="28575" cy="349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8" y="0"/>
                </a:cxn>
                <a:cxn ang="0">
                  <a:pos x="18" y="16"/>
                </a:cxn>
                <a:cxn ang="0">
                  <a:pos x="10" y="2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8" h="22">
                  <a:moveTo>
                    <a:pt x="0" y="6"/>
                  </a:moveTo>
                  <a:lnTo>
                    <a:pt x="8" y="0"/>
                  </a:lnTo>
                  <a:lnTo>
                    <a:pt x="18" y="16"/>
                  </a:lnTo>
                  <a:lnTo>
                    <a:pt x="10" y="2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23" name="Freeform 595">
              <a:extLst>
                <a:ext uri="{FF2B5EF4-FFF2-40B4-BE49-F238E27FC236}">
                  <a16:creationId xmlns:a16="http://schemas.microsoft.com/office/drawing/2014/main" id="{D2832E85-D508-4B66-801F-612AF7B9E0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8338" y="1655763"/>
              <a:ext cx="82550" cy="50800"/>
            </a:xfrm>
            <a:custGeom>
              <a:avLst/>
              <a:gdLst/>
              <a:ahLst/>
              <a:cxnLst>
                <a:cxn ang="0">
                  <a:pos x="44" y="6"/>
                </a:cxn>
                <a:cxn ang="0">
                  <a:pos x="52" y="14"/>
                </a:cxn>
                <a:cxn ang="0">
                  <a:pos x="52" y="24"/>
                </a:cxn>
                <a:cxn ang="0">
                  <a:pos x="50" y="28"/>
                </a:cxn>
                <a:cxn ang="0">
                  <a:pos x="36" y="30"/>
                </a:cxn>
                <a:cxn ang="0">
                  <a:pos x="26" y="22"/>
                </a:cxn>
                <a:cxn ang="0">
                  <a:pos x="26" y="28"/>
                </a:cxn>
                <a:cxn ang="0">
                  <a:pos x="26" y="30"/>
                </a:cxn>
                <a:cxn ang="0">
                  <a:pos x="12" y="24"/>
                </a:cxn>
                <a:cxn ang="0">
                  <a:pos x="6" y="32"/>
                </a:cxn>
                <a:cxn ang="0">
                  <a:pos x="0" y="28"/>
                </a:cxn>
                <a:cxn ang="0">
                  <a:pos x="4" y="18"/>
                </a:cxn>
                <a:cxn ang="0">
                  <a:pos x="34" y="0"/>
                </a:cxn>
                <a:cxn ang="0">
                  <a:pos x="44" y="6"/>
                </a:cxn>
                <a:cxn ang="0">
                  <a:pos x="44" y="6"/>
                </a:cxn>
              </a:cxnLst>
              <a:rect l="0" t="0" r="r" b="b"/>
              <a:pathLst>
                <a:path w="52" h="32">
                  <a:moveTo>
                    <a:pt x="44" y="6"/>
                  </a:moveTo>
                  <a:lnTo>
                    <a:pt x="52" y="14"/>
                  </a:lnTo>
                  <a:lnTo>
                    <a:pt x="52" y="24"/>
                  </a:lnTo>
                  <a:lnTo>
                    <a:pt x="50" y="28"/>
                  </a:lnTo>
                  <a:lnTo>
                    <a:pt x="36" y="30"/>
                  </a:lnTo>
                  <a:lnTo>
                    <a:pt x="26" y="22"/>
                  </a:lnTo>
                  <a:lnTo>
                    <a:pt x="26" y="28"/>
                  </a:lnTo>
                  <a:lnTo>
                    <a:pt x="26" y="30"/>
                  </a:lnTo>
                  <a:lnTo>
                    <a:pt x="12" y="24"/>
                  </a:lnTo>
                  <a:lnTo>
                    <a:pt x="6" y="32"/>
                  </a:lnTo>
                  <a:lnTo>
                    <a:pt x="0" y="28"/>
                  </a:lnTo>
                  <a:lnTo>
                    <a:pt x="4" y="18"/>
                  </a:lnTo>
                  <a:lnTo>
                    <a:pt x="34" y="0"/>
                  </a:lnTo>
                  <a:lnTo>
                    <a:pt x="44" y="6"/>
                  </a:lnTo>
                  <a:lnTo>
                    <a:pt x="44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24" name="Freeform 596">
              <a:extLst>
                <a:ext uri="{FF2B5EF4-FFF2-40B4-BE49-F238E27FC236}">
                  <a16:creationId xmlns:a16="http://schemas.microsoft.com/office/drawing/2014/main" id="{0F247CD4-1066-4527-9401-B2BFB58C0F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3613" y="1500188"/>
              <a:ext cx="28575" cy="5397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6" y="4"/>
                </a:cxn>
                <a:cxn ang="0">
                  <a:pos x="18" y="22"/>
                </a:cxn>
                <a:cxn ang="0">
                  <a:pos x="14" y="34"/>
                </a:cxn>
                <a:cxn ang="0">
                  <a:pos x="6" y="18"/>
                </a:cxn>
                <a:cxn ang="0">
                  <a:pos x="0" y="18"/>
                </a:cxn>
                <a:cxn ang="0">
                  <a:pos x="0" y="6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8" h="34">
                  <a:moveTo>
                    <a:pt x="6" y="0"/>
                  </a:moveTo>
                  <a:lnTo>
                    <a:pt x="16" y="4"/>
                  </a:lnTo>
                  <a:lnTo>
                    <a:pt x="18" y="22"/>
                  </a:lnTo>
                  <a:lnTo>
                    <a:pt x="14" y="34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6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25" name="Freeform 597">
              <a:extLst>
                <a:ext uri="{FF2B5EF4-FFF2-40B4-BE49-F238E27FC236}">
                  <a16:creationId xmlns:a16="http://schemas.microsoft.com/office/drawing/2014/main" id="{C313F9C7-2C5E-4AB9-BC8C-91E60C9A8D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3463" y="1338263"/>
              <a:ext cx="238125" cy="387350"/>
            </a:xfrm>
            <a:custGeom>
              <a:avLst/>
              <a:gdLst/>
              <a:ahLst/>
              <a:cxnLst>
                <a:cxn ang="0">
                  <a:pos x="36" y="68"/>
                </a:cxn>
                <a:cxn ang="0">
                  <a:pos x="18" y="46"/>
                </a:cxn>
                <a:cxn ang="0">
                  <a:pos x="20" y="38"/>
                </a:cxn>
                <a:cxn ang="0">
                  <a:pos x="22" y="26"/>
                </a:cxn>
                <a:cxn ang="0">
                  <a:pos x="30" y="22"/>
                </a:cxn>
                <a:cxn ang="0">
                  <a:pos x="26" y="12"/>
                </a:cxn>
                <a:cxn ang="0">
                  <a:pos x="24" y="0"/>
                </a:cxn>
                <a:cxn ang="0">
                  <a:pos x="62" y="18"/>
                </a:cxn>
                <a:cxn ang="0">
                  <a:pos x="76" y="60"/>
                </a:cxn>
                <a:cxn ang="0">
                  <a:pos x="78" y="62"/>
                </a:cxn>
                <a:cxn ang="0">
                  <a:pos x="98" y="76"/>
                </a:cxn>
                <a:cxn ang="0">
                  <a:pos x="98" y="84"/>
                </a:cxn>
                <a:cxn ang="0">
                  <a:pos x="102" y="102"/>
                </a:cxn>
                <a:cxn ang="0">
                  <a:pos x="102" y="88"/>
                </a:cxn>
                <a:cxn ang="0">
                  <a:pos x="116" y="80"/>
                </a:cxn>
                <a:cxn ang="0">
                  <a:pos x="110" y="102"/>
                </a:cxn>
                <a:cxn ang="0">
                  <a:pos x="122" y="112"/>
                </a:cxn>
                <a:cxn ang="0">
                  <a:pos x="116" y="140"/>
                </a:cxn>
                <a:cxn ang="0">
                  <a:pos x="134" y="140"/>
                </a:cxn>
                <a:cxn ang="0">
                  <a:pos x="140" y="138"/>
                </a:cxn>
                <a:cxn ang="0">
                  <a:pos x="150" y="164"/>
                </a:cxn>
                <a:cxn ang="0">
                  <a:pos x="128" y="184"/>
                </a:cxn>
                <a:cxn ang="0">
                  <a:pos x="122" y="178"/>
                </a:cxn>
                <a:cxn ang="0">
                  <a:pos x="114" y="208"/>
                </a:cxn>
                <a:cxn ang="0">
                  <a:pos x="108" y="178"/>
                </a:cxn>
                <a:cxn ang="0">
                  <a:pos x="106" y="208"/>
                </a:cxn>
                <a:cxn ang="0">
                  <a:pos x="108" y="220"/>
                </a:cxn>
                <a:cxn ang="0">
                  <a:pos x="98" y="218"/>
                </a:cxn>
                <a:cxn ang="0">
                  <a:pos x="100" y="242"/>
                </a:cxn>
                <a:cxn ang="0">
                  <a:pos x="80" y="216"/>
                </a:cxn>
                <a:cxn ang="0">
                  <a:pos x="82" y="232"/>
                </a:cxn>
                <a:cxn ang="0">
                  <a:pos x="82" y="238"/>
                </a:cxn>
                <a:cxn ang="0">
                  <a:pos x="56" y="238"/>
                </a:cxn>
                <a:cxn ang="0">
                  <a:pos x="54" y="230"/>
                </a:cxn>
                <a:cxn ang="0">
                  <a:pos x="46" y="220"/>
                </a:cxn>
                <a:cxn ang="0">
                  <a:pos x="44" y="212"/>
                </a:cxn>
                <a:cxn ang="0">
                  <a:pos x="38" y="196"/>
                </a:cxn>
                <a:cxn ang="0">
                  <a:pos x="44" y="172"/>
                </a:cxn>
                <a:cxn ang="0">
                  <a:pos x="54" y="162"/>
                </a:cxn>
                <a:cxn ang="0">
                  <a:pos x="54" y="156"/>
                </a:cxn>
                <a:cxn ang="0">
                  <a:pos x="44" y="160"/>
                </a:cxn>
                <a:cxn ang="0">
                  <a:pos x="46" y="150"/>
                </a:cxn>
                <a:cxn ang="0">
                  <a:pos x="34" y="164"/>
                </a:cxn>
                <a:cxn ang="0">
                  <a:pos x="30" y="152"/>
                </a:cxn>
                <a:cxn ang="0">
                  <a:pos x="20" y="154"/>
                </a:cxn>
                <a:cxn ang="0">
                  <a:pos x="14" y="144"/>
                </a:cxn>
                <a:cxn ang="0">
                  <a:pos x="32" y="134"/>
                </a:cxn>
                <a:cxn ang="0">
                  <a:pos x="10" y="134"/>
                </a:cxn>
                <a:cxn ang="0">
                  <a:pos x="2" y="110"/>
                </a:cxn>
                <a:cxn ang="0">
                  <a:pos x="0" y="98"/>
                </a:cxn>
                <a:cxn ang="0">
                  <a:pos x="26" y="102"/>
                </a:cxn>
                <a:cxn ang="0">
                  <a:pos x="28" y="94"/>
                </a:cxn>
                <a:cxn ang="0">
                  <a:pos x="12" y="96"/>
                </a:cxn>
                <a:cxn ang="0">
                  <a:pos x="0" y="82"/>
                </a:cxn>
                <a:cxn ang="0">
                  <a:pos x="18" y="80"/>
                </a:cxn>
                <a:cxn ang="0">
                  <a:pos x="8" y="70"/>
                </a:cxn>
                <a:cxn ang="0">
                  <a:pos x="14" y="62"/>
                </a:cxn>
              </a:cxnLst>
              <a:rect l="0" t="0" r="r" b="b"/>
              <a:pathLst>
                <a:path w="150" h="244">
                  <a:moveTo>
                    <a:pt x="14" y="62"/>
                  </a:moveTo>
                  <a:lnTo>
                    <a:pt x="36" y="68"/>
                  </a:lnTo>
                  <a:lnTo>
                    <a:pt x="26" y="56"/>
                  </a:lnTo>
                  <a:lnTo>
                    <a:pt x="18" y="46"/>
                  </a:lnTo>
                  <a:lnTo>
                    <a:pt x="18" y="42"/>
                  </a:lnTo>
                  <a:lnTo>
                    <a:pt x="20" y="38"/>
                  </a:lnTo>
                  <a:lnTo>
                    <a:pt x="18" y="32"/>
                  </a:lnTo>
                  <a:lnTo>
                    <a:pt x="22" y="26"/>
                  </a:lnTo>
                  <a:lnTo>
                    <a:pt x="28" y="32"/>
                  </a:lnTo>
                  <a:lnTo>
                    <a:pt x="30" y="22"/>
                  </a:lnTo>
                  <a:lnTo>
                    <a:pt x="48" y="16"/>
                  </a:lnTo>
                  <a:lnTo>
                    <a:pt x="26" y="12"/>
                  </a:lnTo>
                  <a:lnTo>
                    <a:pt x="22" y="2"/>
                  </a:lnTo>
                  <a:lnTo>
                    <a:pt x="24" y="0"/>
                  </a:lnTo>
                  <a:lnTo>
                    <a:pt x="54" y="4"/>
                  </a:lnTo>
                  <a:lnTo>
                    <a:pt x="62" y="18"/>
                  </a:lnTo>
                  <a:lnTo>
                    <a:pt x="62" y="26"/>
                  </a:lnTo>
                  <a:lnTo>
                    <a:pt x="76" y="60"/>
                  </a:lnTo>
                  <a:lnTo>
                    <a:pt x="74" y="68"/>
                  </a:lnTo>
                  <a:lnTo>
                    <a:pt x="78" y="62"/>
                  </a:lnTo>
                  <a:lnTo>
                    <a:pt x="96" y="70"/>
                  </a:lnTo>
                  <a:lnTo>
                    <a:pt x="98" y="76"/>
                  </a:lnTo>
                  <a:lnTo>
                    <a:pt x="96" y="78"/>
                  </a:lnTo>
                  <a:lnTo>
                    <a:pt x="98" y="84"/>
                  </a:lnTo>
                  <a:lnTo>
                    <a:pt x="98" y="92"/>
                  </a:lnTo>
                  <a:lnTo>
                    <a:pt x="102" y="102"/>
                  </a:lnTo>
                  <a:lnTo>
                    <a:pt x="108" y="100"/>
                  </a:lnTo>
                  <a:lnTo>
                    <a:pt x="102" y="88"/>
                  </a:lnTo>
                  <a:lnTo>
                    <a:pt x="104" y="76"/>
                  </a:lnTo>
                  <a:lnTo>
                    <a:pt x="116" y="80"/>
                  </a:lnTo>
                  <a:lnTo>
                    <a:pt x="116" y="94"/>
                  </a:lnTo>
                  <a:lnTo>
                    <a:pt x="110" y="102"/>
                  </a:lnTo>
                  <a:lnTo>
                    <a:pt x="120" y="104"/>
                  </a:lnTo>
                  <a:lnTo>
                    <a:pt x="122" y="112"/>
                  </a:lnTo>
                  <a:lnTo>
                    <a:pt x="124" y="116"/>
                  </a:lnTo>
                  <a:lnTo>
                    <a:pt x="116" y="140"/>
                  </a:lnTo>
                  <a:lnTo>
                    <a:pt x="126" y="130"/>
                  </a:lnTo>
                  <a:lnTo>
                    <a:pt x="134" y="140"/>
                  </a:lnTo>
                  <a:lnTo>
                    <a:pt x="134" y="148"/>
                  </a:lnTo>
                  <a:lnTo>
                    <a:pt x="140" y="138"/>
                  </a:lnTo>
                  <a:lnTo>
                    <a:pt x="150" y="158"/>
                  </a:lnTo>
                  <a:lnTo>
                    <a:pt x="150" y="164"/>
                  </a:lnTo>
                  <a:lnTo>
                    <a:pt x="128" y="180"/>
                  </a:lnTo>
                  <a:lnTo>
                    <a:pt x="128" y="184"/>
                  </a:lnTo>
                  <a:lnTo>
                    <a:pt x="124" y="188"/>
                  </a:lnTo>
                  <a:lnTo>
                    <a:pt x="122" y="178"/>
                  </a:lnTo>
                  <a:lnTo>
                    <a:pt x="122" y="192"/>
                  </a:lnTo>
                  <a:lnTo>
                    <a:pt x="114" y="208"/>
                  </a:lnTo>
                  <a:lnTo>
                    <a:pt x="110" y="200"/>
                  </a:lnTo>
                  <a:lnTo>
                    <a:pt x="108" y="178"/>
                  </a:lnTo>
                  <a:lnTo>
                    <a:pt x="104" y="196"/>
                  </a:lnTo>
                  <a:lnTo>
                    <a:pt x="106" y="208"/>
                  </a:lnTo>
                  <a:lnTo>
                    <a:pt x="110" y="214"/>
                  </a:lnTo>
                  <a:lnTo>
                    <a:pt x="108" y="220"/>
                  </a:lnTo>
                  <a:lnTo>
                    <a:pt x="100" y="210"/>
                  </a:lnTo>
                  <a:lnTo>
                    <a:pt x="98" y="218"/>
                  </a:lnTo>
                  <a:lnTo>
                    <a:pt x="102" y="226"/>
                  </a:lnTo>
                  <a:lnTo>
                    <a:pt x="100" y="242"/>
                  </a:lnTo>
                  <a:lnTo>
                    <a:pt x="82" y="212"/>
                  </a:lnTo>
                  <a:lnTo>
                    <a:pt x="80" y="216"/>
                  </a:lnTo>
                  <a:lnTo>
                    <a:pt x="92" y="242"/>
                  </a:lnTo>
                  <a:lnTo>
                    <a:pt x="82" y="232"/>
                  </a:lnTo>
                  <a:lnTo>
                    <a:pt x="76" y="232"/>
                  </a:lnTo>
                  <a:lnTo>
                    <a:pt x="82" y="238"/>
                  </a:lnTo>
                  <a:lnTo>
                    <a:pt x="82" y="244"/>
                  </a:lnTo>
                  <a:lnTo>
                    <a:pt x="56" y="238"/>
                  </a:lnTo>
                  <a:lnTo>
                    <a:pt x="54" y="234"/>
                  </a:lnTo>
                  <a:lnTo>
                    <a:pt x="54" y="230"/>
                  </a:lnTo>
                  <a:lnTo>
                    <a:pt x="50" y="232"/>
                  </a:lnTo>
                  <a:lnTo>
                    <a:pt x="46" y="220"/>
                  </a:lnTo>
                  <a:lnTo>
                    <a:pt x="62" y="216"/>
                  </a:lnTo>
                  <a:lnTo>
                    <a:pt x="44" y="212"/>
                  </a:lnTo>
                  <a:lnTo>
                    <a:pt x="40" y="200"/>
                  </a:lnTo>
                  <a:lnTo>
                    <a:pt x="38" y="196"/>
                  </a:lnTo>
                  <a:lnTo>
                    <a:pt x="34" y="184"/>
                  </a:lnTo>
                  <a:lnTo>
                    <a:pt x="44" y="172"/>
                  </a:lnTo>
                  <a:lnTo>
                    <a:pt x="58" y="168"/>
                  </a:lnTo>
                  <a:lnTo>
                    <a:pt x="54" y="162"/>
                  </a:lnTo>
                  <a:lnTo>
                    <a:pt x="58" y="158"/>
                  </a:lnTo>
                  <a:lnTo>
                    <a:pt x="54" y="156"/>
                  </a:lnTo>
                  <a:lnTo>
                    <a:pt x="56" y="152"/>
                  </a:lnTo>
                  <a:lnTo>
                    <a:pt x="44" y="160"/>
                  </a:lnTo>
                  <a:lnTo>
                    <a:pt x="44" y="158"/>
                  </a:lnTo>
                  <a:lnTo>
                    <a:pt x="46" y="150"/>
                  </a:lnTo>
                  <a:lnTo>
                    <a:pt x="38" y="166"/>
                  </a:lnTo>
                  <a:lnTo>
                    <a:pt x="34" y="164"/>
                  </a:lnTo>
                  <a:lnTo>
                    <a:pt x="38" y="154"/>
                  </a:lnTo>
                  <a:lnTo>
                    <a:pt x="30" y="152"/>
                  </a:lnTo>
                  <a:lnTo>
                    <a:pt x="22" y="166"/>
                  </a:lnTo>
                  <a:lnTo>
                    <a:pt x="20" y="154"/>
                  </a:lnTo>
                  <a:lnTo>
                    <a:pt x="12" y="152"/>
                  </a:lnTo>
                  <a:lnTo>
                    <a:pt x="14" y="144"/>
                  </a:lnTo>
                  <a:lnTo>
                    <a:pt x="28" y="142"/>
                  </a:lnTo>
                  <a:lnTo>
                    <a:pt x="32" y="134"/>
                  </a:lnTo>
                  <a:lnTo>
                    <a:pt x="28" y="138"/>
                  </a:lnTo>
                  <a:lnTo>
                    <a:pt x="10" y="134"/>
                  </a:lnTo>
                  <a:lnTo>
                    <a:pt x="2" y="118"/>
                  </a:lnTo>
                  <a:lnTo>
                    <a:pt x="2" y="110"/>
                  </a:lnTo>
                  <a:lnTo>
                    <a:pt x="2" y="106"/>
                  </a:lnTo>
                  <a:lnTo>
                    <a:pt x="0" y="98"/>
                  </a:lnTo>
                  <a:lnTo>
                    <a:pt x="30" y="112"/>
                  </a:lnTo>
                  <a:lnTo>
                    <a:pt x="26" y="102"/>
                  </a:lnTo>
                  <a:lnTo>
                    <a:pt x="36" y="98"/>
                  </a:lnTo>
                  <a:lnTo>
                    <a:pt x="28" y="94"/>
                  </a:lnTo>
                  <a:lnTo>
                    <a:pt x="20" y="102"/>
                  </a:lnTo>
                  <a:lnTo>
                    <a:pt x="12" y="96"/>
                  </a:lnTo>
                  <a:lnTo>
                    <a:pt x="2" y="88"/>
                  </a:lnTo>
                  <a:lnTo>
                    <a:pt x="0" y="82"/>
                  </a:lnTo>
                  <a:lnTo>
                    <a:pt x="2" y="80"/>
                  </a:lnTo>
                  <a:lnTo>
                    <a:pt x="18" y="80"/>
                  </a:lnTo>
                  <a:lnTo>
                    <a:pt x="6" y="72"/>
                  </a:lnTo>
                  <a:lnTo>
                    <a:pt x="8" y="70"/>
                  </a:lnTo>
                  <a:lnTo>
                    <a:pt x="6" y="62"/>
                  </a:lnTo>
                  <a:lnTo>
                    <a:pt x="14" y="62"/>
                  </a:lnTo>
                  <a:lnTo>
                    <a:pt x="14" y="6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26" name="Freeform 598">
              <a:extLst>
                <a:ext uri="{FF2B5EF4-FFF2-40B4-BE49-F238E27FC236}">
                  <a16:creationId xmlns:a16="http://schemas.microsoft.com/office/drawing/2014/main" id="{09AAC580-6271-4AFB-B269-1A7C76464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3463" y="1754188"/>
              <a:ext cx="63500" cy="38100"/>
            </a:xfrm>
            <a:custGeom>
              <a:avLst/>
              <a:gdLst/>
              <a:ahLst/>
              <a:cxnLst>
                <a:cxn ang="0">
                  <a:pos x="16" y="4"/>
                </a:cxn>
                <a:cxn ang="0">
                  <a:pos x="34" y="4"/>
                </a:cxn>
                <a:cxn ang="0">
                  <a:pos x="40" y="10"/>
                </a:cxn>
                <a:cxn ang="0">
                  <a:pos x="36" y="14"/>
                </a:cxn>
                <a:cxn ang="0">
                  <a:pos x="38" y="22"/>
                </a:cxn>
                <a:cxn ang="0">
                  <a:pos x="36" y="24"/>
                </a:cxn>
                <a:cxn ang="0">
                  <a:pos x="16" y="24"/>
                </a:cxn>
                <a:cxn ang="0">
                  <a:pos x="4" y="18"/>
                </a:cxn>
                <a:cxn ang="0">
                  <a:pos x="0" y="10"/>
                </a:cxn>
                <a:cxn ang="0">
                  <a:pos x="10" y="0"/>
                </a:cxn>
                <a:cxn ang="0">
                  <a:pos x="16" y="4"/>
                </a:cxn>
                <a:cxn ang="0">
                  <a:pos x="16" y="4"/>
                </a:cxn>
              </a:cxnLst>
              <a:rect l="0" t="0" r="r" b="b"/>
              <a:pathLst>
                <a:path w="40" h="24">
                  <a:moveTo>
                    <a:pt x="16" y="4"/>
                  </a:moveTo>
                  <a:lnTo>
                    <a:pt x="34" y="4"/>
                  </a:lnTo>
                  <a:lnTo>
                    <a:pt x="40" y="10"/>
                  </a:lnTo>
                  <a:lnTo>
                    <a:pt x="36" y="14"/>
                  </a:lnTo>
                  <a:lnTo>
                    <a:pt x="38" y="22"/>
                  </a:lnTo>
                  <a:lnTo>
                    <a:pt x="36" y="24"/>
                  </a:lnTo>
                  <a:lnTo>
                    <a:pt x="16" y="24"/>
                  </a:lnTo>
                  <a:lnTo>
                    <a:pt x="4" y="18"/>
                  </a:lnTo>
                  <a:lnTo>
                    <a:pt x="0" y="10"/>
                  </a:lnTo>
                  <a:lnTo>
                    <a:pt x="10" y="0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27" name="Freeform 599">
              <a:extLst>
                <a:ext uri="{FF2B5EF4-FFF2-40B4-BE49-F238E27FC236}">
                  <a16:creationId xmlns:a16="http://schemas.microsoft.com/office/drawing/2014/main" id="{9D76073E-491B-471E-BB87-602623E729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7588" y="1827213"/>
              <a:ext cx="365125" cy="225425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0" y="18"/>
                </a:cxn>
                <a:cxn ang="0">
                  <a:pos x="24" y="40"/>
                </a:cxn>
                <a:cxn ang="0">
                  <a:pos x="40" y="48"/>
                </a:cxn>
                <a:cxn ang="0">
                  <a:pos x="56" y="62"/>
                </a:cxn>
                <a:cxn ang="0">
                  <a:pos x="64" y="84"/>
                </a:cxn>
                <a:cxn ang="0">
                  <a:pos x="58" y="104"/>
                </a:cxn>
                <a:cxn ang="0">
                  <a:pos x="62" y="124"/>
                </a:cxn>
                <a:cxn ang="0">
                  <a:pos x="74" y="132"/>
                </a:cxn>
                <a:cxn ang="0">
                  <a:pos x="78" y="128"/>
                </a:cxn>
                <a:cxn ang="0">
                  <a:pos x="86" y="134"/>
                </a:cxn>
                <a:cxn ang="0">
                  <a:pos x="102" y="134"/>
                </a:cxn>
                <a:cxn ang="0">
                  <a:pos x="102" y="124"/>
                </a:cxn>
                <a:cxn ang="0">
                  <a:pos x="108" y="124"/>
                </a:cxn>
                <a:cxn ang="0">
                  <a:pos x="114" y="142"/>
                </a:cxn>
                <a:cxn ang="0">
                  <a:pos x="136" y="140"/>
                </a:cxn>
                <a:cxn ang="0">
                  <a:pos x="142" y="136"/>
                </a:cxn>
                <a:cxn ang="0">
                  <a:pos x="152" y="132"/>
                </a:cxn>
                <a:cxn ang="0">
                  <a:pos x="158" y="130"/>
                </a:cxn>
                <a:cxn ang="0">
                  <a:pos x="182" y="126"/>
                </a:cxn>
                <a:cxn ang="0">
                  <a:pos x="184" y="124"/>
                </a:cxn>
                <a:cxn ang="0">
                  <a:pos x="192" y="136"/>
                </a:cxn>
                <a:cxn ang="0">
                  <a:pos x="224" y="128"/>
                </a:cxn>
                <a:cxn ang="0">
                  <a:pos x="218" y="112"/>
                </a:cxn>
                <a:cxn ang="0">
                  <a:pos x="228" y="86"/>
                </a:cxn>
                <a:cxn ang="0">
                  <a:pos x="222" y="80"/>
                </a:cxn>
                <a:cxn ang="0">
                  <a:pos x="194" y="68"/>
                </a:cxn>
                <a:cxn ang="0">
                  <a:pos x="164" y="80"/>
                </a:cxn>
                <a:cxn ang="0">
                  <a:pos x="156" y="86"/>
                </a:cxn>
                <a:cxn ang="0">
                  <a:pos x="150" y="94"/>
                </a:cxn>
                <a:cxn ang="0">
                  <a:pos x="124" y="82"/>
                </a:cxn>
                <a:cxn ang="0">
                  <a:pos x="114" y="90"/>
                </a:cxn>
                <a:cxn ang="0">
                  <a:pos x="106" y="82"/>
                </a:cxn>
                <a:cxn ang="0">
                  <a:pos x="102" y="86"/>
                </a:cxn>
                <a:cxn ang="0">
                  <a:pos x="100" y="70"/>
                </a:cxn>
                <a:cxn ang="0">
                  <a:pos x="92" y="64"/>
                </a:cxn>
                <a:cxn ang="0">
                  <a:pos x="86" y="62"/>
                </a:cxn>
                <a:cxn ang="0">
                  <a:pos x="86" y="56"/>
                </a:cxn>
                <a:cxn ang="0">
                  <a:pos x="102" y="44"/>
                </a:cxn>
                <a:cxn ang="0">
                  <a:pos x="72" y="20"/>
                </a:cxn>
                <a:cxn ang="0">
                  <a:pos x="46" y="28"/>
                </a:cxn>
                <a:cxn ang="0">
                  <a:pos x="42" y="6"/>
                </a:cxn>
                <a:cxn ang="0">
                  <a:pos x="26" y="0"/>
                </a:cxn>
              </a:cxnLst>
              <a:rect l="0" t="0" r="r" b="b"/>
              <a:pathLst>
                <a:path w="230" h="142">
                  <a:moveTo>
                    <a:pt x="26" y="0"/>
                  </a:moveTo>
                  <a:lnTo>
                    <a:pt x="6" y="0"/>
                  </a:lnTo>
                  <a:lnTo>
                    <a:pt x="2" y="6"/>
                  </a:lnTo>
                  <a:lnTo>
                    <a:pt x="10" y="16"/>
                  </a:lnTo>
                  <a:lnTo>
                    <a:pt x="2" y="12"/>
                  </a:lnTo>
                  <a:lnTo>
                    <a:pt x="0" y="18"/>
                  </a:lnTo>
                  <a:lnTo>
                    <a:pt x="12" y="26"/>
                  </a:lnTo>
                  <a:lnTo>
                    <a:pt x="18" y="38"/>
                  </a:lnTo>
                  <a:lnTo>
                    <a:pt x="24" y="40"/>
                  </a:lnTo>
                  <a:lnTo>
                    <a:pt x="26" y="48"/>
                  </a:lnTo>
                  <a:lnTo>
                    <a:pt x="28" y="44"/>
                  </a:lnTo>
                  <a:lnTo>
                    <a:pt x="40" y="48"/>
                  </a:lnTo>
                  <a:lnTo>
                    <a:pt x="50" y="42"/>
                  </a:lnTo>
                  <a:lnTo>
                    <a:pt x="54" y="54"/>
                  </a:lnTo>
                  <a:lnTo>
                    <a:pt x="56" y="62"/>
                  </a:lnTo>
                  <a:lnTo>
                    <a:pt x="62" y="72"/>
                  </a:lnTo>
                  <a:lnTo>
                    <a:pt x="64" y="82"/>
                  </a:lnTo>
                  <a:lnTo>
                    <a:pt x="64" y="84"/>
                  </a:lnTo>
                  <a:lnTo>
                    <a:pt x="58" y="94"/>
                  </a:lnTo>
                  <a:lnTo>
                    <a:pt x="60" y="94"/>
                  </a:lnTo>
                  <a:lnTo>
                    <a:pt x="58" y="104"/>
                  </a:lnTo>
                  <a:lnTo>
                    <a:pt x="68" y="110"/>
                  </a:lnTo>
                  <a:lnTo>
                    <a:pt x="62" y="114"/>
                  </a:lnTo>
                  <a:lnTo>
                    <a:pt x="62" y="124"/>
                  </a:lnTo>
                  <a:lnTo>
                    <a:pt x="68" y="130"/>
                  </a:lnTo>
                  <a:lnTo>
                    <a:pt x="70" y="134"/>
                  </a:lnTo>
                  <a:lnTo>
                    <a:pt x="74" y="132"/>
                  </a:lnTo>
                  <a:lnTo>
                    <a:pt x="74" y="128"/>
                  </a:lnTo>
                  <a:lnTo>
                    <a:pt x="80" y="124"/>
                  </a:lnTo>
                  <a:lnTo>
                    <a:pt x="78" y="128"/>
                  </a:lnTo>
                  <a:lnTo>
                    <a:pt x="82" y="134"/>
                  </a:lnTo>
                  <a:lnTo>
                    <a:pt x="82" y="128"/>
                  </a:lnTo>
                  <a:lnTo>
                    <a:pt x="86" y="134"/>
                  </a:lnTo>
                  <a:lnTo>
                    <a:pt x="86" y="136"/>
                  </a:lnTo>
                  <a:lnTo>
                    <a:pt x="96" y="138"/>
                  </a:lnTo>
                  <a:lnTo>
                    <a:pt x="102" y="134"/>
                  </a:lnTo>
                  <a:lnTo>
                    <a:pt x="98" y="126"/>
                  </a:lnTo>
                  <a:lnTo>
                    <a:pt x="102" y="126"/>
                  </a:lnTo>
                  <a:lnTo>
                    <a:pt x="102" y="124"/>
                  </a:lnTo>
                  <a:lnTo>
                    <a:pt x="106" y="132"/>
                  </a:lnTo>
                  <a:lnTo>
                    <a:pt x="108" y="124"/>
                  </a:lnTo>
                  <a:lnTo>
                    <a:pt x="108" y="124"/>
                  </a:lnTo>
                  <a:lnTo>
                    <a:pt x="112" y="126"/>
                  </a:lnTo>
                  <a:lnTo>
                    <a:pt x="110" y="140"/>
                  </a:lnTo>
                  <a:lnTo>
                    <a:pt x="114" y="142"/>
                  </a:lnTo>
                  <a:lnTo>
                    <a:pt x="124" y="142"/>
                  </a:lnTo>
                  <a:lnTo>
                    <a:pt x="136" y="142"/>
                  </a:lnTo>
                  <a:lnTo>
                    <a:pt x="136" y="140"/>
                  </a:lnTo>
                  <a:lnTo>
                    <a:pt x="134" y="136"/>
                  </a:lnTo>
                  <a:lnTo>
                    <a:pt x="140" y="140"/>
                  </a:lnTo>
                  <a:lnTo>
                    <a:pt x="142" y="136"/>
                  </a:lnTo>
                  <a:lnTo>
                    <a:pt x="144" y="142"/>
                  </a:lnTo>
                  <a:lnTo>
                    <a:pt x="152" y="138"/>
                  </a:lnTo>
                  <a:lnTo>
                    <a:pt x="152" y="132"/>
                  </a:lnTo>
                  <a:lnTo>
                    <a:pt x="156" y="140"/>
                  </a:lnTo>
                  <a:lnTo>
                    <a:pt x="158" y="136"/>
                  </a:lnTo>
                  <a:lnTo>
                    <a:pt x="158" y="130"/>
                  </a:lnTo>
                  <a:lnTo>
                    <a:pt x="160" y="138"/>
                  </a:lnTo>
                  <a:lnTo>
                    <a:pt x="178" y="136"/>
                  </a:lnTo>
                  <a:lnTo>
                    <a:pt x="182" y="126"/>
                  </a:lnTo>
                  <a:lnTo>
                    <a:pt x="174" y="118"/>
                  </a:lnTo>
                  <a:lnTo>
                    <a:pt x="178" y="118"/>
                  </a:lnTo>
                  <a:lnTo>
                    <a:pt x="184" y="124"/>
                  </a:lnTo>
                  <a:lnTo>
                    <a:pt x="184" y="134"/>
                  </a:lnTo>
                  <a:lnTo>
                    <a:pt x="190" y="140"/>
                  </a:lnTo>
                  <a:lnTo>
                    <a:pt x="192" y="136"/>
                  </a:lnTo>
                  <a:lnTo>
                    <a:pt x="202" y="142"/>
                  </a:lnTo>
                  <a:lnTo>
                    <a:pt x="224" y="136"/>
                  </a:lnTo>
                  <a:lnTo>
                    <a:pt x="224" y="128"/>
                  </a:lnTo>
                  <a:lnTo>
                    <a:pt x="224" y="124"/>
                  </a:lnTo>
                  <a:lnTo>
                    <a:pt x="218" y="118"/>
                  </a:lnTo>
                  <a:lnTo>
                    <a:pt x="218" y="112"/>
                  </a:lnTo>
                  <a:lnTo>
                    <a:pt x="230" y="98"/>
                  </a:lnTo>
                  <a:lnTo>
                    <a:pt x="230" y="90"/>
                  </a:lnTo>
                  <a:lnTo>
                    <a:pt x="228" y="86"/>
                  </a:lnTo>
                  <a:lnTo>
                    <a:pt x="220" y="86"/>
                  </a:lnTo>
                  <a:lnTo>
                    <a:pt x="222" y="84"/>
                  </a:lnTo>
                  <a:lnTo>
                    <a:pt x="222" y="80"/>
                  </a:lnTo>
                  <a:lnTo>
                    <a:pt x="210" y="78"/>
                  </a:lnTo>
                  <a:lnTo>
                    <a:pt x="210" y="70"/>
                  </a:lnTo>
                  <a:lnTo>
                    <a:pt x="194" y="68"/>
                  </a:lnTo>
                  <a:lnTo>
                    <a:pt x="184" y="74"/>
                  </a:lnTo>
                  <a:lnTo>
                    <a:pt x="174" y="70"/>
                  </a:lnTo>
                  <a:lnTo>
                    <a:pt x="164" y="80"/>
                  </a:lnTo>
                  <a:lnTo>
                    <a:pt x="158" y="80"/>
                  </a:lnTo>
                  <a:lnTo>
                    <a:pt x="156" y="82"/>
                  </a:lnTo>
                  <a:lnTo>
                    <a:pt x="156" y="86"/>
                  </a:lnTo>
                  <a:lnTo>
                    <a:pt x="152" y="82"/>
                  </a:lnTo>
                  <a:lnTo>
                    <a:pt x="142" y="88"/>
                  </a:lnTo>
                  <a:lnTo>
                    <a:pt x="150" y="94"/>
                  </a:lnTo>
                  <a:lnTo>
                    <a:pt x="136" y="96"/>
                  </a:lnTo>
                  <a:lnTo>
                    <a:pt x="138" y="94"/>
                  </a:lnTo>
                  <a:lnTo>
                    <a:pt x="124" y="82"/>
                  </a:lnTo>
                  <a:lnTo>
                    <a:pt x="122" y="92"/>
                  </a:lnTo>
                  <a:lnTo>
                    <a:pt x="120" y="84"/>
                  </a:lnTo>
                  <a:lnTo>
                    <a:pt x="114" y="90"/>
                  </a:lnTo>
                  <a:lnTo>
                    <a:pt x="114" y="86"/>
                  </a:lnTo>
                  <a:lnTo>
                    <a:pt x="108" y="80"/>
                  </a:lnTo>
                  <a:lnTo>
                    <a:pt x="106" y="82"/>
                  </a:lnTo>
                  <a:lnTo>
                    <a:pt x="106" y="90"/>
                  </a:lnTo>
                  <a:lnTo>
                    <a:pt x="106" y="94"/>
                  </a:lnTo>
                  <a:lnTo>
                    <a:pt x="102" y="86"/>
                  </a:lnTo>
                  <a:lnTo>
                    <a:pt x="100" y="82"/>
                  </a:lnTo>
                  <a:lnTo>
                    <a:pt x="102" y="74"/>
                  </a:lnTo>
                  <a:lnTo>
                    <a:pt x="100" y="70"/>
                  </a:lnTo>
                  <a:lnTo>
                    <a:pt x="92" y="72"/>
                  </a:lnTo>
                  <a:lnTo>
                    <a:pt x="94" y="70"/>
                  </a:lnTo>
                  <a:lnTo>
                    <a:pt x="92" y="64"/>
                  </a:lnTo>
                  <a:lnTo>
                    <a:pt x="74" y="74"/>
                  </a:lnTo>
                  <a:lnTo>
                    <a:pt x="76" y="64"/>
                  </a:lnTo>
                  <a:lnTo>
                    <a:pt x="86" y="62"/>
                  </a:lnTo>
                  <a:lnTo>
                    <a:pt x="70" y="54"/>
                  </a:lnTo>
                  <a:lnTo>
                    <a:pt x="72" y="48"/>
                  </a:lnTo>
                  <a:lnTo>
                    <a:pt x="86" y="56"/>
                  </a:lnTo>
                  <a:lnTo>
                    <a:pt x="98" y="54"/>
                  </a:lnTo>
                  <a:lnTo>
                    <a:pt x="102" y="52"/>
                  </a:lnTo>
                  <a:lnTo>
                    <a:pt x="102" y="44"/>
                  </a:lnTo>
                  <a:lnTo>
                    <a:pt x="86" y="36"/>
                  </a:lnTo>
                  <a:lnTo>
                    <a:pt x="84" y="28"/>
                  </a:lnTo>
                  <a:lnTo>
                    <a:pt x="72" y="20"/>
                  </a:lnTo>
                  <a:lnTo>
                    <a:pt x="52" y="26"/>
                  </a:lnTo>
                  <a:lnTo>
                    <a:pt x="44" y="38"/>
                  </a:lnTo>
                  <a:lnTo>
                    <a:pt x="46" y="28"/>
                  </a:lnTo>
                  <a:lnTo>
                    <a:pt x="48" y="18"/>
                  </a:lnTo>
                  <a:lnTo>
                    <a:pt x="46" y="14"/>
                  </a:lnTo>
                  <a:lnTo>
                    <a:pt x="42" y="6"/>
                  </a:lnTo>
                  <a:lnTo>
                    <a:pt x="34" y="8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28" name="Freeform 600">
              <a:extLst>
                <a:ext uri="{FF2B5EF4-FFF2-40B4-BE49-F238E27FC236}">
                  <a16:creationId xmlns:a16="http://schemas.microsoft.com/office/drawing/2014/main" id="{9E1B144C-62C1-4C10-B627-811DAD51FA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9538" y="1916113"/>
              <a:ext cx="19050" cy="22225"/>
            </a:xfrm>
            <a:custGeom>
              <a:avLst/>
              <a:gdLst/>
              <a:ahLst/>
              <a:cxnLst>
                <a:cxn ang="0">
                  <a:pos x="10" y="2"/>
                </a:cxn>
                <a:cxn ang="0">
                  <a:pos x="8" y="8"/>
                </a:cxn>
                <a:cxn ang="0">
                  <a:pos x="12" y="14"/>
                </a:cxn>
                <a:cxn ang="0">
                  <a:pos x="0" y="14"/>
                </a:cxn>
                <a:cxn ang="0">
                  <a:pos x="6" y="0"/>
                </a:cxn>
                <a:cxn ang="0">
                  <a:pos x="10" y="2"/>
                </a:cxn>
                <a:cxn ang="0">
                  <a:pos x="10" y="2"/>
                </a:cxn>
              </a:cxnLst>
              <a:rect l="0" t="0" r="r" b="b"/>
              <a:pathLst>
                <a:path w="12" h="14">
                  <a:moveTo>
                    <a:pt x="10" y="2"/>
                  </a:moveTo>
                  <a:lnTo>
                    <a:pt x="8" y="8"/>
                  </a:lnTo>
                  <a:lnTo>
                    <a:pt x="12" y="14"/>
                  </a:lnTo>
                  <a:lnTo>
                    <a:pt x="0" y="14"/>
                  </a:lnTo>
                  <a:lnTo>
                    <a:pt x="6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29" name="Freeform 601">
              <a:extLst>
                <a:ext uri="{FF2B5EF4-FFF2-40B4-BE49-F238E27FC236}">
                  <a16:creationId xmlns:a16="http://schemas.microsoft.com/office/drawing/2014/main" id="{F89AFF48-BBF7-4D87-A38B-CD8B1EE7E1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6838" y="2005013"/>
              <a:ext cx="22225" cy="19050"/>
            </a:xfrm>
            <a:custGeom>
              <a:avLst/>
              <a:gdLst/>
              <a:ahLst/>
              <a:cxnLst>
                <a:cxn ang="0">
                  <a:pos x="12" y="10"/>
                </a:cxn>
                <a:cxn ang="0">
                  <a:pos x="14" y="6"/>
                </a:cxn>
                <a:cxn ang="0">
                  <a:pos x="12" y="0"/>
                </a:cxn>
                <a:cxn ang="0">
                  <a:pos x="0" y="4"/>
                </a:cxn>
                <a:cxn ang="0">
                  <a:pos x="6" y="12"/>
                </a:cxn>
                <a:cxn ang="0">
                  <a:pos x="12" y="10"/>
                </a:cxn>
                <a:cxn ang="0">
                  <a:pos x="12" y="10"/>
                </a:cxn>
              </a:cxnLst>
              <a:rect l="0" t="0" r="r" b="b"/>
              <a:pathLst>
                <a:path w="14" h="12">
                  <a:moveTo>
                    <a:pt x="12" y="10"/>
                  </a:moveTo>
                  <a:lnTo>
                    <a:pt x="14" y="6"/>
                  </a:lnTo>
                  <a:lnTo>
                    <a:pt x="12" y="0"/>
                  </a:lnTo>
                  <a:lnTo>
                    <a:pt x="0" y="4"/>
                  </a:lnTo>
                  <a:lnTo>
                    <a:pt x="6" y="12"/>
                  </a:lnTo>
                  <a:lnTo>
                    <a:pt x="12" y="10"/>
                  </a:lnTo>
                  <a:lnTo>
                    <a:pt x="12" y="1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30" name="Freeform 602">
              <a:extLst>
                <a:ext uri="{FF2B5EF4-FFF2-40B4-BE49-F238E27FC236}">
                  <a16:creationId xmlns:a16="http://schemas.microsoft.com/office/drawing/2014/main" id="{2FA40D8E-B6D8-4949-95A7-23ACD006D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7113" y="1951038"/>
              <a:ext cx="63500" cy="85725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40" y="24"/>
                </a:cxn>
                <a:cxn ang="0">
                  <a:pos x="38" y="26"/>
                </a:cxn>
                <a:cxn ang="0">
                  <a:pos x="40" y="50"/>
                </a:cxn>
                <a:cxn ang="0">
                  <a:pos x="24" y="54"/>
                </a:cxn>
                <a:cxn ang="0">
                  <a:pos x="16" y="44"/>
                </a:cxn>
                <a:cxn ang="0">
                  <a:pos x="8" y="42"/>
                </a:cxn>
                <a:cxn ang="0">
                  <a:pos x="6" y="38"/>
                </a:cxn>
                <a:cxn ang="0">
                  <a:pos x="8" y="34"/>
                </a:cxn>
                <a:cxn ang="0">
                  <a:pos x="4" y="38"/>
                </a:cxn>
                <a:cxn ang="0">
                  <a:pos x="2" y="34"/>
                </a:cxn>
                <a:cxn ang="0">
                  <a:pos x="0" y="24"/>
                </a:cxn>
                <a:cxn ang="0">
                  <a:pos x="6" y="20"/>
                </a:cxn>
                <a:cxn ang="0">
                  <a:pos x="8" y="18"/>
                </a:cxn>
                <a:cxn ang="0">
                  <a:pos x="6" y="16"/>
                </a:cxn>
                <a:cxn ang="0">
                  <a:pos x="6" y="12"/>
                </a:cxn>
                <a:cxn ang="0">
                  <a:pos x="10" y="10"/>
                </a:cxn>
                <a:cxn ang="0">
                  <a:pos x="10" y="6"/>
                </a:cxn>
                <a:cxn ang="0">
                  <a:pos x="16" y="0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40" h="54">
                  <a:moveTo>
                    <a:pt x="20" y="0"/>
                  </a:moveTo>
                  <a:lnTo>
                    <a:pt x="40" y="24"/>
                  </a:lnTo>
                  <a:lnTo>
                    <a:pt x="38" y="26"/>
                  </a:lnTo>
                  <a:lnTo>
                    <a:pt x="40" y="50"/>
                  </a:lnTo>
                  <a:lnTo>
                    <a:pt x="24" y="54"/>
                  </a:lnTo>
                  <a:lnTo>
                    <a:pt x="16" y="44"/>
                  </a:lnTo>
                  <a:lnTo>
                    <a:pt x="8" y="42"/>
                  </a:lnTo>
                  <a:lnTo>
                    <a:pt x="6" y="38"/>
                  </a:lnTo>
                  <a:lnTo>
                    <a:pt x="8" y="34"/>
                  </a:lnTo>
                  <a:lnTo>
                    <a:pt x="4" y="38"/>
                  </a:lnTo>
                  <a:lnTo>
                    <a:pt x="2" y="34"/>
                  </a:lnTo>
                  <a:lnTo>
                    <a:pt x="0" y="24"/>
                  </a:lnTo>
                  <a:lnTo>
                    <a:pt x="6" y="20"/>
                  </a:lnTo>
                  <a:lnTo>
                    <a:pt x="8" y="18"/>
                  </a:lnTo>
                  <a:lnTo>
                    <a:pt x="6" y="16"/>
                  </a:lnTo>
                  <a:lnTo>
                    <a:pt x="6" y="12"/>
                  </a:lnTo>
                  <a:lnTo>
                    <a:pt x="10" y="10"/>
                  </a:lnTo>
                  <a:lnTo>
                    <a:pt x="10" y="6"/>
                  </a:lnTo>
                  <a:lnTo>
                    <a:pt x="16" y="0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31" name="Freeform 603">
              <a:extLst>
                <a:ext uri="{FF2B5EF4-FFF2-40B4-BE49-F238E27FC236}">
                  <a16:creationId xmlns:a16="http://schemas.microsoft.com/office/drawing/2014/main" id="{21C82AF8-5D93-4842-9CF0-85769F39CD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6163" y="2074863"/>
              <a:ext cx="114300" cy="158750"/>
            </a:xfrm>
            <a:custGeom>
              <a:avLst/>
              <a:gdLst/>
              <a:ahLst/>
              <a:cxnLst>
                <a:cxn ang="0">
                  <a:pos x="8" y="4"/>
                </a:cxn>
                <a:cxn ang="0">
                  <a:pos x="28" y="0"/>
                </a:cxn>
                <a:cxn ang="0">
                  <a:pos x="42" y="4"/>
                </a:cxn>
                <a:cxn ang="0">
                  <a:pos x="44" y="10"/>
                </a:cxn>
                <a:cxn ang="0">
                  <a:pos x="54" y="6"/>
                </a:cxn>
                <a:cxn ang="0">
                  <a:pos x="72" y="12"/>
                </a:cxn>
                <a:cxn ang="0">
                  <a:pos x="66" y="28"/>
                </a:cxn>
                <a:cxn ang="0">
                  <a:pos x="60" y="28"/>
                </a:cxn>
                <a:cxn ang="0">
                  <a:pos x="62" y="34"/>
                </a:cxn>
                <a:cxn ang="0">
                  <a:pos x="60" y="42"/>
                </a:cxn>
                <a:cxn ang="0">
                  <a:pos x="54" y="44"/>
                </a:cxn>
                <a:cxn ang="0">
                  <a:pos x="56" y="46"/>
                </a:cxn>
                <a:cxn ang="0">
                  <a:pos x="56" y="50"/>
                </a:cxn>
                <a:cxn ang="0">
                  <a:pos x="46" y="68"/>
                </a:cxn>
                <a:cxn ang="0">
                  <a:pos x="32" y="64"/>
                </a:cxn>
                <a:cxn ang="0">
                  <a:pos x="16" y="66"/>
                </a:cxn>
                <a:cxn ang="0">
                  <a:pos x="24" y="70"/>
                </a:cxn>
                <a:cxn ang="0">
                  <a:pos x="28" y="78"/>
                </a:cxn>
                <a:cxn ang="0">
                  <a:pos x="20" y="96"/>
                </a:cxn>
                <a:cxn ang="0">
                  <a:pos x="8" y="100"/>
                </a:cxn>
                <a:cxn ang="0">
                  <a:pos x="6" y="98"/>
                </a:cxn>
                <a:cxn ang="0">
                  <a:pos x="10" y="92"/>
                </a:cxn>
                <a:cxn ang="0">
                  <a:pos x="6" y="92"/>
                </a:cxn>
                <a:cxn ang="0">
                  <a:pos x="6" y="82"/>
                </a:cxn>
                <a:cxn ang="0">
                  <a:pos x="10" y="74"/>
                </a:cxn>
                <a:cxn ang="0">
                  <a:pos x="6" y="76"/>
                </a:cxn>
                <a:cxn ang="0">
                  <a:pos x="0" y="68"/>
                </a:cxn>
                <a:cxn ang="0">
                  <a:pos x="0" y="58"/>
                </a:cxn>
                <a:cxn ang="0">
                  <a:pos x="0" y="48"/>
                </a:cxn>
                <a:cxn ang="0">
                  <a:pos x="0" y="20"/>
                </a:cxn>
                <a:cxn ang="0">
                  <a:pos x="2" y="18"/>
                </a:cxn>
                <a:cxn ang="0">
                  <a:pos x="4" y="12"/>
                </a:cxn>
                <a:cxn ang="0">
                  <a:pos x="4" y="6"/>
                </a:cxn>
                <a:cxn ang="0">
                  <a:pos x="8" y="4"/>
                </a:cxn>
                <a:cxn ang="0">
                  <a:pos x="8" y="4"/>
                </a:cxn>
              </a:cxnLst>
              <a:rect l="0" t="0" r="r" b="b"/>
              <a:pathLst>
                <a:path w="72" h="100">
                  <a:moveTo>
                    <a:pt x="8" y="4"/>
                  </a:moveTo>
                  <a:lnTo>
                    <a:pt x="28" y="0"/>
                  </a:lnTo>
                  <a:lnTo>
                    <a:pt x="42" y="4"/>
                  </a:lnTo>
                  <a:lnTo>
                    <a:pt x="44" y="10"/>
                  </a:lnTo>
                  <a:lnTo>
                    <a:pt x="54" y="6"/>
                  </a:lnTo>
                  <a:lnTo>
                    <a:pt x="72" y="12"/>
                  </a:lnTo>
                  <a:lnTo>
                    <a:pt x="66" y="28"/>
                  </a:lnTo>
                  <a:lnTo>
                    <a:pt x="60" y="28"/>
                  </a:lnTo>
                  <a:lnTo>
                    <a:pt x="62" y="34"/>
                  </a:lnTo>
                  <a:lnTo>
                    <a:pt x="60" y="42"/>
                  </a:lnTo>
                  <a:lnTo>
                    <a:pt x="54" y="44"/>
                  </a:lnTo>
                  <a:lnTo>
                    <a:pt x="56" y="46"/>
                  </a:lnTo>
                  <a:lnTo>
                    <a:pt x="56" y="50"/>
                  </a:lnTo>
                  <a:lnTo>
                    <a:pt x="46" y="68"/>
                  </a:lnTo>
                  <a:lnTo>
                    <a:pt x="32" y="64"/>
                  </a:lnTo>
                  <a:lnTo>
                    <a:pt x="16" y="66"/>
                  </a:lnTo>
                  <a:lnTo>
                    <a:pt x="24" y="70"/>
                  </a:lnTo>
                  <a:lnTo>
                    <a:pt x="28" y="78"/>
                  </a:lnTo>
                  <a:lnTo>
                    <a:pt x="20" y="96"/>
                  </a:lnTo>
                  <a:lnTo>
                    <a:pt x="8" y="100"/>
                  </a:lnTo>
                  <a:lnTo>
                    <a:pt x="6" y="98"/>
                  </a:lnTo>
                  <a:lnTo>
                    <a:pt x="10" y="92"/>
                  </a:lnTo>
                  <a:lnTo>
                    <a:pt x="6" y="92"/>
                  </a:lnTo>
                  <a:lnTo>
                    <a:pt x="6" y="82"/>
                  </a:lnTo>
                  <a:lnTo>
                    <a:pt x="10" y="74"/>
                  </a:lnTo>
                  <a:lnTo>
                    <a:pt x="6" y="76"/>
                  </a:lnTo>
                  <a:lnTo>
                    <a:pt x="0" y="68"/>
                  </a:lnTo>
                  <a:lnTo>
                    <a:pt x="0" y="58"/>
                  </a:lnTo>
                  <a:lnTo>
                    <a:pt x="0" y="48"/>
                  </a:lnTo>
                  <a:lnTo>
                    <a:pt x="0" y="20"/>
                  </a:lnTo>
                  <a:lnTo>
                    <a:pt x="2" y="18"/>
                  </a:lnTo>
                  <a:lnTo>
                    <a:pt x="4" y="12"/>
                  </a:lnTo>
                  <a:lnTo>
                    <a:pt x="4" y="6"/>
                  </a:lnTo>
                  <a:lnTo>
                    <a:pt x="8" y="4"/>
                  </a:lnTo>
                  <a:lnTo>
                    <a:pt x="8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32" name="Freeform 604">
              <a:extLst>
                <a:ext uri="{FF2B5EF4-FFF2-40B4-BE49-F238E27FC236}">
                  <a16:creationId xmlns:a16="http://schemas.microsoft.com/office/drawing/2014/main" id="{DC68136A-C64F-4D4C-89AC-7D0EFBF6AA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0313" y="2462213"/>
              <a:ext cx="9525" cy="3175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6" y="16"/>
                </a:cxn>
                <a:cxn ang="0">
                  <a:pos x="6" y="20"/>
                </a:cxn>
                <a:cxn ang="0">
                  <a:pos x="0" y="16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6" h="20">
                  <a:moveTo>
                    <a:pt x="4" y="2"/>
                  </a:moveTo>
                  <a:lnTo>
                    <a:pt x="6" y="16"/>
                  </a:lnTo>
                  <a:lnTo>
                    <a:pt x="6" y="20"/>
                  </a:lnTo>
                  <a:lnTo>
                    <a:pt x="0" y="16"/>
                  </a:lnTo>
                  <a:lnTo>
                    <a:pt x="0" y="4"/>
                  </a:lnTo>
                  <a:lnTo>
                    <a:pt x="2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33" name="Freeform 605">
              <a:extLst>
                <a:ext uri="{FF2B5EF4-FFF2-40B4-BE49-F238E27FC236}">
                  <a16:creationId xmlns:a16="http://schemas.microsoft.com/office/drawing/2014/main" id="{4FCB9315-27D3-48EC-A2FE-DA8A53507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3963" y="2595563"/>
              <a:ext cx="149225" cy="136525"/>
            </a:xfrm>
            <a:custGeom>
              <a:avLst/>
              <a:gdLst/>
              <a:ahLst/>
              <a:cxnLst>
                <a:cxn ang="0">
                  <a:pos x="20" y="4"/>
                </a:cxn>
                <a:cxn ang="0">
                  <a:pos x="22" y="0"/>
                </a:cxn>
                <a:cxn ang="0">
                  <a:pos x="24" y="2"/>
                </a:cxn>
                <a:cxn ang="0">
                  <a:pos x="26" y="2"/>
                </a:cxn>
                <a:cxn ang="0">
                  <a:pos x="30" y="10"/>
                </a:cxn>
                <a:cxn ang="0">
                  <a:pos x="28" y="12"/>
                </a:cxn>
                <a:cxn ang="0">
                  <a:pos x="30" y="20"/>
                </a:cxn>
                <a:cxn ang="0">
                  <a:pos x="32" y="20"/>
                </a:cxn>
                <a:cxn ang="0">
                  <a:pos x="36" y="14"/>
                </a:cxn>
                <a:cxn ang="0">
                  <a:pos x="38" y="14"/>
                </a:cxn>
                <a:cxn ang="0">
                  <a:pos x="42" y="18"/>
                </a:cxn>
                <a:cxn ang="0">
                  <a:pos x="42" y="22"/>
                </a:cxn>
                <a:cxn ang="0">
                  <a:pos x="52" y="24"/>
                </a:cxn>
                <a:cxn ang="0">
                  <a:pos x="60" y="36"/>
                </a:cxn>
                <a:cxn ang="0">
                  <a:pos x="70" y="40"/>
                </a:cxn>
                <a:cxn ang="0">
                  <a:pos x="76" y="54"/>
                </a:cxn>
                <a:cxn ang="0">
                  <a:pos x="74" y="58"/>
                </a:cxn>
                <a:cxn ang="0">
                  <a:pos x="82" y="58"/>
                </a:cxn>
                <a:cxn ang="0">
                  <a:pos x="84" y="56"/>
                </a:cxn>
                <a:cxn ang="0">
                  <a:pos x="90" y="60"/>
                </a:cxn>
                <a:cxn ang="0">
                  <a:pos x="90" y="64"/>
                </a:cxn>
                <a:cxn ang="0">
                  <a:pos x="94" y="66"/>
                </a:cxn>
                <a:cxn ang="0">
                  <a:pos x="82" y="76"/>
                </a:cxn>
                <a:cxn ang="0">
                  <a:pos x="70" y="68"/>
                </a:cxn>
                <a:cxn ang="0">
                  <a:pos x="64" y="70"/>
                </a:cxn>
                <a:cxn ang="0">
                  <a:pos x="64" y="62"/>
                </a:cxn>
                <a:cxn ang="0">
                  <a:pos x="56" y="60"/>
                </a:cxn>
                <a:cxn ang="0">
                  <a:pos x="58" y="54"/>
                </a:cxn>
                <a:cxn ang="0">
                  <a:pos x="48" y="58"/>
                </a:cxn>
                <a:cxn ang="0">
                  <a:pos x="48" y="66"/>
                </a:cxn>
                <a:cxn ang="0">
                  <a:pos x="40" y="72"/>
                </a:cxn>
                <a:cxn ang="0">
                  <a:pos x="34" y="82"/>
                </a:cxn>
                <a:cxn ang="0">
                  <a:pos x="26" y="86"/>
                </a:cxn>
                <a:cxn ang="0">
                  <a:pos x="24" y="86"/>
                </a:cxn>
                <a:cxn ang="0">
                  <a:pos x="22" y="80"/>
                </a:cxn>
                <a:cxn ang="0">
                  <a:pos x="20" y="64"/>
                </a:cxn>
                <a:cxn ang="0">
                  <a:pos x="20" y="68"/>
                </a:cxn>
                <a:cxn ang="0">
                  <a:pos x="2" y="74"/>
                </a:cxn>
                <a:cxn ang="0">
                  <a:pos x="0" y="70"/>
                </a:cxn>
                <a:cxn ang="0">
                  <a:pos x="4" y="62"/>
                </a:cxn>
                <a:cxn ang="0">
                  <a:pos x="14" y="54"/>
                </a:cxn>
                <a:cxn ang="0">
                  <a:pos x="12" y="42"/>
                </a:cxn>
                <a:cxn ang="0">
                  <a:pos x="14" y="28"/>
                </a:cxn>
                <a:cxn ang="0">
                  <a:pos x="14" y="14"/>
                </a:cxn>
                <a:cxn ang="0">
                  <a:pos x="20" y="4"/>
                </a:cxn>
                <a:cxn ang="0">
                  <a:pos x="20" y="4"/>
                </a:cxn>
              </a:cxnLst>
              <a:rect l="0" t="0" r="r" b="b"/>
              <a:pathLst>
                <a:path w="94" h="86">
                  <a:moveTo>
                    <a:pt x="20" y="4"/>
                  </a:moveTo>
                  <a:lnTo>
                    <a:pt x="22" y="0"/>
                  </a:lnTo>
                  <a:lnTo>
                    <a:pt x="24" y="2"/>
                  </a:lnTo>
                  <a:lnTo>
                    <a:pt x="26" y="2"/>
                  </a:lnTo>
                  <a:lnTo>
                    <a:pt x="30" y="10"/>
                  </a:lnTo>
                  <a:lnTo>
                    <a:pt x="28" y="12"/>
                  </a:lnTo>
                  <a:lnTo>
                    <a:pt x="30" y="20"/>
                  </a:lnTo>
                  <a:lnTo>
                    <a:pt x="32" y="20"/>
                  </a:lnTo>
                  <a:lnTo>
                    <a:pt x="36" y="14"/>
                  </a:lnTo>
                  <a:lnTo>
                    <a:pt x="38" y="14"/>
                  </a:lnTo>
                  <a:lnTo>
                    <a:pt x="42" y="18"/>
                  </a:lnTo>
                  <a:lnTo>
                    <a:pt x="42" y="22"/>
                  </a:lnTo>
                  <a:lnTo>
                    <a:pt x="52" y="24"/>
                  </a:lnTo>
                  <a:lnTo>
                    <a:pt x="60" y="36"/>
                  </a:lnTo>
                  <a:lnTo>
                    <a:pt x="70" y="40"/>
                  </a:lnTo>
                  <a:lnTo>
                    <a:pt x="76" y="54"/>
                  </a:lnTo>
                  <a:lnTo>
                    <a:pt x="74" y="58"/>
                  </a:lnTo>
                  <a:lnTo>
                    <a:pt x="82" y="58"/>
                  </a:lnTo>
                  <a:lnTo>
                    <a:pt x="84" y="56"/>
                  </a:lnTo>
                  <a:lnTo>
                    <a:pt x="90" y="60"/>
                  </a:lnTo>
                  <a:lnTo>
                    <a:pt x="90" y="64"/>
                  </a:lnTo>
                  <a:lnTo>
                    <a:pt x="94" y="66"/>
                  </a:lnTo>
                  <a:lnTo>
                    <a:pt x="82" y="76"/>
                  </a:lnTo>
                  <a:lnTo>
                    <a:pt x="70" y="68"/>
                  </a:lnTo>
                  <a:lnTo>
                    <a:pt x="64" y="70"/>
                  </a:lnTo>
                  <a:lnTo>
                    <a:pt x="64" y="62"/>
                  </a:lnTo>
                  <a:lnTo>
                    <a:pt x="56" y="60"/>
                  </a:lnTo>
                  <a:lnTo>
                    <a:pt x="58" y="54"/>
                  </a:lnTo>
                  <a:lnTo>
                    <a:pt x="48" y="58"/>
                  </a:lnTo>
                  <a:lnTo>
                    <a:pt x="48" y="66"/>
                  </a:lnTo>
                  <a:lnTo>
                    <a:pt x="40" y="72"/>
                  </a:lnTo>
                  <a:lnTo>
                    <a:pt x="34" y="82"/>
                  </a:lnTo>
                  <a:lnTo>
                    <a:pt x="26" y="86"/>
                  </a:lnTo>
                  <a:lnTo>
                    <a:pt x="24" y="86"/>
                  </a:lnTo>
                  <a:lnTo>
                    <a:pt x="22" y="80"/>
                  </a:lnTo>
                  <a:lnTo>
                    <a:pt x="20" y="64"/>
                  </a:lnTo>
                  <a:lnTo>
                    <a:pt x="20" y="68"/>
                  </a:lnTo>
                  <a:lnTo>
                    <a:pt x="2" y="74"/>
                  </a:lnTo>
                  <a:lnTo>
                    <a:pt x="0" y="70"/>
                  </a:lnTo>
                  <a:lnTo>
                    <a:pt x="4" y="62"/>
                  </a:lnTo>
                  <a:lnTo>
                    <a:pt x="14" y="54"/>
                  </a:lnTo>
                  <a:lnTo>
                    <a:pt x="12" y="42"/>
                  </a:lnTo>
                  <a:lnTo>
                    <a:pt x="14" y="28"/>
                  </a:lnTo>
                  <a:lnTo>
                    <a:pt x="14" y="14"/>
                  </a:lnTo>
                  <a:lnTo>
                    <a:pt x="20" y="4"/>
                  </a:lnTo>
                  <a:lnTo>
                    <a:pt x="20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34" name="Freeform 606">
              <a:extLst>
                <a:ext uri="{FF2B5EF4-FFF2-40B4-BE49-F238E27FC236}">
                  <a16:creationId xmlns:a16="http://schemas.microsoft.com/office/drawing/2014/main" id="{BDD7DCD7-64F0-45FE-9861-E69EC5A9C6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4288" y="2582863"/>
              <a:ext cx="22225" cy="25400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14" y="16"/>
                </a:cxn>
                <a:cxn ang="0">
                  <a:pos x="10" y="16"/>
                </a:cxn>
                <a:cxn ang="0">
                  <a:pos x="4" y="12"/>
                </a:cxn>
                <a:cxn ang="0">
                  <a:pos x="0" y="0"/>
                </a:cxn>
                <a:cxn ang="0">
                  <a:pos x="8" y="6"/>
                </a:cxn>
                <a:cxn ang="0">
                  <a:pos x="8" y="6"/>
                </a:cxn>
              </a:cxnLst>
              <a:rect l="0" t="0" r="r" b="b"/>
              <a:pathLst>
                <a:path w="14" h="16">
                  <a:moveTo>
                    <a:pt x="8" y="6"/>
                  </a:moveTo>
                  <a:lnTo>
                    <a:pt x="14" y="16"/>
                  </a:lnTo>
                  <a:lnTo>
                    <a:pt x="10" y="16"/>
                  </a:lnTo>
                  <a:lnTo>
                    <a:pt x="4" y="12"/>
                  </a:lnTo>
                  <a:lnTo>
                    <a:pt x="0" y="0"/>
                  </a:lnTo>
                  <a:lnTo>
                    <a:pt x="8" y="6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35" name="Freeform 608">
              <a:extLst>
                <a:ext uri="{FF2B5EF4-FFF2-40B4-BE49-F238E27FC236}">
                  <a16:creationId xmlns:a16="http://schemas.microsoft.com/office/drawing/2014/main" id="{185922F5-1C53-4376-91AB-996CFB9AB1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6688" y="2465388"/>
              <a:ext cx="44450" cy="5715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6" y="2"/>
                </a:cxn>
                <a:cxn ang="0">
                  <a:pos x="28" y="10"/>
                </a:cxn>
                <a:cxn ang="0">
                  <a:pos x="28" y="28"/>
                </a:cxn>
                <a:cxn ang="0">
                  <a:pos x="20" y="36"/>
                </a:cxn>
                <a:cxn ang="0">
                  <a:pos x="4" y="36"/>
                </a:cxn>
                <a:cxn ang="0">
                  <a:pos x="0" y="26"/>
                </a:cxn>
                <a:cxn ang="0">
                  <a:pos x="0" y="16"/>
                </a:cxn>
                <a:cxn ang="0">
                  <a:pos x="6" y="2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28" h="36">
                  <a:moveTo>
                    <a:pt x="12" y="0"/>
                  </a:moveTo>
                  <a:lnTo>
                    <a:pt x="26" y="2"/>
                  </a:lnTo>
                  <a:lnTo>
                    <a:pt x="28" y="10"/>
                  </a:lnTo>
                  <a:lnTo>
                    <a:pt x="28" y="28"/>
                  </a:lnTo>
                  <a:lnTo>
                    <a:pt x="20" y="36"/>
                  </a:lnTo>
                  <a:lnTo>
                    <a:pt x="4" y="36"/>
                  </a:lnTo>
                  <a:lnTo>
                    <a:pt x="0" y="26"/>
                  </a:lnTo>
                  <a:lnTo>
                    <a:pt x="0" y="16"/>
                  </a:lnTo>
                  <a:lnTo>
                    <a:pt x="6" y="2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36" name="Freeform 609">
              <a:extLst>
                <a:ext uri="{FF2B5EF4-FFF2-40B4-BE49-F238E27FC236}">
                  <a16:creationId xmlns:a16="http://schemas.microsoft.com/office/drawing/2014/main" id="{80A52760-6B0C-46AA-99C4-C947CD06A3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0663" y="2471738"/>
              <a:ext cx="25400" cy="222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4" y="0"/>
                </a:cxn>
                <a:cxn ang="0">
                  <a:pos x="14" y="8"/>
                </a:cxn>
                <a:cxn ang="0">
                  <a:pos x="16" y="14"/>
                </a:cxn>
                <a:cxn ang="0">
                  <a:pos x="4" y="14"/>
                </a:cxn>
                <a:cxn ang="0">
                  <a:pos x="0" y="10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6" h="14">
                  <a:moveTo>
                    <a:pt x="0" y="6"/>
                  </a:moveTo>
                  <a:lnTo>
                    <a:pt x="4" y="0"/>
                  </a:lnTo>
                  <a:lnTo>
                    <a:pt x="14" y="8"/>
                  </a:lnTo>
                  <a:lnTo>
                    <a:pt x="16" y="14"/>
                  </a:lnTo>
                  <a:lnTo>
                    <a:pt x="4" y="14"/>
                  </a:lnTo>
                  <a:lnTo>
                    <a:pt x="0" y="1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37" name="Freeform 610">
              <a:extLst>
                <a:ext uri="{FF2B5EF4-FFF2-40B4-BE49-F238E27FC236}">
                  <a16:creationId xmlns:a16="http://schemas.microsoft.com/office/drawing/2014/main" id="{52FD3CD1-1E26-4677-867A-6F4EB4FCEB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9063" y="2401888"/>
              <a:ext cx="25400" cy="28575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8" y="16"/>
                </a:cxn>
                <a:cxn ang="0">
                  <a:pos x="0" y="18"/>
                </a:cxn>
                <a:cxn ang="0">
                  <a:pos x="4" y="10"/>
                </a:cxn>
                <a:cxn ang="0">
                  <a:pos x="10" y="4"/>
                </a:cxn>
                <a:cxn ang="0">
                  <a:pos x="14" y="6"/>
                </a:cxn>
                <a:cxn ang="0">
                  <a:pos x="16" y="0"/>
                </a:cxn>
                <a:cxn ang="0">
                  <a:pos x="12" y="0"/>
                </a:cxn>
                <a:cxn ang="0">
                  <a:pos x="10" y="4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6" h="18">
                  <a:moveTo>
                    <a:pt x="12" y="6"/>
                  </a:moveTo>
                  <a:lnTo>
                    <a:pt x="8" y="16"/>
                  </a:lnTo>
                  <a:lnTo>
                    <a:pt x="0" y="18"/>
                  </a:lnTo>
                  <a:lnTo>
                    <a:pt x="4" y="10"/>
                  </a:lnTo>
                  <a:lnTo>
                    <a:pt x="10" y="4"/>
                  </a:lnTo>
                  <a:lnTo>
                    <a:pt x="14" y="6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10" y="4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38" name="Freeform 611">
              <a:extLst>
                <a:ext uri="{FF2B5EF4-FFF2-40B4-BE49-F238E27FC236}">
                  <a16:creationId xmlns:a16="http://schemas.microsoft.com/office/drawing/2014/main" id="{F0A83C87-3E18-49D3-98AA-A6A737536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6838" y="2376488"/>
              <a:ext cx="25400" cy="190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6" y="2"/>
                </a:cxn>
                <a:cxn ang="0">
                  <a:pos x="8" y="8"/>
                </a:cxn>
                <a:cxn ang="0">
                  <a:pos x="6" y="6"/>
                </a:cxn>
                <a:cxn ang="0">
                  <a:pos x="6" y="12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6" h="12">
                  <a:moveTo>
                    <a:pt x="4" y="0"/>
                  </a:moveTo>
                  <a:lnTo>
                    <a:pt x="16" y="2"/>
                  </a:lnTo>
                  <a:lnTo>
                    <a:pt x="8" y="8"/>
                  </a:lnTo>
                  <a:lnTo>
                    <a:pt x="6" y="6"/>
                  </a:lnTo>
                  <a:lnTo>
                    <a:pt x="6" y="12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39" name="Freeform 612">
              <a:extLst>
                <a:ext uri="{FF2B5EF4-FFF2-40B4-BE49-F238E27FC236}">
                  <a16:creationId xmlns:a16="http://schemas.microsoft.com/office/drawing/2014/main" id="{BE91BF97-3143-4A4B-81B6-1CCB035163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1288" y="2719388"/>
              <a:ext cx="19050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" y="0"/>
                </a:cxn>
                <a:cxn ang="0">
                  <a:pos x="12" y="6"/>
                </a:cxn>
                <a:cxn ang="0">
                  <a:pos x="8" y="1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10">
                  <a:moveTo>
                    <a:pt x="0" y="0"/>
                  </a:moveTo>
                  <a:lnTo>
                    <a:pt x="10" y="0"/>
                  </a:lnTo>
                  <a:lnTo>
                    <a:pt x="12" y="6"/>
                  </a:lnTo>
                  <a:lnTo>
                    <a:pt x="8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40" name="Freeform 613">
              <a:extLst>
                <a:ext uri="{FF2B5EF4-FFF2-40B4-BE49-F238E27FC236}">
                  <a16:creationId xmlns:a16="http://schemas.microsoft.com/office/drawing/2014/main" id="{BEDCEC22-ACDD-45B3-8855-6AA83DF0D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3513" y="2706688"/>
              <a:ext cx="15875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4"/>
                </a:cxn>
                <a:cxn ang="0">
                  <a:pos x="10" y="8"/>
                </a:cxn>
                <a:cxn ang="0">
                  <a:pos x="4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8">
                  <a:moveTo>
                    <a:pt x="0" y="0"/>
                  </a:moveTo>
                  <a:lnTo>
                    <a:pt x="8" y="4"/>
                  </a:lnTo>
                  <a:lnTo>
                    <a:pt x="10" y="8"/>
                  </a:lnTo>
                  <a:lnTo>
                    <a:pt x="4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41" name="Freeform 614">
              <a:extLst>
                <a:ext uri="{FF2B5EF4-FFF2-40B4-BE49-F238E27FC236}">
                  <a16:creationId xmlns:a16="http://schemas.microsoft.com/office/drawing/2014/main" id="{46F6224D-3378-40E6-8E68-7BEBEE7589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2363" y="1055688"/>
              <a:ext cx="657225" cy="857250"/>
            </a:xfrm>
            <a:custGeom>
              <a:avLst/>
              <a:gdLst/>
              <a:ahLst/>
              <a:cxnLst>
                <a:cxn ang="0">
                  <a:pos x="98" y="524"/>
                </a:cxn>
                <a:cxn ang="0">
                  <a:pos x="120" y="524"/>
                </a:cxn>
                <a:cxn ang="0">
                  <a:pos x="134" y="520"/>
                </a:cxn>
                <a:cxn ang="0">
                  <a:pos x="174" y="516"/>
                </a:cxn>
                <a:cxn ang="0">
                  <a:pos x="168" y="494"/>
                </a:cxn>
                <a:cxn ang="0">
                  <a:pos x="158" y="478"/>
                </a:cxn>
                <a:cxn ang="0">
                  <a:pos x="138" y="462"/>
                </a:cxn>
                <a:cxn ang="0">
                  <a:pos x="188" y="444"/>
                </a:cxn>
                <a:cxn ang="0">
                  <a:pos x="226" y="406"/>
                </a:cxn>
                <a:cxn ang="0">
                  <a:pos x="212" y="370"/>
                </a:cxn>
                <a:cxn ang="0">
                  <a:pos x="190" y="350"/>
                </a:cxn>
                <a:cxn ang="0">
                  <a:pos x="234" y="344"/>
                </a:cxn>
                <a:cxn ang="0">
                  <a:pos x="226" y="334"/>
                </a:cxn>
                <a:cxn ang="0">
                  <a:pos x="248" y="306"/>
                </a:cxn>
                <a:cxn ang="0">
                  <a:pos x="284" y="282"/>
                </a:cxn>
                <a:cxn ang="0">
                  <a:pos x="288" y="264"/>
                </a:cxn>
                <a:cxn ang="0">
                  <a:pos x="354" y="162"/>
                </a:cxn>
                <a:cxn ang="0">
                  <a:pos x="306" y="156"/>
                </a:cxn>
                <a:cxn ang="0">
                  <a:pos x="410" y="72"/>
                </a:cxn>
                <a:cxn ang="0">
                  <a:pos x="378" y="26"/>
                </a:cxn>
                <a:cxn ang="0">
                  <a:pos x="348" y="28"/>
                </a:cxn>
                <a:cxn ang="0">
                  <a:pos x="256" y="0"/>
                </a:cxn>
                <a:cxn ang="0">
                  <a:pos x="216" y="60"/>
                </a:cxn>
                <a:cxn ang="0">
                  <a:pos x="146" y="24"/>
                </a:cxn>
                <a:cxn ang="0">
                  <a:pos x="128" y="68"/>
                </a:cxn>
                <a:cxn ang="0">
                  <a:pos x="110" y="92"/>
                </a:cxn>
                <a:cxn ang="0">
                  <a:pos x="74" y="74"/>
                </a:cxn>
                <a:cxn ang="0">
                  <a:pos x="90" y="120"/>
                </a:cxn>
                <a:cxn ang="0">
                  <a:pos x="64" y="122"/>
                </a:cxn>
                <a:cxn ang="0">
                  <a:pos x="32" y="134"/>
                </a:cxn>
                <a:cxn ang="0">
                  <a:pos x="36" y="152"/>
                </a:cxn>
                <a:cxn ang="0">
                  <a:pos x="44" y="184"/>
                </a:cxn>
                <a:cxn ang="0">
                  <a:pos x="36" y="216"/>
                </a:cxn>
                <a:cxn ang="0">
                  <a:pos x="76" y="242"/>
                </a:cxn>
                <a:cxn ang="0">
                  <a:pos x="106" y="234"/>
                </a:cxn>
                <a:cxn ang="0">
                  <a:pos x="132" y="224"/>
                </a:cxn>
                <a:cxn ang="0">
                  <a:pos x="162" y="210"/>
                </a:cxn>
                <a:cxn ang="0">
                  <a:pos x="174" y="190"/>
                </a:cxn>
                <a:cxn ang="0">
                  <a:pos x="158" y="236"/>
                </a:cxn>
                <a:cxn ang="0">
                  <a:pos x="160" y="312"/>
                </a:cxn>
                <a:cxn ang="0">
                  <a:pos x="72" y="266"/>
                </a:cxn>
                <a:cxn ang="0">
                  <a:pos x="92" y="312"/>
                </a:cxn>
                <a:cxn ang="0">
                  <a:pos x="96" y="356"/>
                </a:cxn>
                <a:cxn ang="0">
                  <a:pos x="126" y="384"/>
                </a:cxn>
                <a:cxn ang="0">
                  <a:pos x="68" y="390"/>
                </a:cxn>
                <a:cxn ang="0">
                  <a:pos x="78" y="418"/>
                </a:cxn>
                <a:cxn ang="0">
                  <a:pos x="100" y="404"/>
                </a:cxn>
                <a:cxn ang="0">
                  <a:pos x="88" y="438"/>
                </a:cxn>
                <a:cxn ang="0">
                  <a:pos x="114" y="456"/>
                </a:cxn>
                <a:cxn ang="0">
                  <a:pos x="100" y="466"/>
                </a:cxn>
                <a:cxn ang="0">
                  <a:pos x="50" y="452"/>
                </a:cxn>
                <a:cxn ang="0">
                  <a:pos x="64" y="478"/>
                </a:cxn>
                <a:cxn ang="0">
                  <a:pos x="44" y="522"/>
                </a:cxn>
                <a:cxn ang="0">
                  <a:pos x="56" y="526"/>
                </a:cxn>
                <a:cxn ang="0">
                  <a:pos x="70" y="526"/>
                </a:cxn>
              </a:cxnLst>
              <a:rect l="0" t="0" r="r" b="b"/>
              <a:pathLst>
                <a:path w="414" h="540">
                  <a:moveTo>
                    <a:pt x="70" y="526"/>
                  </a:moveTo>
                  <a:lnTo>
                    <a:pt x="88" y="534"/>
                  </a:lnTo>
                  <a:lnTo>
                    <a:pt x="98" y="532"/>
                  </a:lnTo>
                  <a:lnTo>
                    <a:pt x="92" y="522"/>
                  </a:lnTo>
                  <a:lnTo>
                    <a:pt x="90" y="516"/>
                  </a:lnTo>
                  <a:lnTo>
                    <a:pt x="98" y="524"/>
                  </a:lnTo>
                  <a:lnTo>
                    <a:pt x="102" y="520"/>
                  </a:lnTo>
                  <a:lnTo>
                    <a:pt x="102" y="512"/>
                  </a:lnTo>
                  <a:lnTo>
                    <a:pt x="112" y="524"/>
                  </a:lnTo>
                  <a:lnTo>
                    <a:pt x="116" y="522"/>
                  </a:lnTo>
                  <a:lnTo>
                    <a:pt x="116" y="516"/>
                  </a:lnTo>
                  <a:lnTo>
                    <a:pt x="120" y="524"/>
                  </a:lnTo>
                  <a:lnTo>
                    <a:pt x="122" y="526"/>
                  </a:lnTo>
                  <a:lnTo>
                    <a:pt x="130" y="524"/>
                  </a:lnTo>
                  <a:lnTo>
                    <a:pt x="132" y="518"/>
                  </a:lnTo>
                  <a:lnTo>
                    <a:pt x="126" y="508"/>
                  </a:lnTo>
                  <a:lnTo>
                    <a:pt x="132" y="512"/>
                  </a:lnTo>
                  <a:lnTo>
                    <a:pt x="134" y="520"/>
                  </a:lnTo>
                  <a:lnTo>
                    <a:pt x="146" y="520"/>
                  </a:lnTo>
                  <a:lnTo>
                    <a:pt x="148" y="528"/>
                  </a:lnTo>
                  <a:lnTo>
                    <a:pt x="146" y="536"/>
                  </a:lnTo>
                  <a:lnTo>
                    <a:pt x="146" y="540"/>
                  </a:lnTo>
                  <a:lnTo>
                    <a:pt x="164" y="532"/>
                  </a:lnTo>
                  <a:lnTo>
                    <a:pt x="174" y="516"/>
                  </a:lnTo>
                  <a:lnTo>
                    <a:pt x="176" y="524"/>
                  </a:lnTo>
                  <a:lnTo>
                    <a:pt x="186" y="514"/>
                  </a:lnTo>
                  <a:lnTo>
                    <a:pt x="188" y="504"/>
                  </a:lnTo>
                  <a:lnTo>
                    <a:pt x="184" y="492"/>
                  </a:lnTo>
                  <a:lnTo>
                    <a:pt x="176" y="500"/>
                  </a:lnTo>
                  <a:lnTo>
                    <a:pt x="168" y="494"/>
                  </a:lnTo>
                  <a:lnTo>
                    <a:pt x="170" y="490"/>
                  </a:lnTo>
                  <a:lnTo>
                    <a:pt x="174" y="486"/>
                  </a:lnTo>
                  <a:lnTo>
                    <a:pt x="168" y="478"/>
                  </a:lnTo>
                  <a:lnTo>
                    <a:pt x="156" y="486"/>
                  </a:lnTo>
                  <a:lnTo>
                    <a:pt x="156" y="486"/>
                  </a:lnTo>
                  <a:lnTo>
                    <a:pt x="158" y="478"/>
                  </a:lnTo>
                  <a:lnTo>
                    <a:pt x="148" y="476"/>
                  </a:lnTo>
                  <a:lnTo>
                    <a:pt x="136" y="486"/>
                  </a:lnTo>
                  <a:lnTo>
                    <a:pt x="134" y="476"/>
                  </a:lnTo>
                  <a:lnTo>
                    <a:pt x="144" y="474"/>
                  </a:lnTo>
                  <a:lnTo>
                    <a:pt x="140" y="468"/>
                  </a:lnTo>
                  <a:lnTo>
                    <a:pt x="138" y="462"/>
                  </a:lnTo>
                  <a:lnTo>
                    <a:pt x="154" y="474"/>
                  </a:lnTo>
                  <a:lnTo>
                    <a:pt x="184" y="470"/>
                  </a:lnTo>
                  <a:lnTo>
                    <a:pt x="188" y="458"/>
                  </a:lnTo>
                  <a:lnTo>
                    <a:pt x="192" y="454"/>
                  </a:lnTo>
                  <a:lnTo>
                    <a:pt x="186" y="450"/>
                  </a:lnTo>
                  <a:lnTo>
                    <a:pt x="188" y="444"/>
                  </a:lnTo>
                  <a:lnTo>
                    <a:pt x="184" y="438"/>
                  </a:lnTo>
                  <a:lnTo>
                    <a:pt x="184" y="432"/>
                  </a:lnTo>
                  <a:lnTo>
                    <a:pt x="214" y="432"/>
                  </a:lnTo>
                  <a:lnTo>
                    <a:pt x="220" y="422"/>
                  </a:lnTo>
                  <a:lnTo>
                    <a:pt x="218" y="418"/>
                  </a:lnTo>
                  <a:lnTo>
                    <a:pt x="226" y="406"/>
                  </a:lnTo>
                  <a:lnTo>
                    <a:pt x="210" y="396"/>
                  </a:lnTo>
                  <a:lnTo>
                    <a:pt x="232" y="388"/>
                  </a:lnTo>
                  <a:lnTo>
                    <a:pt x="230" y="386"/>
                  </a:lnTo>
                  <a:lnTo>
                    <a:pt x="230" y="372"/>
                  </a:lnTo>
                  <a:lnTo>
                    <a:pt x="228" y="370"/>
                  </a:lnTo>
                  <a:lnTo>
                    <a:pt x="212" y="370"/>
                  </a:lnTo>
                  <a:lnTo>
                    <a:pt x="216" y="364"/>
                  </a:lnTo>
                  <a:lnTo>
                    <a:pt x="214" y="360"/>
                  </a:lnTo>
                  <a:lnTo>
                    <a:pt x="190" y="366"/>
                  </a:lnTo>
                  <a:lnTo>
                    <a:pt x="192" y="360"/>
                  </a:lnTo>
                  <a:lnTo>
                    <a:pt x="190" y="358"/>
                  </a:lnTo>
                  <a:lnTo>
                    <a:pt x="190" y="350"/>
                  </a:lnTo>
                  <a:lnTo>
                    <a:pt x="210" y="346"/>
                  </a:lnTo>
                  <a:lnTo>
                    <a:pt x="218" y="356"/>
                  </a:lnTo>
                  <a:lnTo>
                    <a:pt x="232" y="360"/>
                  </a:lnTo>
                  <a:lnTo>
                    <a:pt x="234" y="352"/>
                  </a:lnTo>
                  <a:lnTo>
                    <a:pt x="230" y="348"/>
                  </a:lnTo>
                  <a:lnTo>
                    <a:pt x="234" y="344"/>
                  </a:lnTo>
                  <a:lnTo>
                    <a:pt x="196" y="342"/>
                  </a:lnTo>
                  <a:lnTo>
                    <a:pt x="198" y="338"/>
                  </a:lnTo>
                  <a:lnTo>
                    <a:pt x="196" y="330"/>
                  </a:lnTo>
                  <a:lnTo>
                    <a:pt x="198" y="330"/>
                  </a:lnTo>
                  <a:lnTo>
                    <a:pt x="200" y="324"/>
                  </a:lnTo>
                  <a:lnTo>
                    <a:pt x="226" y="334"/>
                  </a:lnTo>
                  <a:lnTo>
                    <a:pt x="228" y="332"/>
                  </a:lnTo>
                  <a:lnTo>
                    <a:pt x="226" y="328"/>
                  </a:lnTo>
                  <a:lnTo>
                    <a:pt x="246" y="324"/>
                  </a:lnTo>
                  <a:lnTo>
                    <a:pt x="248" y="320"/>
                  </a:lnTo>
                  <a:lnTo>
                    <a:pt x="244" y="308"/>
                  </a:lnTo>
                  <a:lnTo>
                    <a:pt x="248" y="306"/>
                  </a:lnTo>
                  <a:lnTo>
                    <a:pt x="248" y="312"/>
                  </a:lnTo>
                  <a:lnTo>
                    <a:pt x="252" y="314"/>
                  </a:lnTo>
                  <a:lnTo>
                    <a:pt x="266" y="312"/>
                  </a:lnTo>
                  <a:lnTo>
                    <a:pt x="278" y="300"/>
                  </a:lnTo>
                  <a:lnTo>
                    <a:pt x="272" y="296"/>
                  </a:lnTo>
                  <a:lnTo>
                    <a:pt x="284" y="282"/>
                  </a:lnTo>
                  <a:lnTo>
                    <a:pt x="260" y="286"/>
                  </a:lnTo>
                  <a:lnTo>
                    <a:pt x="264" y="280"/>
                  </a:lnTo>
                  <a:lnTo>
                    <a:pt x="290" y="276"/>
                  </a:lnTo>
                  <a:lnTo>
                    <a:pt x="284" y="262"/>
                  </a:lnTo>
                  <a:lnTo>
                    <a:pt x="286" y="254"/>
                  </a:lnTo>
                  <a:lnTo>
                    <a:pt x="288" y="264"/>
                  </a:lnTo>
                  <a:lnTo>
                    <a:pt x="298" y="260"/>
                  </a:lnTo>
                  <a:lnTo>
                    <a:pt x="304" y="242"/>
                  </a:lnTo>
                  <a:lnTo>
                    <a:pt x="314" y="230"/>
                  </a:lnTo>
                  <a:lnTo>
                    <a:pt x="368" y="168"/>
                  </a:lnTo>
                  <a:lnTo>
                    <a:pt x="368" y="158"/>
                  </a:lnTo>
                  <a:lnTo>
                    <a:pt x="354" y="162"/>
                  </a:lnTo>
                  <a:lnTo>
                    <a:pt x="292" y="200"/>
                  </a:lnTo>
                  <a:lnTo>
                    <a:pt x="294" y="194"/>
                  </a:lnTo>
                  <a:lnTo>
                    <a:pt x="292" y="192"/>
                  </a:lnTo>
                  <a:lnTo>
                    <a:pt x="334" y="160"/>
                  </a:lnTo>
                  <a:lnTo>
                    <a:pt x="306" y="162"/>
                  </a:lnTo>
                  <a:lnTo>
                    <a:pt x="306" y="156"/>
                  </a:lnTo>
                  <a:lnTo>
                    <a:pt x="312" y="156"/>
                  </a:lnTo>
                  <a:lnTo>
                    <a:pt x="316" y="156"/>
                  </a:lnTo>
                  <a:lnTo>
                    <a:pt x="374" y="138"/>
                  </a:lnTo>
                  <a:lnTo>
                    <a:pt x="412" y="94"/>
                  </a:lnTo>
                  <a:lnTo>
                    <a:pt x="414" y="80"/>
                  </a:lnTo>
                  <a:lnTo>
                    <a:pt x="410" y="72"/>
                  </a:lnTo>
                  <a:lnTo>
                    <a:pt x="398" y="64"/>
                  </a:lnTo>
                  <a:lnTo>
                    <a:pt x="384" y="72"/>
                  </a:lnTo>
                  <a:lnTo>
                    <a:pt x="388" y="58"/>
                  </a:lnTo>
                  <a:lnTo>
                    <a:pt x="376" y="40"/>
                  </a:lnTo>
                  <a:lnTo>
                    <a:pt x="380" y="38"/>
                  </a:lnTo>
                  <a:lnTo>
                    <a:pt x="378" y="26"/>
                  </a:lnTo>
                  <a:lnTo>
                    <a:pt x="368" y="34"/>
                  </a:lnTo>
                  <a:lnTo>
                    <a:pt x="362" y="20"/>
                  </a:lnTo>
                  <a:lnTo>
                    <a:pt x="352" y="32"/>
                  </a:lnTo>
                  <a:lnTo>
                    <a:pt x="356" y="38"/>
                  </a:lnTo>
                  <a:lnTo>
                    <a:pt x="354" y="40"/>
                  </a:lnTo>
                  <a:lnTo>
                    <a:pt x="348" y="28"/>
                  </a:lnTo>
                  <a:lnTo>
                    <a:pt x="308" y="54"/>
                  </a:lnTo>
                  <a:lnTo>
                    <a:pt x="338" y="16"/>
                  </a:lnTo>
                  <a:lnTo>
                    <a:pt x="300" y="16"/>
                  </a:lnTo>
                  <a:lnTo>
                    <a:pt x="286" y="0"/>
                  </a:lnTo>
                  <a:lnTo>
                    <a:pt x="266" y="12"/>
                  </a:lnTo>
                  <a:lnTo>
                    <a:pt x="256" y="0"/>
                  </a:lnTo>
                  <a:lnTo>
                    <a:pt x="246" y="2"/>
                  </a:lnTo>
                  <a:lnTo>
                    <a:pt x="238" y="18"/>
                  </a:lnTo>
                  <a:lnTo>
                    <a:pt x="244" y="38"/>
                  </a:lnTo>
                  <a:lnTo>
                    <a:pt x="226" y="10"/>
                  </a:lnTo>
                  <a:lnTo>
                    <a:pt x="184" y="10"/>
                  </a:lnTo>
                  <a:lnTo>
                    <a:pt x="216" y="60"/>
                  </a:lnTo>
                  <a:lnTo>
                    <a:pt x="204" y="72"/>
                  </a:lnTo>
                  <a:lnTo>
                    <a:pt x="206" y="62"/>
                  </a:lnTo>
                  <a:lnTo>
                    <a:pt x="206" y="56"/>
                  </a:lnTo>
                  <a:lnTo>
                    <a:pt x="190" y="26"/>
                  </a:lnTo>
                  <a:lnTo>
                    <a:pt x="150" y="18"/>
                  </a:lnTo>
                  <a:lnTo>
                    <a:pt x="146" y="24"/>
                  </a:lnTo>
                  <a:lnTo>
                    <a:pt x="158" y="44"/>
                  </a:lnTo>
                  <a:lnTo>
                    <a:pt x="130" y="36"/>
                  </a:lnTo>
                  <a:lnTo>
                    <a:pt x="144" y="66"/>
                  </a:lnTo>
                  <a:lnTo>
                    <a:pt x="122" y="52"/>
                  </a:lnTo>
                  <a:lnTo>
                    <a:pt x="118" y="60"/>
                  </a:lnTo>
                  <a:lnTo>
                    <a:pt x="128" y="68"/>
                  </a:lnTo>
                  <a:lnTo>
                    <a:pt x="114" y="74"/>
                  </a:lnTo>
                  <a:lnTo>
                    <a:pt x="116" y="84"/>
                  </a:lnTo>
                  <a:lnTo>
                    <a:pt x="142" y="104"/>
                  </a:lnTo>
                  <a:lnTo>
                    <a:pt x="140" y="110"/>
                  </a:lnTo>
                  <a:lnTo>
                    <a:pt x="116" y="90"/>
                  </a:lnTo>
                  <a:lnTo>
                    <a:pt x="110" y="92"/>
                  </a:lnTo>
                  <a:lnTo>
                    <a:pt x="118" y="108"/>
                  </a:lnTo>
                  <a:lnTo>
                    <a:pt x="110" y="106"/>
                  </a:lnTo>
                  <a:lnTo>
                    <a:pt x="110" y="100"/>
                  </a:lnTo>
                  <a:lnTo>
                    <a:pt x="106" y="86"/>
                  </a:lnTo>
                  <a:lnTo>
                    <a:pt x="82" y="70"/>
                  </a:lnTo>
                  <a:lnTo>
                    <a:pt x="74" y="74"/>
                  </a:lnTo>
                  <a:lnTo>
                    <a:pt x="80" y="84"/>
                  </a:lnTo>
                  <a:lnTo>
                    <a:pt x="78" y="90"/>
                  </a:lnTo>
                  <a:lnTo>
                    <a:pt x="64" y="100"/>
                  </a:lnTo>
                  <a:lnTo>
                    <a:pt x="92" y="112"/>
                  </a:lnTo>
                  <a:lnTo>
                    <a:pt x="88" y="114"/>
                  </a:lnTo>
                  <a:lnTo>
                    <a:pt x="90" y="120"/>
                  </a:lnTo>
                  <a:lnTo>
                    <a:pt x="80" y="114"/>
                  </a:lnTo>
                  <a:lnTo>
                    <a:pt x="82" y="124"/>
                  </a:lnTo>
                  <a:lnTo>
                    <a:pt x="70" y="110"/>
                  </a:lnTo>
                  <a:lnTo>
                    <a:pt x="64" y="110"/>
                  </a:lnTo>
                  <a:lnTo>
                    <a:pt x="62" y="116"/>
                  </a:lnTo>
                  <a:lnTo>
                    <a:pt x="64" y="122"/>
                  </a:lnTo>
                  <a:lnTo>
                    <a:pt x="60" y="110"/>
                  </a:lnTo>
                  <a:lnTo>
                    <a:pt x="46" y="104"/>
                  </a:lnTo>
                  <a:lnTo>
                    <a:pt x="34" y="118"/>
                  </a:lnTo>
                  <a:lnTo>
                    <a:pt x="38" y="128"/>
                  </a:lnTo>
                  <a:lnTo>
                    <a:pt x="32" y="122"/>
                  </a:lnTo>
                  <a:lnTo>
                    <a:pt x="32" y="134"/>
                  </a:lnTo>
                  <a:lnTo>
                    <a:pt x="26" y="124"/>
                  </a:lnTo>
                  <a:lnTo>
                    <a:pt x="4" y="140"/>
                  </a:lnTo>
                  <a:lnTo>
                    <a:pt x="0" y="150"/>
                  </a:lnTo>
                  <a:lnTo>
                    <a:pt x="10" y="160"/>
                  </a:lnTo>
                  <a:lnTo>
                    <a:pt x="28" y="146"/>
                  </a:lnTo>
                  <a:lnTo>
                    <a:pt x="36" y="152"/>
                  </a:lnTo>
                  <a:lnTo>
                    <a:pt x="18" y="168"/>
                  </a:lnTo>
                  <a:lnTo>
                    <a:pt x="24" y="176"/>
                  </a:lnTo>
                  <a:lnTo>
                    <a:pt x="54" y="156"/>
                  </a:lnTo>
                  <a:lnTo>
                    <a:pt x="52" y="160"/>
                  </a:lnTo>
                  <a:lnTo>
                    <a:pt x="30" y="178"/>
                  </a:lnTo>
                  <a:lnTo>
                    <a:pt x="44" y="184"/>
                  </a:lnTo>
                  <a:lnTo>
                    <a:pt x="30" y="188"/>
                  </a:lnTo>
                  <a:lnTo>
                    <a:pt x="28" y="200"/>
                  </a:lnTo>
                  <a:lnTo>
                    <a:pt x="34" y="206"/>
                  </a:lnTo>
                  <a:lnTo>
                    <a:pt x="64" y="202"/>
                  </a:lnTo>
                  <a:lnTo>
                    <a:pt x="74" y="208"/>
                  </a:lnTo>
                  <a:lnTo>
                    <a:pt x="36" y="216"/>
                  </a:lnTo>
                  <a:lnTo>
                    <a:pt x="68" y="242"/>
                  </a:lnTo>
                  <a:lnTo>
                    <a:pt x="76" y="218"/>
                  </a:lnTo>
                  <a:lnTo>
                    <a:pt x="88" y="204"/>
                  </a:lnTo>
                  <a:lnTo>
                    <a:pt x="88" y="212"/>
                  </a:lnTo>
                  <a:lnTo>
                    <a:pt x="76" y="236"/>
                  </a:lnTo>
                  <a:lnTo>
                    <a:pt x="76" y="242"/>
                  </a:lnTo>
                  <a:lnTo>
                    <a:pt x="82" y="246"/>
                  </a:lnTo>
                  <a:lnTo>
                    <a:pt x="92" y="240"/>
                  </a:lnTo>
                  <a:lnTo>
                    <a:pt x="90" y="248"/>
                  </a:lnTo>
                  <a:lnTo>
                    <a:pt x="104" y="250"/>
                  </a:lnTo>
                  <a:lnTo>
                    <a:pt x="106" y="242"/>
                  </a:lnTo>
                  <a:lnTo>
                    <a:pt x="106" y="234"/>
                  </a:lnTo>
                  <a:lnTo>
                    <a:pt x="112" y="226"/>
                  </a:lnTo>
                  <a:lnTo>
                    <a:pt x="108" y="238"/>
                  </a:lnTo>
                  <a:lnTo>
                    <a:pt x="114" y="238"/>
                  </a:lnTo>
                  <a:lnTo>
                    <a:pt x="132" y="214"/>
                  </a:lnTo>
                  <a:lnTo>
                    <a:pt x="130" y="218"/>
                  </a:lnTo>
                  <a:lnTo>
                    <a:pt x="132" y="224"/>
                  </a:lnTo>
                  <a:lnTo>
                    <a:pt x="134" y="224"/>
                  </a:lnTo>
                  <a:lnTo>
                    <a:pt x="114" y="242"/>
                  </a:lnTo>
                  <a:lnTo>
                    <a:pt x="118" y="250"/>
                  </a:lnTo>
                  <a:lnTo>
                    <a:pt x="162" y="222"/>
                  </a:lnTo>
                  <a:lnTo>
                    <a:pt x="166" y="212"/>
                  </a:lnTo>
                  <a:lnTo>
                    <a:pt x="162" y="210"/>
                  </a:lnTo>
                  <a:lnTo>
                    <a:pt x="164" y="200"/>
                  </a:lnTo>
                  <a:lnTo>
                    <a:pt x="160" y="190"/>
                  </a:lnTo>
                  <a:lnTo>
                    <a:pt x="168" y="198"/>
                  </a:lnTo>
                  <a:lnTo>
                    <a:pt x="176" y="180"/>
                  </a:lnTo>
                  <a:lnTo>
                    <a:pt x="192" y="164"/>
                  </a:lnTo>
                  <a:lnTo>
                    <a:pt x="174" y="190"/>
                  </a:lnTo>
                  <a:lnTo>
                    <a:pt x="168" y="208"/>
                  </a:lnTo>
                  <a:lnTo>
                    <a:pt x="168" y="216"/>
                  </a:lnTo>
                  <a:lnTo>
                    <a:pt x="206" y="216"/>
                  </a:lnTo>
                  <a:lnTo>
                    <a:pt x="208" y="222"/>
                  </a:lnTo>
                  <a:lnTo>
                    <a:pt x="186" y="222"/>
                  </a:lnTo>
                  <a:lnTo>
                    <a:pt x="158" y="236"/>
                  </a:lnTo>
                  <a:lnTo>
                    <a:pt x="116" y="262"/>
                  </a:lnTo>
                  <a:lnTo>
                    <a:pt x="128" y="286"/>
                  </a:lnTo>
                  <a:lnTo>
                    <a:pt x="140" y="292"/>
                  </a:lnTo>
                  <a:lnTo>
                    <a:pt x="136" y="296"/>
                  </a:lnTo>
                  <a:lnTo>
                    <a:pt x="140" y="310"/>
                  </a:lnTo>
                  <a:lnTo>
                    <a:pt x="160" y="312"/>
                  </a:lnTo>
                  <a:lnTo>
                    <a:pt x="148" y="324"/>
                  </a:lnTo>
                  <a:lnTo>
                    <a:pt x="136" y="320"/>
                  </a:lnTo>
                  <a:lnTo>
                    <a:pt x="130" y="302"/>
                  </a:lnTo>
                  <a:lnTo>
                    <a:pt x="106" y="268"/>
                  </a:lnTo>
                  <a:lnTo>
                    <a:pt x="76" y="260"/>
                  </a:lnTo>
                  <a:lnTo>
                    <a:pt x="72" y="266"/>
                  </a:lnTo>
                  <a:lnTo>
                    <a:pt x="72" y="276"/>
                  </a:lnTo>
                  <a:lnTo>
                    <a:pt x="72" y="284"/>
                  </a:lnTo>
                  <a:lnTo>
                    <a:pt x="74" y="288"/>
                  </a:lnTo>
                  <a:lnTo>
                    <a:pt x="74" y="288"/>
                  </a:lnTo>
                  <a:lnTo>
                    <a:pt x="74" y="300"/>
                  </a:lnTo>
                  <a:lnTo>
                    <a:pt x="92" y="312"/>
                  </a:lnTo>
                  <a:lnTo>
                    <a:pt x="100" y="330"/>
                  </a:lnTo>
                  <a:lnTo>
                    <a:pt x="102" y="348"/>
                  </a:lnTo>
                  <a:lnTo>
                    <a:pt x="108" y="344"/>
                  </a:lnTo>
                  <a:lnTo>
                    <a:pt x="106" y="350"/>
                  </a:lnTo>
                  <a:lnTo>
                    <a:pt x="100" y="352"/>
                  </a:lnTo>
                  <a:lnTo>
                    <a:pt x="96" y="356"/>
                  </a:lnTo>
                  <a:lnTo>
                    <a:pt x="96" y="360"/>
                  </a:lnTo>
                  <a:lnTo>
                    <a:pt x="124" y="370"/>
                  </a:lnTo>
                  <a:lnTo>
                    <a:pt x="140" y="364"/>
                  </a:lnTo>
                  <a:lnTo>
                    <a:pt x="134" y="376"/>
                  </a:lnTo>
                  <a:lnTo>
                    <a:pt x="130" y="382"/>
                  </a:lnTo>
                  <a:lnTo>
                    <a:pt x="126" y="384"/>
                  </a:lnTo>
                  <a:lnTo>
                    <a:pt x="130" y="392"/>
                  </a:lnTo>
                  <a:lnTo>
                    <a:pt x="108" y="372"/>
                  </a:lnTo>
                  <a:lnTo>
                    <a:pt x="92" y="366"/>
                  </a:lnTo>
                  <a:lnTo>
                    <a:pt x="70" y="376"/>
                  </a:lnTo>
                  <a:lnTo>
                    <a:pt x="66" y="390"/>
                  </a:lnTo>
                  <a:lnTo>
                    <a:pt x="68" y="390"/>
                  </a:lnTo>
                  <a:lnTo>
                    <a:pt x="58" y="402"/>
                  </a:lnTo>
                  <a:lnTo>
                    <a:pt x="60" y="416"/>
                  </a:lnTo>
                  <a:lnTo>
                    <a:pt x="60" y="420"/>
                  </a:lnTo>
                  <a:lnTo>
                    <a:pt x="74" y="420"/>
                  </a:lnTo>
                  <a:lnTo>
                    <a:pt x="82" y="404"/>
                  </a:lnTo>
                  <a:lnTo>
                    <a:pt x="78" y="418"/>
                  </a:lnTo>
                  <a:lnTo>
                    <a:pt x="78" y="422"/>
                  </a:lnTo>
                  <a:lnTo>
                    <a:pt x="88" y="422"/>
                  </a:lnTo>
                  <a:lnTo>
                    <a:pt x="92" y="414"/>
                  </a:lnTo>
                  <a:lnTo>
                    <a:pt x="98" y="390"/>
                  </a:lnTo>
                  <a:lnTo>
                    <a:pt x="96" y="404"/>
                  </a:lnTo>
                  <a:lnTo>
                    <a:pt x="100" y="404"/>
                  </a:lnTo>
                  <a:lnTo>
                    <a:pt x="96" y="416"/>
                  </a:lnTo>
                  <a:lnTo>
                    <a:pt x="94" y="420"/>
                  </a:lnTo>
                  <a:lnTo>
                    <a:pt x="92" y="426"/>
                  </a:lnTo>
                  <a:lnTo>
                    <a:pt x="94" y="426"/>
                  </a:lnTo>
                  <a:lnTo>
                    <a:pt x="82" y="432"/>
                  </a:lnTo>
                  <a:lnTo>
                    <a:pt x="88" y="438"/>
                  </a:lnTo>
                  <a:lnTo>
                    <a:pt x="92" y="438"/>
                  </a:lnTo>
                  <a:lnTo>
                    <a:pt x="90" y="446"/>
                  </a:lnTo>
                  <a:lnTo>
                    <a:pt x="94" y="452"/>
                  </a:lnTo>
                  <a:lnTo>
                    <a:pt x="98" y="444"/>
                  </a:lnTo>
                  <a:lnTo>
                    <a:pt x="96" y="458"/>
                  </a:lnTo>
                  <a:lnTo>
                    <a:pt x="114" y="456"/>
                  </a:lnTo>
                  <a:lnTo>
                    <a:pt x="124" y="428"/>
                  </a:lnTo>
                  <a:lnTo>
                    <a:pt x="128" y="426"/>
                  </a:lnTo>
                  <a:lnTo>
                    <a:pt x="120" y="450"/>
                  </a:lnTo>
                  <a:lnTo>
                    <a:pt x="110" y="462"/>
                  </a:lnTo>
                  <a:lnTo>
                    <a:pt x="114" y="466"/>
                  </a:lnTo>
                  <a:lnTo>
                    <a:pt x="100" y="466"/>
                  </a:lnTo>
                  <a:lnTo>
                    <a:pt x="102" y="470"/>
                  </a:lnTo>
                  <a:lnTo>
                    <a:pt x="84" y="464"/>
                  </a:lnTo>
                  <a:lnTo>
                    <a:pt x="82" y="454"/>
                  </a:lnTo>
                  <a:lnTo>
                    <a:pt x="74" y="438"/>
                  </a:lnTo>
                  <a:lnTo>
                    <a:pt x="48" y="442"/>
                  </a:lnTo>
                  <a:lnTo>
                    <a:pt x="50" y="452"/>
                  </a:lnTo>
                  <a:lnTo>
                    <a:pt x="56" y="460"/>
                  </a:lnTo>
                  <a:lnTo>
                    <a:pt x="58" y="470"/>
                  </a:lnTo>
                  <a:lnTo>
                    <a:pt x="68" y="468"/>
                  </a:lnTo>
                  <a:lnTo>
                    <a:pt x="62" y="474"/>
                  </a:lnTo>
                  <a:lnTo>
                    <a:pt x="66" y="474"/>
                  </a:lnTo>
                  <a:lnTo>
                    <a:pt x="64" y="478"/>
                  </a:lnTo>
                  <a:lnTo>
                    <a:pt x="46" y="488"/>
                  </a:lnTo>
                  <a:lnTo>
                    <a:pt x="32" y="504"/>
                  </a:lnTo>
                  <a:lnTo>
                    <a:pt x="32" y="516"/>
                  </a:lnTo>
                  <a:lnTo>
                    <a:pt x="36" y="524"/>
                  </a:lnTo>
                  <a:lnTo>
                    <a:pt x="42" y="516"/>
                  </a:lnTo>
                  <a:lnTo>
                    <a:pt x="44" y="522"/>
                  </a:lnTo>
                  <a:lnTo>
                    <a:pt x="46" y="516"/>
                  </a:lnTo>
                  <a:lnTo>
                    <a:pt x="44" y="506"/>
                  </a:lnTo>
                  <a:lnTo>
                    <a:pt x="44" y="502"/>
                  </a:lnTo>
                  <a:lnTo>
                    <a:pt x="46" y="524"/>
                  </a:lnTo>
                  <a:lnTo>
                    <a:pt x="52" y="528"/>
                  </a:lnTo>
                  <a:lnTo>
                    <a:pt x="56" y="526"/>
                  </a:lnTo>
                  <a:lnTo>
                    <a:pt x="56" y="516"/>
                  </a:lnTo>
                  <a:lnTo>
                    <a:pt x="66" y="528"/>
                  </a:lnTo>
                  <a:lnTo>
                    <a:pt x="70" y="520"/>
                  </a:lnTo>
                  <a:lnTo>
                    <a:pt x="70" y="514"/>
                  </a:lnTo>
                  <a:lnTo>
                    <a:pt x="72" y="520"/>
                  </a:lnTo>
                  <a:lnTo>
                    <a:pt x="70" y="526"/>
                  </a:lnTo>
                  <a:lnTo>
                    <a:pt x="70" y="52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42" name="Freeform 615">
              <a:extLst>
                <a:ext uri="{FF2B5EF4-FFF2-40B4-BE49-F238E27FC236}">
                  <a16:creationId xmlns:a16="http://schemas.microsoft.com/office/drawing/2014/main" id="{EAEDC5E7-5EEB-4FCF-95DC-CE27F76652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313" y="2109788"/>
              <a:ext cx="104775" cy="73025"/>
            </a:xfrm>
            <a:custGeom>
              <a:avLst/>
              <a:gdLst/>
              <a:ahLst/>
              <a:cxnLst>
                <a:cxn ang="0">
                  <a:pos x="28" y="4"/>
                </a:cxn>
                <a:cxn ang="0">
                  <a:pos x="38" y="4"/>
                </a:cxn>
                <a:cxn ang="0">
                  <a:pos x="50" y="10"/>
                </a:cxn>
                <a:cxn ang="0">
                  <a:pos x="66" y="38"/>
                </a:cxn>
                <a:cxn ang="0">
                  <a:pos x="58" y="42"/>
                </a:cxn>
                <a:cxn ang="0">
                  <a:pos x="36" y="38"/>
                </a:cxn>
                <a:cxn ang="0">
                  <a:pos x="22" y="46"/>
                </a:cxn>
                <a:cxn ang="0">
                  <a:pos x="12" y="40"/>
                </a:cxn>
                <a:cxn ang="0">
                  <a:pos x="10" y="24"/>
                </a:cxn>
                <a:cxn ang="0">
                  <a:pos x="0" y="18"/>
                </a:cxn>
                <a:cxn ang="0">
                  <a:pos x="2" y="4"/>
                </a:cxn>
                <a:cxn ang="0">
                  <a:pos x="8" y="0"/>
                </a:cxn>
                <a:cxn ang="0">
                  <a:pos x="28" y="4"/>
                </a:cxn>
                <a:cxn ang="0">
                  <a:pos x="28" y="4"/>
                </a:cxn>
              </a:cxnLst>
              <a:rect l="0" t="0" r="r" b="b"/>
              <a:pathLst>
                <a:path w="66" h="46">
                  <a:moveTo>
                    <a:pt x="28" y="4"/>
                  </a:moveTo>
                  <a:lnTo>
                    <a:pt x="38" y="4"/>
                  </a:lnTo>
                  <a:lnTo>
                    <a:pt x="50" y="10"/>
                  </a:lnTo>
                  <a:lnTo>
                    <a:pt x="66" y="38"/>
                  </a:lnTo>
                  <a:lnTo>
                    <a:pt x="58" y="42"/>
                  </a:lnTo>
                  <a:lnTo>
                    <a:pt x="36" y="38"/>
                  </a:lnTo>
                  <a:lnTo>
                    <a:pt x="22" y="46"/>
                  </a:lnTo>
                  <a:lnTo>
                    <a:pt x="12" y="40"/>
                  </a:lnTo>
                  <a:lnTo>
                    <a:pt x="10" y="24"/>
                  </a:lnTo>
                  <a:lnTo>
                    <a:pt x="0" y="18"/>
                  </a:lnTo>
                  <a:lnTo>
                    <a:pt x="2" y="4"/>
                  </a:lnTo>
                  <a:lnTo>
                    <a:pt x="8" y="0"/>
                  </a:lnTo>
                  <a:lnTo>
                    <a:pt x="28" y="4"/>
                  </a:lnTo>
                  <a:lnTo>
                    <a:pt x="28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43" name="Freeform 616">
              <a:extLst>
                <a:ext uri="{FF2B5EF4-FFF2-40B4-BE49-F238E27FC236}">
                  <a16:creationId xmlns:a16="http://schemas.microsoft.com/office/drawing/2014/main" id="{6ABBD61F-1253-44A7-8D3E-CA62DE9EB8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6988" y="2741613"/>
              <a:ext cx="38100" cy="38100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8" y="6"/>
                </a:cxn>
                <a:cxn ang="0">
                  <a:pos x="0" y="24"/>
                </a:cxn>
                <a:cxn ang="0">
                  <a:pos x="8" y="22"/>
                </a:cxn>
                <a:cxn ang="0">
                  <a:pos x="14" y="18"/>
                </a:cxn>
                <a:cxn ang="0">
                  <a:pos x="14" y="12"/>
                </a:cxn>
                <a:cxn ang="0">
                  <a:pos x="22" y="8"/>
                </a:cxn>
                <a:cxn ang="0">
                  <a:pos x="24" y="2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24" h="24">
                  <a:moveTo>
                    <a:pt x="18" y="0"/>
                  </a:moveTo>
                  <a:lnTo>
                    <a:pt x="8" y="6"/>
                  </a:lnTo>
                  <a:lnTo>
                    <a:pt x="0" y="24"/>
                  </a:lnTo>
                  <a:lnTo>
                    <a:pt x="8" y="22"/>
                  </a:lnTo>
                  <a:lnTo>
                    <a:pt x="14" y="18"/>
                  </a:lnTo>
                  <a:lnTo>
                    <a:pt x="14" y="12"/>
                  </a:lnTo>
                  <a:lnTo>
                    <a:pt x="22" y="8"/>
                  </a:lnTo>
                  <a:lnTo>
                    <a:pt x="24" y="2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44" name="Freeform 617">
              <a:extLst>
                <a:ext uri="{FF2B5EF4-FFF2-40B4-BE49-F238E27FC236}">
                  <a16:creationId xmlns:a16="http://schemas.microsoft.com/office/drawing/2014/main" id="{28638778-C28D-4679-853A-0B813FDFDE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0013" y="2767013"/>
              <a:ext cx="22225" cy="3810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2" y="4"/>
                </a:cxn>
                <a:cxn ang="0">
                  <a:pos x="0" y="18"/>
                </a:cxn>
                <a:cxn ang="0">
                  <a:pos x="8" y="24"/>
                </a:cxn>
                <a:cxn ang="0">
                  <a:pos x="14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4" h="24">
                  <a:moveTo>
                    <a:pt x="4" y="0"/>
                  </a:moveTo>
                  <a:lnTo>
                    <a:pt x="2" y="4"/>
                  </a:lnTo>
                  <a:lnTo>
                    <a:pt x="0" y="18"/>
                  </a:lnTo>
                  <a:lnTo>
                    <a:pt x="8" y="24"/>
                  </a:lnTo>
                  <a:lnTo>
                    <a:pt x="14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45" name="Freeform 618">
              <a:extLst>
                <a:ext uri="{FF2B5EF4-FFF2-40B4-BE49-F238E27FC236}">
                  <a16:creationId xmlns:a16="http://schemas.microsoft.com/office/drawing/2014/main" id="{C30AFD3B-6EBB-4A81-84AE-13AF92B439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7188" y="2846388"/>
              <a:ext cx="9525" cy="12700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8"/>
                </a:cxn>
                <a:cxn ang="0">
                  <a:pos x="6" y="4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6" h="8">
                  <a:moveTo>
                    <a:pt x="2" y="2"/>
                  </a:moveTo>
                  <a:lnTo>
                    <a:pt x="0" y="8"/>
                  </a:lnTo>
                  <a:lnTo>
                    <a:pt x="6" y="4"/>
                  </a:lnTo>
                  <a:lnTo>
                    <a:pt x="6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46" name="Freeform 619">
              <a:extLst>
                <a:ext uri="{FF2B5EF4-FFF2-40B4-BE49-F238E27FC236}">
                  <a16:creationId xmlns:a16="http://schemas.microsoft.com/office/drawing/2014/main" id="{D573D72A-3329-4F22-8A61-6B1088B931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7513" y="2798763"/>
              <a:ext cx="15875" cy="1270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0" y="2"/>
                </a:cxn>
                <a:cxn ang="0">
                  <a:pos x="10" y="8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0" h="8">
                  <a:moveTo>
                    <a:pt x="6" y="0"/>
                  </a:moveTo>
                  <a:lnTo>
                    <a:pt x="10" y="2"/>
                  </a:lnTo>
                  <a:lnTo>
                    <a:pt x="10" y="8"/>
                  </a:lnTo>
                  <a:lnTo>
                    <a:pt x="0" y="4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47" name="Freeform 620">
              <a:extLst>
                <a:ext uri="{FF2B5EF4-FFF2-40B4-BE49-F238E27FC236}">
                  <a16:creationId xmlns:a16="http://schemas.microsoft.com/office/drawing/2014/main" id="{942990E1-F2FC-470E-8B57-DBF49056C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3638" y="2100263"/>
              <a:ext cx="612775" cy="688975"/>
            </a:xfrm>
            <a:custGeom>
              <a:avLst/>
              <a:gdLst/>
              <a:ahLst/>
              <a:cxnLst>
                <a:cxn ang="0">
                  <a:pos x="10" y="36"/>
                </a:cxn>
                <a:cxn ang="0">
                  <a:pos x="2" y="76"/>
                </a:cxn>
                <a:cxn ang="0">
                  <a:pos x="2" y="112"/>
                </a:cxn>
                <a:cxn ang="0">
                  <a:pos x="20" y="148"/>
                </a:cxn>
                <a:cxn ang="0">
                  <a:pos x="54" y="164"/>
                </a:cxn>
                <a:cxn ang="0">
                  <a:pos x="114" y="168"/>
                </a:cxn>
                <a:cxn ang="0">
                  <a:pos x="136" y="166"/>
                </a:cxn>
                <a:cxn ang="0">
                  <a:pos x="158" y="158"/>
                </a:cxn>
                <a:cxn ang="0">
                  <a:pos x="192" y="194"/>
                </a:cxn>
                <a:cxn ang="0">
                  <a:pos x="194" y="206"/>
                </a:cxn>
                <a:cxn ang="0">
                  <a:pos x="212" y="214"/>
                </a:cxn>
                <a:cxn ang="0">
                  <a:pos x="236" y="266"/>
                </a:cxn>
                <a:cxn ang="0">
                  <a:pos x="220" y="320"/>
                </a:cxn>
                <a:cxn ang="0">
                  <a:pos x="198" y="334"/>
                </a:cxn>
                <a:cxn ang="0">
                  <a:pos x="160" y="344"/>
                </a:cxn>
                <a:cxn ang="0">
                  <a:pos x="192" y="354"/>
                </a:cxn>
                <a:cxn ang="0">
                  <a:pos x="204" y="350"/>
                </a:cxn>
                <a:cxn ang="0">
                  <a:pos x="216" y="350"/>
                </a:cxn>
                <a:cxn ang="0">
                  <a:pos x="238" y="376"/>
                </a:cxn>
                <a:cxn ang="0">
                  <a:pos x="242" y="386"/>
                </a:cxn>
                <a:cxn ang="0">
                  <a:pos x="272" y="410"/>
                </a:cxn>
                <a:cxn ang="0">
                  <a:pos x="286" y="416"/>
                </a:cxn>
                <a:cxn ang="0">
                  <a:pos x="318" y="434"/>
                </a:cxn>
                <a:cxn ang="0">
                  <a:pos x="298" y="400"/>
                </a:cxn>
                <a:cxn ang="0">
                  <a:pos x="298" y="386"/>
                </a:cxn>
                <a:cxn ang="0">
                  <a:pos x="324" y="404"/>
                </a:cxn>
                <a:cxn ang="0">
                  <a:pos x="340" y="414"/>
                </a:cxn>
                <a:cxn ang="0">
                  <a:pos x="336" y="394"/>
                </a:cxn>
                <a:cxn ang="0">
                  <a:pos x="334" y="368"/>
                </a:cxn>
                <a:cxn ang="0">
                  <a:pos x="332" y="350"/>
                </a:cxn>
                <a:cxn ang="0">
                  <a:pos x="314" y="348"/>
                </a:cxn>
                <a:cxn ang="0">
                  <a:pos x="306" y="326"/>
                </a:cxn>
                <a:cxn ang="0">
                  <a:pos x="296" y="300"/>
                </a:cxn>
                <a:cxn ang="0">
                  <a:pos x="304" y="294"/>
                </a:cxn>
                <a:cxn ang="0">
                  <a:pos x="324" y="306"/>
                </a:cxn>
                <a:cxn ang="0">
                  <a:pos x="340" y="326"/>
                </a:cxn>
                <a:cxn ang="0">
                  <a:pos x="352" y="338"/>
                </a:cxn>
                <a:cxn ang="0">
                  <a:pos x="368" y="318"/>
                </a:cxn>
                <a:cxn ang="0">
                  <a:pos x="372" y="300"/>
                </a:cxn>
                <a:cxn ang="0">
                  <a:pos x="360" y="280"/>
                </a:cxn>
                <a:cxn ang="0">
                  <a:pos x="334" y="246"/>
                </a:cxn>
                <a:cxn ang="0">
                  <a:pos x="312" y="232"/>
                </a:cxn>
                <a:cxn ang="0">
                  <a:pos x="288" y="198"/>
                </a:cxn>
                <a:cxn ang="0">
                  <a:pos x="310" y="188"/>
                </a:cxn>
                <a:cxn ang="0">
                  <a:pos x="306" y="176"/>
                </a:cxn>
                <a:cxn ang="0">
                  <a:pos x="292" y="162"/>
                </a:cxn>
                <a:cxn ang="0">
                  <a:pos x="286" y="148"/>
                </a:cxn>
                <a:cxn ang="0">
                  <a:pos x="258" y="140"/>
                </a:cxn>
                <a:cxn ang="0">
                  <a:pos x="254" y="116"/>
                </a:cxn>
                <a:cxn ang="0">
                  <a:pos x="220" y="108"/>
                </a:cxn>
                <a:cxn ang="0">
                  <a:pos x="206" y="96"/>
                </a:cxn>
                <a:cxn ang="0">
                  <a:pos x="202" y="70"/>
                </a:cxn>
                <a:cxn ang="0">
                  <a:pos x="154" y="64"/>
                </a:cxn>
                <a:cxn ang="0">
                  <a:pos x="132" y="74"/>
                </a:cxn>
                <a:cxn ang="0">
                  <a:pos x="130" y="52"/>
                </a:cxn>
                <a:cxn ang="0">
                  <a:pos x="114" y="6"/>
                </a:cxn>
                <a:cxn ang="0">
                  <a:pos x="82" y="20"/>
                </a:cxn>
                <a:cxn ang="0">
                  <a:pos x="68" y="32"/>
                </a:cxn>
                <a:cxn ang="0">
                  <a:pos x="60" y="64"/>
                </a:cxn>
                <a:cxn ang="0">
                  <a:pos x="70" y="112"/>
                </a:cxn>
                <a:cxn ang="0">
                  <a:pos x="46" y="126"/>
                </a:cxn>
                <a:cxn ang="0">
                  <a:pos x="48" y="82"/>
                </a:cxn>
                <a:cxn ang="0">
                  <a:pos x="68" y="6"/>
                </a:cxn>
              </a:cxnLst>
              <a:rect l="0" t="0" r="r" b="b"/>
              <a:pathLst>
                <a:path w="386" h="434">
                  <a:moveTo>
                    <a:pt x="68" y="4"/>
                  </a:moveTo>
                  <a:lnTo>
                    <a:pt x="50" y="0"/>
                  </a:lnTo>
                  <a:lnTo>
                    <a:pt x="34" y="6"/>
                  </a:lnTo>
                  <a:lnTo>
                    <a:pt x="18" y="18"/>
                  </a:lnTo>
                  <a:lnTo>
                    <a:pt x="12" y="34"/>
                  </a:lnTo>
                  <a:lnTo>
                    <a:pt x="10" y="36"/>
                  </a:lnTo>
                  <a:lnTo>
                    <a:pt x="12" y="40"/>
                  </a:lnTo>
                  <a:lnTo>
                    <a:pt x="8" y="42"/>
                  </a:lnTo>
                  <a:lnTo>
                    <a:pt x="8" y="48"/>
                  </a:lnTo>
                  <a:lnTo>
                    <a:pt x="6" y="50"/>
                  </a:lnTo>
                  <a:lnTo>
                    <a:pt x="0" y="68"/>
                  </a:lnTo>
                  <a:lnTo>
                    <a:pt x="2" y="76"/>
                  </a:lnTo>
                  <a:lnTo>
                    <a:pt x="6" y="76"/>
                  </a:lnTo>
                  <a:lnTo>
                    <a:pt x="0" y="84"/>
                  </a:lnTo>
                  <a:lnTo>
                    <a:pt x="2" y="94"/>
                  </a:lnTo>
                  <a:lnTo>
                    <a:pt x="0" y="98"/>
                  </a:lnTo>
                  <a:lnTo>
                    <a:pt x="0" y="108"/>
                  </a:lnTo>
                  <a:lnTo>
                    <a:pt x="2" y="112"/>
                  </a:lnTo>
                  <a:lnTo>
                    <a:pt x="28" y="116"/>
                  </a:lnTo>
                  <a:lnTo>
                    <a:pt x="38" y="126"/>
                  </a:lnTo>
                  <a:lnTo>
                    <a:pt x="26" y="130"/>
                  </a:lnTo>
                  <a:lnTo>
                    <a:pt x="8" y="124"/>
                  </a:lnTo>
                  <a:lnTo>
                    <a:pt x="8" y="130"/>
                  </a:lnTo>
                  <a:lnTo>
                    <a:pt x="20" y="148"/>
                  </a:lnTo>
                  <a:lnTo>
                    <a:pt x="24" y="154"/>
                  </a:lnTo>
                  <a:lnTo>
                    <a:pt x="40" y="154"/>
                  </a:lnTo>
                  <a:lnTo>
                    <a:pt x="44" y="154"/>
                  </a:lnTo>
                  <a:lnTo>
                    <a:pt x="46" y="148"/>
                  </a:lnTo>
                  <a:lnTo>
                    <a:pt x="48" y="156"/>
                  </a:lnTo>
                  <a:lnTo>
                    <a:pt x="54" y="164"/>
                  </a:lnTo>
                  <a:lnTo>
                    <a:pt x="64" y="166"/>
                  </a:lnTo>
                  <a:lnTo>
                    <a:pt x="64" y="164"/>
                  </a:lnTo>
                  <a:lnTo>
                    <a:pt x="86" y="170"/>
                  </a:lnTo>
                  <a:lnTo>
                    <a:pt x="92" y="166"/>
                  </a:lnTo>
                  <a:lnTo>
                    <a:pt x="108" y="174"/>
                  </a:lnTo>
                  <a:lnTo>
                    <a:pt x="114" y="168"/>
                  </a:lnTo>
                  <a:lnTo>
                    <a:pt x="120" y="176"/>
                  </a:lnTo>
                  <a:lnTo>
                    <a:pt x="122" y="176"/>
                  </a:lnTo>
                  <a:lnTo>
                    <a:pt x="122" y="172"/>
                  </a:lnTo>
                  <a:lnTo>
                    <a:pt x="112" y="164"/>
                  </a:lnTo>
                  <a:lnTo>
                    <a:pt x="112" y="162"/>
                  </a:lnTo>
                  <a:lnTo>
                    <a:pt x="136" y="166"/>
                  </a:lnTo>
                  <a:lnTo>
                    <a:pt x="138" y="172"/>
                  </a:lnTo>
                  <a:lnTo>
                    <a:pt x="150" y="170"/>
                  </a:lnTo>
                  <a:lnTo>
                    <a:pt x="152" y="168"/>
                  </a:lnTo>
                  <a:lnTo>
                    <a:pt x="146" y="152"/>
                  </a:lnTo>
                  <a:lnTo>
                    <a:pt x="150" y="150"/>
                  </a:lnTo>
                  <a:lnTo>
                    <a:pt x="158" y="158"/>
                  </a:lnTo>
                  <a:lnTo>
                    <a:pt x="166" y="158"/>
                  </a:lnTo>
                  <a:lnTo>
                    <a:pt x="166" y="172"/>
                  </a:lnTo>
                  <a:lnTo>
                    <a:pt x="176" y="172"/>
                  </a:lnTo>
                  <a:lnTo>
                    <a:pt x="176" y="178"/>
                  </a:lnTo>
                  <a:lnTo>
                    <a:pt x="174" y="180"/>
                  </a:lnTo>
                  <a:lnTo>
                    <a:pt x="192" y="194"/>
                  </a:lnTo>
                  <a:lnTo>
                    <a:pt x="192" y="200"/>
                  </a:lnTo>
                  <a:lnTo>
                    <a:pt x="188" y="204"/>
                  </a:lnTo>
                  <a:lnTo>
                    <a:pt x="180" y="202"/>
                  </a:lnTo>
                  <a:lnTo>
                    <a:pt x="180" y="208"/>
                  </a:lnTo>
                  <a:lnTo>
                    <a:pt x="180" y="216"/>
                  </a:lnTo>
                  <a:lnTo>
                    <a:pt x="194" y="206"/>
                  </a:lnTo>
                  <a:lnTo>
                    <a:pt x="204" y="206"/>
                  </a:lnTo>
                  <a:lnTo>
                    <a:pt x="204" y="208"/>
                  </a:lnTo>
                  <a:lnTo>
                    <a:pt x="204" y="210"/>
                  </a:lnTo>
                  <a:lnTo>
                    <a:pt x="212" y="222"/>
                  </a:lnTo>
                  <a:lnTo>
                    <a:pt x="214" y="220"/>
                  </a:lnTo>
                  <a:lnTo>
                    <a:pt x="212" y="214"/>
                  </a:lnTo>
                  <a:lnTo>
                    <a:pt x="216" y="216"/>
                  </a:lnTo>
                  <a:lnTo>
                    <a:pt x="216" y="224"/>
                  </a:lnTo>
                  <a:lnTo>
                    <a:pt x="218" y="228"/>
                  </a:lnTo>
                  <a:lnTo>
                    <a:pt x="226" y="230"/>
                  </a:lnTo>
                  <a:lnTo>
                    <a:pt x="228" y="236"/>
                  </a:lnTo>
                  <a:lnTo>
                    <a:pt x="236" y="266"/>
                  </a:lnTo>
                  <a:lnTo>
                    <a:pt x="238" y="266"/>
                  </a:lnTo>
                  <a:lnTo>
                    <a:pt x="230" y="276"/>
                  </a:lnTo>
                  <a:lnTo>
                    <a:pt x="230" y="284"/>
                  </a:lnTo>
                  <a:lnTo>
                    <a:pt x="224" y="286"/>
                  </a:lnTo>
                  <a:lnTo>
                    <a:pt x="210" y="304"/>
                  </a:lnTo>
                  <a:lnTo>
                    <a:pt x="220" y="320"/>
                  </a:lnTo>
                  <a:lnTo>
                    <a:pt x="220" y="326"/>
                  </a:lnTo>
                  <a:lnTo>
                    <a:pt x="212" y="324"/>
                  </a:lnTo>
                  <a:lnTo>
                    <a:pt x="206" y="328"/>
                  </a:lnTo>
                  <a:lnTo>
                    <a:pt x="200" y="328"/>
                  </a:lnTo>
                  <a:lnTo>
                    <a:pt x="200" y="332"/>
                  </a:lnTo>
                  <a:lnTo>
                    <a:pt x="198" y="334"/>
                  </a:lnTo>
                  <a:lnTo>
                    <a:pt x="170" y="328"/>
                  </a:lnTo>
                  <a:lnTo>
                    <a:pt x="172" y="330"/>
                  </a:lnTo>
                  <a:lnTo>
                    <a:pt x="170" y="330"/>
                  </a:lnTo>
                  <a:lnTo>
                    <a:pt x="170" y="336"/>
                  </a:lnTo>
                  <a:lnTo>
                    <a:pt x="162" y="340"/>
                  </a:lnTo>
                  <a:lnTo>
                    <a:pt x="160" y="344"/>
                  </a:lnTo>
                  <a:lnTo>
                    <a:pt x="160" y="352"/>
                  </a:lnTo>
                  <a:lnTo>
                    <a:pt x="166" y="360"/>
                  </a:lnTo>
                  <a:lnTo>
                    <a:pt x="178" y="366"/>
                  </a:lnTo>
                  <a:lnTo>
                    <a:pt x="190" y="360"/>
                  </a:lnTo>
                  <a:lnTo>
                    <a:pt x="190" y="354"/>
                  </a:lnTo>
                  <a:lnTo>
                    <a:pt x="192" y="354"/>
                  </a:lnTo>
                  <a:lnTo>
                    <a:pt x="196" y="354"/>
                  </a:lnTo>
                  <a:lnTo>
                    <a:pt x="198" y="358"/>
                  </a:lnTo>
                  <a:lnTo>
                    <a:pt x="206" y="360"/>
                  </a:lnTo>
                  <a:lnTo>
                    <a:pt x="206" y="356"/>
                  </a:lnTo>
                  <a:lnTo>
                    <a:pt x="208" y="356"/>
                  </a:lnTo>
                  <a:lnTo>
                    <a:pt x="204" y="350"/>
                  </a:lnTo>
                  <a:lnTo>
                    <a:pt x="202" y="348"/>
                  </a:lnTo>
                  <a:lnTo>
                    <a:pt x="208" y="346"/>
                  </a:lnTo>
                  <a:lnTo>
                    <a:pt x="208" y="350"/>
                  </a:lnTo>
                  <a:lnTo>
                    <a:pt x="210" y="348"/>
                  </a:lnTo>
                  <a:lnTo>
                    <a:pt x="212" y="352"/>
                  </a:lnTo>
                  <a:lnTo>
                    <a:pt x="216" y="350"/>
                  </a:lnTo>
                  <a:lnTo>
                    <a:pt x="218" y="354"/>
                  </a:lnTo>
                  <a:lnTo>
                    <a:pt x="222" y="354"/>
                  </a:lnTo>
                  <a:lnTo>
                    <a:pt x="224" y="362"/>
                  </a:lnTo>
                  <a:lnTo>
                    <a:pt x="228" y="366"/>
                  </a:lnTo>
                  <a:lnTo>
                    <a:pt x="230" y="374"/>
                  </a:lnTo>
                  <a:lnTo>
                    <a:pt x="238" y="376"/>
                  </a:lnTo>
                  <a:lnTo>
                    <a:pt x="242" y="382"/>
                  </a:lnTo>
                  <a:lnTo>
                    <a:pt x="244" y="376"/>
                  </a:lnTo>
                  <a:lnTo>
                    <a:pt x="248" y="384"/>
                  </a:lnTo>
                  <a:lnTo>
                    <a:pt x="252" y="384"/>
                  </a:lnTo>
                  <a:lnTo>
                    <a:pt x="244" y="388"/>
                  </a:lnTo>
                  <a:lnTo>
                    <a:pt x="242" y="386"/>
                  </a:lnTo>
                  <a:lnTo>
                    <a:pt x="246" y="398"/>
                  </a:lnTo>
                  <a:lnTo>
                    <a:pt x="252" y="402"/>
                  </a:lnTo>
                  <a:lnTo>
                    <a:pt x="266" y="408"/>
                  </a:lnTo>
                  <a:lnTo>
                    <a:pt x="270" y="404"/>
                  </a:lnTo>
                  <a:lnTo>
                    <a:pt x="270" y="408"/>
                  </a:lnTo>
                  <a:lnTo>
                    <a:pt x="272" y="410"/>
                  </a:lnTo>
                  <a:lnTo>
                    <a:pt x="276" y="408"/>
                  </a:lnTo>
                  <a:lnTo>
                    <a:pt x="278" y="412"/>
                  </a:lnTo>
                  <a:lnTo>
                    <a:pt x="280" y="414"/>
                  </a:lnTo>
                  <a:lnTo>
                    <a:pt x="282" y="420"/>
                  </a:lnTo>
                  <a:lnTo>
                    <a:pt x="284" y="420"/>
                  </a:lnTo>
                  <a:lnTo>
                    <a:pt x="286" y="416"/>
                  </a:lnTo>
                  <a:lnTo>
                    <a:pt x="286" y="420"/>
                  </a:lnTo>
                  <a:lnTo>
                    <a:pt x="288" y="422"/>
                  </a:lnTo>
                  <a:lnTo>
                    <a:pt x="300" y="426"/>
                  </a:lnTo>
                  <a:lnTo>
                    <a:pt x="306" y="430"/>
                  </a:lnTo>
                  <a:lnTo>
                    <a:pt x="312" y="428"/>
                  </a:lnTo>
                  <a:lnTo>
                    <a:pt x="318" y="434"/>
                  </a:lnTo>
                  <a:lnTo>
                    <a:pt x="322" y="434"/>
                  </a:lnTo>
                  <a:lnTo>
                    <a:pt x="320" y="430"/>
                  </a:lnTo>
                  <a:lnTo>
                    <a:pt x="322" y="422"/>
                  </a:lnTo>
                  <a:lnTo>
                    <a:pt x="300" y="402"/>
                  </a:lnTo>
                  <a:lnTo>
                    <a:pt x="300" y="398"/>
                  </a:lnTo>
                  <a:lnTo>
                    <a:pt x="298" y="400"/>
                  </a:lnTo>
                  <a:lnTo>
                    <a:pt x="286" y="386"/>
                  </a:lnTo>
                  <a:lnTo>
                    <a:pt x="284" y="380"/>
                  </a:lnTo>
                  <a:lnTo>
                    <a:pt x="288" y="380"/>
                  </a:lnTo>
                  <a:lnTo>
                    <a:pt x="296" y="388"/>
                  </a:lnTo>
                  <a:lnTo>
                    <a:pt x="300" y="388"/>
                  </a:lnTo>
                  <a:lnTo>
                    <a:pt x="298" y="386"/>
                  </a:lnTo>
                  <a:lnTo>
                    <a:pt x="300" y="384"/>
                  </a:lnTo>
                  <a:lnTo>
                    <a:pt x="306" y="394"/>
                  </a:lnTo>
                  <a:lnTo>
                    <a:pt x="312" y="396"/>
                  </a:lnTo>
                  <a:lnTo>
                    <a:pt x="314" y="400"/>
                  </a:lnTo>
                  <a:lnTo>
                    <a:pt x="320" y="400"/>
                  </a:lnTo>
                  <a:lnTo>
                    <a:pt x="324" y="404"/>
                  </a:lnTo>
                  <a:lnTo>
                    <a:pt x="330" y="402"/>
                  </a:lnTo>
                  <a:lnTo>
                    <a:pt x="332" y="408"/>
                  </a:lnTo>
                  <a:lnTo>
                    <a:pt x="334" y="406"/>
                  </a:lnTo>
                  <a:lnTo>
                    <a:pt x="334" y="412"/>
                  </a:lnTo>
                  <a:lnTo>
                    <a:pt x="338" y="416"/>
                  </a:lnTo>
                  <a:lnTo>
                    <a:pt x="340" y="414"/>
                  </a:lnTo>
                  <a:lnTo>
                    <a:pt x="336" y="406"/>
                  </a:lnTo>
                  <a:lnTo>
                    <a:pt x="344" y="406"/>
                  </a:lnTo>
                  <a:lnTo>
                    <a:pt x="344" y="404"/>
                  </a:lnTo>
                  <a:lnTo>
                    <a:pt x="342" y="402"/>
                  </a:lnTo>
                  <a:lnTo>
                    <a:pt x="340" y="402"/>
                  </a:lnTo>
                  <a:lnTo>
                    <a:pt x="336" y="394"/>
                  </a:lnTo>
                  <a:lnTo>
                    <a:pt x="336" y="388"/>
                  </a:lnTo>
                  <a:lnTo>
                    <a:pt x="342" y="394"/>
                  </a:lnTo>
                  <a:lnTo>
                    <a:pt x="342" y="388"/>
                  </a:lnTo>
                  <a:lnTo>
                    <a:pt x="344" y="380"/>
                  </a:lnTo>
                  <a:lnTo>
                    <a:pt x="342" y="372"/>
                  </a:lnTo>
                  <a:lnTo>
                    <a:pt x="334" y="368"/>
                  </a:lnTo>
                  <a:lnTo>
                    <a:pt x="332" y="362"/>
                  </a:lnTo>
                  <a:lnTo>
                    <a:pt x="336" y="362"/>
                  </a:lnTo>
                  <a:lnTo>
                    <a:pt x="336" y="358"/>
                  </a:lnTo>
                  <a:lnTo>
                    <a:pt x="336" y="354"/>
                  </a:lnTo>
                  <a:lnTo>
                    <a:pt x="334" y="354"/>
                  </a:lnTo>
                  <a:lnTo>
                    <a:pt x="332" y="350"/>
                  </a:lnTo>
                  <a:lnTo>
                    <a:pt x="328" y="354"/>
                  </a:lnTo>
                  <a:lnTo>
                    <a:pt x="328" y="346"/>
                  </a:lnTo>
                  <a:lnTo>
                    <a:pt x="318" y="348"/>
                  </a:lnTo>
                  <a:lnTo>
                    <a:pt x="322" y="342"/>
                  </a:lnTo>
                  <a:lnTo>
                    <a:pt x="314" y="342"/>
                  </a:lnTo>
                  <a:lnTo>
                    <a:pt x="314" y="348"/>
                  </a:lnTo>
                  <a:lnTo>
                    <a:pt x="310" y="334"/>
                  </a:lnTo>
                  <a:lnTo>
                    <a:pt x="306" y="334"/>
                  </a:lnTo>
                  <a:lnTo>
                    <a:pt x="308" y="330"/>
                  </a:lnTo>
                  <a:lnTo>
                    <a:pt x="306" y="328"/>
                  </a:lnTo>
                  <a:lnTo>
                    <a:pt x="308" y="328"/>
                  </a:lnTo>
                  <a:lnTo>
                    <a:pt x="306" y="326"/>
                  </a:lnTo>
                  <a:lnTo>
                    <a:pt x="306" y="322"/>
                  </a:lnTo>
                  <a:lnTo>
                    <a:pt x="298" y="322"/>
                  </a:lnTo>
                  <a:lnTo>
                    <a:pt x="298" y="312"/>
                  </a:lnTo>
                  <a:lnTo>
                    <a:pt x="308" y="310"/>
                  </a:lnTo>
                  <a:lnTo>
                    <a:pt x="302" y="302"/>
                  </a:lnTo>
                  <a:lnTo>
                    <a:pt x="296" y="300"/>
                  </a:lnTo>
                  <a:lnTo>
                    <a:pt x="294" y="296"/>
                  </a:lnTo>
                  <a:lnTo>
                    <a:pt x="298" y="296"/>
                  </a:lnTo>
                  <a:lnTo>
                    <a:pt x="298" y="294"/>
                  </a:lnTo>
                  <a:lnTo>
                    <a:pt x="300" y="294"/>
                  </a:lnTo>
                  <a:lnTo>
                    <a:pt x="306" y="298"/>
                  </a:lnTo>
                  <a:lnTo>
                    <a:pt x="304" y="294"/>
                  </a:lnTo>
                  <a:lnTo>
                    <a:pt x="306" y="294"/>
                  </a:lnTo>
                  <a:lnTo>
                    <a:pt x="304" y="292"/>
                  </a:lnTo>
                  <a:lnTo>
                    <a:pt x="306" y="288"/>
                  </a:lnTo>
                  <a:lnTo>
                    <a:pt x="310" y="292"/>
                  </a:lnTo>
                  <a:lnTo>
                    <a:pt x="310" y="298"/>
                  </a:lnTo>
                  <a:lnTo>
                    <a:pt x="324" y="306"/>
                  </a:lnTo>
                  <a:lnTo>
                    <a:pt x="324" y="310"/>
                  </a:lnTo>
                  <a:lnTo>
                    <a:pt x="332" y="310"/>
                  </a:lnTo>
                  <a:lnTo>
                    <a:pt x="330" y="314"/>
                  </a:lnTo>
                  <a:lnTo>
                    <a:pt x="332" y="318"/>
                  </a:lnTo>
                  <a:lnTo>
                    <a:pt x="338" y="328"/>
                  </a:lnTo>
                  <a:lnTo>
                    <a:pt x="340" y="326"/>
                  </a:lnTo>
                  <a:lnTo>
                    <a:pt x="342" y="328"/>
                  </a:lnTo>
                  <a:lnTo>
                    <a:pt x="340" y="332"/>
                  </a:lnTo>
                  <a:lnTo>
                    <a:pt x="342" y="336"/>
                  </a:lnTo>
                  <a:lnTo>
                    <a:pt x="346" y="334"/>
                  </a:lnTo>
                  <a:lnTo>
                    <a:pt x="348" y="340"/>
                  </a:lnTo>
                  <a:lnTo>
                    <a:pt x="352" y="338"/>
                  </a:lnTo>
                  <a:lnTo>
                    <a:pt x="356" y="344"/>
                  </a:lnTo>
                  <a:lnTo>
                    <a:pt x="358" y="332"/>
                  </a:lnTo>
                  <a:lnTo>
                    <a:pt x="360" y="332"/>
                  </a:lnTo>
                  <a:lnTo>
                    <a:pt x="358" y="316"/>
                  </a:lnTo>
                  <a:lnTo>
                    <a:pt x="366" y="322"/>
                  </a:lnTo>
                  <a:lnTo>
                    <a:pt x="368" y="318"/>
                  </a:lnTo>
                  <a:lnTo>
                    <a:pt x="372" y="316"/>
                  </a:lnTo>
                  <a:lnTo>
                    <a:pt x="372" y="310"/>
                  </a:lnTo>
                  <a:lnTo>
                    <a:pt x="376" y="308"/>
                  </a:lnTo>
                  <a:lnTo>
                    <a:pt x="374" y="306"/>
                  </a:lnTo>
                  <a:lnTo>
                    <a:pt x="368" y="306"/>
                  </a:lnTo>
                  <a:lnTo>
                    <a:pt x="372" y="300"/>
                  </a:lnTo>
                  <a:lnTo>
                    <a:pt x="380" y="300"/>
                  </a:lnTo>
                  <a:lnTo>
                    <a:pt x="382" y="298"/>
                  </a:lnTo>
                  <a:lnTo>
                    <a:pt x="380" y="296"/>
                  </a:lnTo>
                  <a:lnTo>
                    <a:pt x="386" y="288"/>
                  </a:lnTo>
                  <a:lnTo>
                    <a:pt x="374" y="276"/>
                  </a:lnTo>
                  <a:lnTo>
                    <a:pt x="360" y="280"/>
                  </a:lnTo>
                  <a:lnTo>
                    <a:pt x="362" y="266"/>
                  </a:lnTo>
                  <a:lnTo>
                    <a:pt x="348" y="268"/>
                  </a:lnTo>
                  <a:lnTo>
                    <a:pt x="346" y="266"/>
                  </a:lnTo>
                  <a:lnTo>
                    <a:pt x="350" y="262"/>
                  </a:lnTo>
                  <a:lnTo>
                    <a:pt x="344" y="248"/>
                  </a:lnTo>
                  <a:lnTo>
                    <a:pt x="334" y="246"/>
                  </a:lnTo>
                  <a:lnTo>
                    <a:pt x="336" y="238"/>
                  </a:lnTo>
                  <a:lnTo>
                    <a:pt x="324" y="244"/>
                  </a:lnTo>
                  <a:lnTo>
                    <a:pt x="320" y="240"/>
                  </a:lnTo>
                  <a:lnTo>
                    <a:pt x="322" y="236"/>
                  </a:lnTo>
                  <a:lnTo>
                    <a:pt x="320" y="232"/>
                  </a:lnTo>
                  <a:lnTo>
                    <a:pt x="312" y="232"/>
                  </a:lnTo>
                  <a:lnTo>
                    <a:pt x="314" y="226"/>
                  </a:lnTo>
                  <a:lnTo>
                    <a:pt x="292" y="218"/>
                  </a:lnTo>
                  <a:lnTo>
                    <a:pt x="300" y="216"/>
                  </a:lnTo>
                  <a:lnTo>
                    <a:pt x="294" y="208"/>
                  </a:lnTo>
                  <a:lnTo>
                    <a:pt x="300" y="204"/>
                  </a:lnTo>
                  <a:lnTo>
                    <a:pt x="288" y="198"/>
                  </a:lnTo>
                  <a:lnTo>
                    <a:pt x="296" y="196"/>
                  </a:lnTo>
                  <a:lnTo>
                    <a:pt x="296" y="194"/>
                  </a:lnTo>
                  <a:lnTo>
                    <a:pt x="304" y="198"/>
                  </a:lnTo>
                  <a:lnTo>
                    <a:pt x="316" y="198"/>
                  </a:lnTo>
                  <a:lnTo>
                    <a:pt x="316" y="194"/>
                  </a:lnTo>
                  <a:lnTo>
                    <a:pt x="310" y="188"/>
                  </a:lnTo>
                  <a:lnTo>
                    <a:pt x="294" y="186"/>
                  </a:lnTo>
                  <a:lnTo>
                    <a:pt x="294" y="188"/>
                  </a:lnTo>
                  <a:lnTo>
                    <a:pt x="286" y="182"/>
                  </a:lnTo>
                  <a:lnTo>
                    <a:pt x="284" y="184"/>
                  </a:lnTo>
                  <a:lnTo>
                    <a:pt x="298" y="176"/>
                  </a:lnTo>
                  <a:lnTo>
                    <a:pt x="306" y="176"/>
                  </a:lnTo>
                  <a:lnTo>
                    <a:pt x="308" y="172"/>
                  </a:lnTo>
                  <a:lnTo>
                    <a:pt x="308" y="168"/>
                  </a:lnTo>
                  <a:lnTo>
                    <a:pt x="298" y="156"/>
                  </a:lnTo>
                  <a:lnTo>
                    <a:pt x="294" y="154"/>
                  </a:lnTo>
                  <a:lnTo>
                    <a:pt x="292" y="158"/>
                  </a:lnTo>
                  <a:lnTo>
                    <a:pt x="292" y="162"/>
                  </a:lnTo>
                  <a:lnTo>
                    <a:pt x="286" y="168"/>
                  </a:lnTo>
                  <a:lnTo>
                    <a:pt x="282" y="168"/>
                  </a:lnTo>
                  <a:lnTo>
                    <a:pt x="286" y="158"/>
                  </a:lnTo>
                  <a:lnTo>
                    <a:pt x="274" y="160"/>
                  </a:lnTo>
                  <a:lnTo>
                    <a:pt x="284" y="154"/>
                  </a:lnTo>
                  <a:lnTo>
                    <a:pt x="286" y="148"/>
                  </a:lnTo>
                  <a:lnTo>
                    <a:pt x="290" y="152"/>
                  </a:lnTo>
                  <a:lnTo>
                    <a:pt x="290" y="142"/>
                  </a:lnTo>
                  <a:lnTo>
                    <a:pt x="276" y="136"/>
                  </a:lnTo>
                  <a:lnTo>
                    <a:pt x="264" y="146"/>
                  </a:lnTo>
                  <a:lnTo>
                    <a:pt x="270" y="132"/>
                  </a:lnTo>
                  <a:lnTo>
                    <a:pt x="258" y="140"/>
                  </a:lnTo>
                  <a:lnTo>
                    <a:pt x="262" y="130"/>
                  </a:lnTo>
                  <a:lnTo>
                    <a:pt x="260" y="124"/>
                  </a:lnTo>
                  <a:lnTo>
                    <a:pt x="250" y="128"/>
                  </a:lnTo>
                  <a:lnTo>
                    <a:pt x="242" y="124"/>
                  </a:lnTo>
                  <a:lnTo>
                    <a:pt x="254" y="120"/>
                  </a:lnTo>
                  <a:lnTo>
                    <a:pt x="254" y="116"/>
                  </a:lnTo>
                  <a:lnTo>
                    <a:pt x="250" y="106"/>
                  </a:lnTo>
                  <a:lnTo>
                    <a:pt x="234" y="96"/>
                  </a:lnTo>
                  <a:lnTo>
                    <a:pt x="230" y="104"/>
                  </a:lnTo>
                  <a:lnTo>
                    <a:pt x="224" y="104"/>
                  </a:lnTo>
                  <a:lnTo>
                    <a:pt x="226" y="114"/>
                  </a:lnTo>
                  <a:lnTo>
                    <a:pt x="220" y="108"/>
                  </a:lnTo>
                  <a:lnTo>
                    <a:pt x="220" y="102"/>
                  </a:lnTo>
                  <a:lnTo>
                    <a:pt x="214" y="106"/>
                  </a:lnTo>
                  <a:lnTo>
                    <a:pt x="222" y="92"/>
                  </a:lnTo>
                  <a:lnTo>
                    <a:pt x="210" y="94"/>
                  </a:lnTo>
                  <a:lnTo>
                    <a:pt x="206" y="100"/>
                  </a:lnTo>
                  <a:lnTo>
                    <a:pt x="206" y="96"/>
                  </a:lnTo>
                  <a:lnTo>
                    <a:pt x="210" y="90"/>
                  </a:lnTo>
                  <a:lnTo>
                    <a:pt x="212" y="88"/>
                  </a:lnTo>
                  <a:lnTo>
                    <a:pt x="210" y="82"/>
                  </a:lnTo>
                  <a:lnTo>
                    <a:pt x="200" y="78"/>
                  </a:lnTo>
                  <a:lnTo>
                    <a:pt x="202" y="74"/>
                  </a:lnTo>
                  <a:lnTo>
                    <a:pt x="202" y="70"/>
                  </a:lnTo>
                  <a:lnTo>
                    <a:pt x="196" y="64"/>
                  </a:lnTo>
                  <a:lnTo>
                    <a:pt x="198" y="62"/>
                  </a:lnTo>
                  <a:lnTo>
                    <a:pt x="192" y="58"/>
                  </a:lnTo>
                  <a:lnTo>
                    <a:pt x="166" y="50"/>
                  </a:lnTo>
                  <a:lnTo>
                    <a:pt x="154" y="60"/>
                  </a:lnTo>
                  <a:lnTo>
                    <a:pt x="154" y="64"/>
                  </a:lnTo>
                  <a:lnTo>
                    <a:pt x="156" y="68"/>
                  </a:lnTo>
                  <a:lnTo>
                    <a:pt x="148" y="74"/>
                  </a:lnTo>
                  <a:lnTo>
                    <a:pt x="142" y="68"/>
                  </a:lnTo>
                  <a:lnTo>
                    <a:pt x="138" y="70"/>
                  </a:lnTo>
                  <a:lnTo>
                    <a:pt x="136" y="62"/>
                  </a:lnTo>
                  <a:lnTo>
                    <a:pt x="132" y="74"/>
                  </a:lnTo>
                  <a:lnTo>
                    <a:pt x="130" y="74"/>
                  </a:lnTo>
                  <a:lnTo>
                    <a:pt x="122" y="88"/>
                  </a:lnTo>
                  <a:lnTo>
                    <a:pt x="120" y="82"/>
                  </a:lnTo>
                  <a:lnTo>
                    <a:pt x="126" y="80"/>
                  </a:lnTo>
                  <a:lnTo>
                    <a:pt x="122" y="76"/>
                  </a:lnTo>
                  <a:lnTo>
                    <a:pt x="130" y="52"/>
                  </a:lnTo>
                  <a:lnTo>
                    <a:pt x="124" y="44"/>
                  </a:lnTo>
                  <a:lnTo>
                    <a:pt x="126" y="36"/>
                  </a:lnTo>
                  <a:lnTo>
                    <a:pt x="116" y="28"/>
                  </a:lnTo>
                  <a:lnTo>
                    <a:pt x="118" y="24"/>
                  </a:lnTo>
                  <a:lnTo>
                    <a:pt x="118" y="12"/>
                  </a:lnTo>
                  <a:lnTo>
                    <a:pt x="114" y="6"/>
                  </a:lnTo>
                  <a:lnTo>
                    <a:pt x="98" y="6"/>
                  </a:lnTo>
                  <a:lnTo>
                    <a:pt x="86" y="12"/>
                  </a:lnTo>
                  <a:lnTo>
                    <a:pt x="82" y="16"/>
                  </a:lnTo>
                  <a:lnTo>
                    <a:pt x="86" y="20"/>
                  </a:lnTo>
                  <a:lnTo>
                    <a:pt x="84" y="26"/>
                  </a:lnTo>
                  <a:lnTo>
                    <a:pt x="82" y="20"/>
                  </a:lnTo>
                  <a:lnTo>
                    <a:pt x="74" y="20"/>
                  </a:lnTo>
                  <a:lnTo>
                    <a:pt x="74" y="22"/>
                  </a:lnTo>
                  <a:lnTo>
                    <a:pt x="76" y="30"/>
                  </a:lnTo>
                  <a:lnTo>
                    <a:pt x="66" y="24"/>
                  </a:lnTo>
                  <a:lnTo>
                    <a:pt x="66" y="28"/>
                  </a:lnTo>
                  <a:lnTo>
                    <a:pt x="68" y="32"/>
                  </a:lnTo>
                  <a:lnTo>
                    <a:pt x="60" y="36"/>
                  </a:lnTo>
                  <a:lnTo>
                    <a:pt x="68" y="44"/>
                  </a:lnTo>
                  <a:lnTo>
                    <a:pt x="58" y="44"/>
                  </a:lnTo>
                  <a:lnTo>
                    <a:pt x="60" y="58"/>
                  </a:lnTo>
                  <a:lnTo>
                    <a:pt x="58" y="60"/>
                  </a:lnTo>
                  <a:lnTo>
                    <a:pt x="60" y="64"/>
                  </a:lnTo>
                  <a:lnTo>
                    <a:pt x="70" y="66"/>
                  </a:lnTo>
                  <a:lnTo>
                    <a:pt x="54" y="84"/>
                  </a:lnTo>
                  <a:lnTo>
                    <a:pt x="62" y="98"/>
                  </a:lnTo>
                  <a:lnTo>
                    <a:pt x="72" y="100"/>
                  </a:lnTo>
                  <a:lnTo>
                    <a:pt x="72" y="102"/>
                  </a:lnTo>
                  <a:lnTo>
                    <a:pt x="70" y="112"/>
                  </a:lnTo>
                  <a:lnTo>
                    <a:pt x="70" y="124"/>
                  </a:lnTo>
                  <a:lnTo>
                    <a:pt x="68" y="128"/>
                  </a:lnTo>
                  <a:lnTo>
                    <a:pt x="66" y="126"/>
                  </a:lnTo>
                  <a:lnTo>
                    <a:pt x="68" y="120"/>
                  </a:lnTo>
                  <a:lnTo>
                    <a:pt x="66" y="118"/>
                  </a:lnTo>
                  <a:lnTo>
                    <a:pt x="46" y="126"/>
                  </a:lnTo>
                  <a:lnTo>
                    <a:pt x="54" y="118"/>
                  </a:lnTo>
                  <a:lnTo>
                    <a:pt x="68" y="114"/>
                  </a:lnTo>
                  <a:lnTo>
                    <a:pt x="66" y="106"/>
                  </a:lnTo>
                  <a:lnTo>
                    <a:pt x="62" y="106"/>
                  </a:lnTo>
                  <a:lnTo>
                    <a:pt x="50" y="88"/>
                  </a:lnTo>
                  <a:lnTo>
                    <a:pt x="48" y="82"/>
                  </a:lnTo>
                  <a:lnTo>
                    <a:pt x="50" y="68"/>
                  </a:lnTo>
                  <a:lnTo>
                    <a:pt x="44" y="56"/>
                  </a:lnTo>
                  <a:lnTo>
                    <a:pt x="44" y="48"/>
                  </a:lnTo>
                  <a:lnTo>
                    <a:pt x="50" y="38"/>
                  </a:lnTo>
                  <a:lnTo>
                    <a:pt x="50" y="30"/>
                  </a:lnTo>
                  <a:lnTo>
                    <a:pt x="68" y="6"/>
                  </a:lnTo>
                  <a:lnTo>
                    <a:pt x="68" y="4"/>
                  </a:lnTo>
                  <a:lnTo>
                    <a:pt x="68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48" name="Freeform 621">
              <a:extLst>
                <a:ext uri="{FF2B5EF4-FFF2-40B4-BE49-F238E27FC236}">
                  <a16:creationId xmlns:a16="http://schemas.microsoft.com/office/drawing/2014/main" id="{A8B630D4-8F88-4066-BA4D-D0D7B7B15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0038" y="2747963"/>
              <a:ext cx="12700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4"/>
                </a:cxn>
                <a:cxn ang="0">
                  <a:pos x="4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6">
                  <a:moveTo>
                    <a:pt x="0" y="0"/>
                  </a:moveTo>
                  <a:lnTo>
                    <a:pt x="8" y="4"/>
                  </a:lnTo>
                  <a:lnTo>
                    <a:pt x="4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49" name="Freeform 622">
              <a:extLst>
                <a:ext uri="{FF2B5EF4-FFF2-40B4-BE49-F238E27FC236}">
                  <a16:creationId xmlns:a16="http://schemas.microsoft.com/office/drawing/2014/main" id="{54B7B6AC-A8AD-49D6-AFDC-E8DAF6F02D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0388" y="3729038"/>
              <a:ext cx="6350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4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4" y="4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0" name="Freeform 623">
              <a:extLst>
                <a:ext uri="{FF2B5EF4-FFF2-40B4-BE49-F238E27FC236}">
                  <a16:creationId xmlns:a16="http://schemas.microsoft.com/office/drawing/2014/main" id="{8BCE9788-E52B-4C1D-9CFB-85523C9AF7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088" y="3989388"/>
              <a:ext cx="9525" cy="952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0"/>
                </a:cxn>
                <a:cxn ang="0">
                  <a:pos x="6" y="2"/>
                </a:cxn>
                <a:cxn ang="0">
                  <a:pos x="4" y="6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6" h="6">
                  <a:moveTo>
                    <a:pt x="2" y="0"/>
                  </a:moveTo>
                  <a:lnTo>
                    <a:pt x="4" y="0"/>
                  </a:lnTo>
                  <a:lnTo>
                    <a:pt x="6" y="2"/>
                  </a:lnTo>
                  <a:lnTo>
                    <a:pt x="4" y="6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1" name="Freeform 624">
              <a:extLst>
                <a:ext uri="{FF2B5EF4-FFF2-40B4-BE49-F238E27FC236}">
                  <a16:creationId xmlns:a16="http://schemas.microsoft.com/office/drawing/2014/main" id="{17400956-79B7-4B15-8651-0FA6FCA31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9013" y="4005263"/>
              <a:ext cx="9525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6" y="2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4">
                  <a:moveTo>
                    <a:pt x="0" y="0"/>
                  </a:moveTo>
                  <a:lnTo>
                    <a:pt x="0" y="0"/>
                  </a:lnTo>
                  <a:lnTo>
                    <a:pt x="6" y="2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2" name="Freeform 625">
              <a:extLst>
                <a:ext uri="{FF2B5EF4-FFF2-40B4-BE49-F238E27FC236}">
                  <a16:creationId xmlns:a16="http://schemas.microsoft.com/office/drawing/2014/main" id="{73705F78-4A0B-4A91-BC55-6DA024D679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888" y="4011613"/>
              <a:ext cx="12700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2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8" h="4">
                  <a:moveTo>
                    <a:pt x="2" y="0"/>
                  </a:moveTo>
                  <a:lnTo>
                    <a:pt x="0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2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3" name="Freeform 626">
              <a:extLst>
                <a:ext uri="{FF2B5EF4-FFF2-40B4-BE49-F238E27FC236}">
                  <a16:creationId xmlns:a16="http://schemas.microsoft.com/office/drawing/2014/main" id="{CF3B34D7-CBFD-441B-857B-8F19110BF4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763" y="4017963"/>
              <a:ext cx="12700" cy="9525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4" y="0"/>
                </a:cxn>
                <a:cxn ang="0">
                  <a:pos x="8" y="4"/>
                </a:cxn>
                <a:cxn ang="0">
                  <a:pos x="4" y="6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8" h="6">
                  <a:moveTo>
                    <a:pt x="2" y="2"/>
                  </a:moveTo>
                  <a:lnTo>
                    <a:pt x="4" y="0"/>
                  </a:lnTo>
                  <a:lnTo>
                    <a:pt x="8" y="4"/>
                  </a:lnTo>
                  <a:lnTo>
                    <a:pt x="4" y="6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4" name="Freeform 627">
              <a:extLst>
                <a:ext uri="{FF2B5EF4-FFF2-40B4-BE49-F238E27FC236}">
                  <a16:creationId xmlns:a16="http://schemas.microsoft.com/office/drawing/2014/main" id="{E50C91D4-193C-4CC1-ACC7-12E0E0F393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3463" y="4037013"/>
              <a:ext cx="25400" cy="285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0" y="2"/>
                </a:cxn>
                <a:cxn ang="0">
                  <a:pos x="16" y="8"/>
                </a:cxn>
                <a:cxn ang="0">
                  <a:pos x="14" y="12"/>
                </a:cxn>
                <a:cxn ang="0">
                  <a:pos x="10" y="12"/>
                </a:cxn>
                <a:cxn ang="0">
                  <a:pos x="6" y="18"/>
                </a:cxn>
                <a:cxn ang="0">
                  <a:pos x="4" y="16"/>
                </a:cxn>
                <a:cxn ang="0">
                  <a:pos x="0" y="8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6" h="18">
                  <a:moveTo>
                    <a:pt x="2" y="0"/>
                  </a:moveTo>
                  <a:lnTo>
                    <a:pt x="10" y="2"/>
                  </a:lnTo>
                  <a:lnTo>
                    <a:pt x="16" y="8"/>
                  </a:lnTo>
                  <a:lnTo>
                    <a:pt x="14" y="12"/>
                  </a:lnTo>
                  <a:lnTo>
                    <a:pt x="10" y="12"/>
                  </a:lnTo>
                  <a:lnTo>
                    <a:pt x="6" y="18"/>
                  </a:lnTo>
                  <a:lnTo>
                    <a:pt x="4" y="16"/>
                  </a:lnTo>
                  <a:lnTo>
                    <a:pt x="0" y="8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5" name="Freeform 628">
              <a:extLst>
                <a:ext uri="{FF2B5EF4-FFF2-40B4-BE49-F238E27FC236}">
                  <a16:creationId xmlns:a16="http://schemas.microsoft.com/office/drawing/2014/main" id="{5989F84D-2163-4109-8398-909CEED0E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238" y="4021138"/>
              <a:ext cx="63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2">
                  <a:moveTo>
                    <a:pt x="0" y="0"/>
                  </a:moveTo>
                  <a:lnTo>
                    <a:pt x="4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" name="Freeform 629">
              <a:extLst>
                <a:ext uri="{FF2B5EF4-FFF2-40B4-BE49-F238E27FC236}">
                  <a16:creationId xmlns:a16="http://schemas.microsoft.com/office/drawing/2014/main" id="{9B6E92CF-B534-4D26-9196-ADE3CB4B4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6738" y="3824288"/>
              <a:ext cx="1588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h="6">
                  <a:moveTo>
                    <a:pt x="0" y="4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7" name="Freeform 630">
              <a:extLst>
                <a:ext uri="{FF2B5EF4-FFF2-40B4-BE49-F238E27FC236}">
                  <a16:creationId xmlns:a16="http://schemas.microsoft.com/office/drawing/2014/main" id="{DCA076AA-D402-4399-8DB9-BA7162AC5C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1888" y="4465638"/>
              <a:ext cx="15875" cy="2857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6"/>
                </a:cxn>
                <a:cxn ang="0">
                  <a:pos x="8" y="8"/>
                </a:cxn>
                <a:cxn ang="0">
                  <a:pos x="10" y="14"/>
                </a:cxn>
                <a:cxn ang="0">
                  <a:pos x="8" y="16"/>
                </a:cxn>
                <a:cxn ang="0">
                  <a:pos x="4" y="18"/>
                </a:cxn>
                <a:cxn ang="0">
                  <a:pos x="2" y="16"/>
                </a:cxn>
                <a:cxn ang="0">
                  <a:pos x="2" y="14"/>
                </a:cxn>
                <a:cxn ang="0">
                  <a:pos x="6" y="8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0" h="18">
                  <a:moveTo>
                    <a:pt x="4" y="0"/>
                  </a:moveTo>
                  <a:lnTo>
                    <a:pt x="4" y="6"/>
                  </a:lnTo>
                  <a:lnTo>
                    <a:pt x="8" y="8"/>
                  </a:lnTo>
                  <a:lnTo>
                    <a:pt x="10" y="14"/>
                  </a:lnTo>
                  <a:lnTo>
                    <a:pt x="8" y="16"/>
                  </a:lnTo>
                  <a:lnTo>
                    <a:pt x="4" y="18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6" y="8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8" name="Freeform 631">
              <a:extLst>
                <a:ext uri="{FF2B5EF4-FFF2-40B4-BE49-F238E27FC236}">
                  <a16:creationId xmlns:a16="http://schemas.microsoft.com/office/drawing/2014/main" id="{AF0C84A9-0A35-4EE9-896A-9DCA8B9FE8B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7763" y="4471988"/>
              <a:ext cx="6350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9" name="Freeform 632">
              <a:extLst>
                <a:ext uri="{FF2B5EF4-FFF2-40B4-BE49-F238E27FC236}">
                  <a16:creationId xmlns:a16="http://schemas.microsoft.com/office/drawing/2014/main" id="{563CB5C3-CB62-42F9-AA7B-BECBC8F08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7288" y="4481513"/>
              <a:ext cx="6350" cy="317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60" name="Freeform 633">
              <a:extLst>
                <a:ext uri="{FF2B5EF4-FFF2-40B4-BE49-F238E27FC236}">
                  <a16:creationId xmlns:a16="http://schemas.microsoft.com/office/drawing/2014/main" id="{91CD1EDF-B3EA-4208-820B-AED6C19BB4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3163" y="4484688"/>
              <a:ext cx="6350" cy="317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61" name="Freeform 634">
              <a:extLst>
                <a:ext uri="{FF2B5EF4-FFF2-40B4-BE49-F238E27FC236}">
                  <a16:creationId xmlns:a16="http://schemas.microsoft.com/office/drawing/2014/main" id="{E4FBD864-0C71-457C-B845-406BC25B3E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6813" y="4843463"/>
              <a:ext cx="9525" cy="9525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6" y="4"/>
                </a:cxn>
                <a:cxn ang="0">
                  <a:pos x="4" y="6"/>
                </a:cxn>
                <a:cxn ang="0">
                  <a:pos x="4" y="4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6" h="6">
                  <a:moveTo>
                    <a:pt x="4" y="2"/>
                  </a:moveTo>
                  <a:lnTo>
                    <a:pt x="6" y="4"/>
                  </a:lnTo>
                  <a:lnTo>
                    <a:pt x="4" y="6"/>
                  </a:lnTo>
                  <a:lnTo>
                    <a:pt x="4" y="4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62" name="Freeform 635">
              <a:extLst>
                <a:ext uri="{FF2B5EF4-FFF2-40B4-BE49-F238E27FC236}">
                  <a16:creationId xmlns:a16="http://schemas.microsoft.com/office/drawing/2014/main" id="{4F2CC9CC-EC23-4DFD-9FE0-EA49167C3C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538" y="4827588"/>
              <a:ext cx="3175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63" name="Freeform 636">
              <a:extLst>
                <a:ext uri="{FF2B5EF4-FFF2-40B4-BE49-F238E27FC236}">
                  <a16:creationId xmlns:a16="http://schemas.microsoft.com/office/drawing/2014/main" id="{5F52F6C7-CFAC-46FB-B780-435E205DFD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2538" y="4840288"/>
              <a:ext cx="3175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64" name="Freeform 637">
              <a:extLst>
                <a:ext uri="{FF2B5EF4-FFF2-40B4-BE49-F238E27FC236}">
                  <a16:creationId xmlns:a16="http://schemas.microsoft.com/office/drawing/2014/main" id="{05108808-947D-401E-9F55-C8723BC04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3488" y="4776788"/>
              <a:ext cx="3175" cy="31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65" name="Freeform 638">
              <a:extLst>
                <a:ext uri="{FF2B5EF4-FFF2-40B4-BE49-F238E27FC236}">
                  <a16:creationId xmlns:a16="http://schemas.microsoft.com/office/drawing/2014/main" id="{373D579C-A473-4DEE-BFB9-EB9660EFB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3013" y="4776788"/>
              <a:ext cx="3175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66" name="Freeform 639">
              <a:extLst>
                <a:ext uri="{FF2B5EF4-FFF2-40B4-BE49-F238E27FC236}">
                  <a16:creationId xmlns:a16="http://schemas.microsoft.com/office/drawing/2014/main" id="{54D5408F-97BA-4B25-9ABB-7823268D5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6838" y="4808538"/>
              <a:ext cx="1588" cy="31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67" name="Rectangle 640">
              <a:extLst>
                <a:ext uri="{FF2B5EF4-FFF2-40B4-BE49-F238E27FC236}">
                  <a16:creationId xmlns:a16="http://schemas.microsoft.com/office/drawing/2014/main" id="{69D95172-92A2-4764-AE1F-9DD431EDD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7313" y="4938713"/>
              <a:ext cx="1588" cy="1588"/>
            </a:xfrm>
            <a:prstGeom prst="rect">
              <a:avLst/>
            </a:pr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68" name="Freeform 641">
              <a:extLst>
                <a:ext uri="{FF2B5EF4-FFF2-40B4-BE49-F238E27FC236}">
                  <a16:creationId xmlns:a16="http://schemas.microsoft.com/office/drawing/2014/main" id="{E6088225-64B5-4B9F-B693-8BA41FEA4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0488" y="4891088"/>
              <a:ext cx="1588" cy="31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69" name="Freeform 642">
              <a:extLst>
                <a:ext uri="{FF2B5EF4-FFF2-40B4-BE49-F238E27FC236}">
                  <a16:creationId xmlns:a16="http://schemas.microsoft.com/office/drawing/2014/main" id="{41A2BB5D-BBAE-4A58-ADA7-F2EEEF5FB9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5238" y="4894263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0" name="Rectangle 643">
              <a:extLst>
                <a:ext uri="{FF2B5EF4-FFF2-40B4-BE49-F238E27FC236}">
                  <a16:creationId xmlns:a16="http://schemas.microsoft.com/office/drawing/2014/main" id="{5D133A23-1660-4FBE-813F-4593AC4AD4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5263" y="4932363"/>
              <a:ext cx="1588" cy="3175"/>
            </a:xfrm>
            <a:prstGeom prst="rect">
              <a:avLst/>
            </a:pr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1" name="Freeform 644">
              <a:extLst>
                <a:ext uri="{FF2B5EF4-FFF2-40B4-BE49-F238E27FC236}">
                  <a16:creationId xmlns:a16="http://schemas.microsoft.com/office/drawing/2014/main" id="{927CA96A-8851-4A8C-999F-A7F57E0F46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338" y="4970463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2" name="Freeform 645">
              <a:extLst>
                <a:ext uri="{FF2B5EF4-FFF2-40B4-BE49-F238E27FC236}">
                  <a16:creationId xmlns:a16="http://schemas.microsoft.com/office/drawing/2014/main" id="{00A20871-03B0-446B-8ADE-AE596F09E5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3863" y="5005388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3" name="Freeform 646">
              <a:extLst>
                <a:ext uri="{FF2B5EF4-FFF2-40B4-BE49-F238E27FC236}">
                  <a16:creationId xmlns:a16="http://schemas.microsoft.com/office/drawing/2014/main" id="{E680E103-0A15-4446-8A31-7F4DAA7368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0888" y="5062538"/>
              <a:ext cx="3175" cy="31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4" name="Freeform 647">
              <a:extLst>
                <a:ext uri="{FF2B5EF4-FFF2-40B4-BE49-F238E27FC236}">
                  <a16:creationId xmlns:a16="http://schemas.microsoft.com/office/drawing/2014/main" id="{75057F9C-0F48-4E85-AB28-8FD887DB58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463" y="4843463"/>
              <a:ext cx="3175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5" name="Freeform 648">
              <a:extLst>
                <a:ext uri="{FF2B5EF4-FFF2-40B4-BE49-F238E27FC236}">
                  <a16:creationId xmlns:a16="http://schemas.microsoft.com/office/drawing/2014/main" id="{8FB3DAA7-6120-4E11-BD1C-063C98ECAC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1713" y="4427538"/>
              <a:ext cx="952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6" y="4"/>
                </a:cxn>
                <a:cxn ang="0">
                  <a:pos x="0" y="4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6" h="4">
                  <a:moveTo>
                    <a:pt x="2" y="0"/>
                  </a:moveTo>
                  <a:lnTo>
                    <a:pt x="6" y="4"/>
                  </a:lnTo>
                  <a:lnTo>
                    <a:pt x="0" y="4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6" name="Freeform 649">
              <a:extLst>
                <a:ext uri="{FF2B5EF4-FFF2-40B4-BE49-F238E27FC236}">
                  <a16:creationId xmlns:a16="http://schemas.microsoft.com/office/drawing/2014/main" id="{2128DA01-F98D-4AAF-92A7-327ECECC44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688" y="4687888"/>
              <a:ext cx="3175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7" name="Freeform 650">
              <a:extLst>
                <a:ext uri="{FF2B5EF4-FFF2-40B4-BE49-F238E27FC236}">
                  <a16:creationId xmlns:a16="http://schemas.microsoft.com/office/drawing/2014/main" id="{E8A8F437-7DE5-4A90-81A4-4EAB805B6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188" y="4659313"/>
              <a:ext cx="3175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8" name="Freeform 651">
              <a:extLst>
                <a:ext uri="{FF2B5EF4-FFF2-40B4-BE49-F238E27FC236}">
                  <a16:creationId xmlns:a16="http://schemas.microsoft.com/office/drawing/2014/main" id="{3A85CFC4-B737-48D4-887C-9260FAFB8A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0013" y="4652963"/>
              <a:ext cx="3175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2" y="2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9" name="Freeform 652">
              <a:extLst>
                <a:ext uri="{FF2B5EF4-FFF2-40B4-BE49-F238E27FC236}">
                  <a16:creationId xmlns:a16="http://schemas.microsoft.com/office/drawing/2014/main" id="{02197483-BD1B-4814-BA2C-BCEDDA5A7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5413" y="4675188"/>
              <a:ext cx="3175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80" name="Freeform 653">
              <a:extLst>
                <a:ext uri="{FF2B5EF4-FFF2-40B4-BE49-F238E27FC236}">
                  <a16:creationId xmlns:a16="http://schemas.microsoft.com/office/drawing/2014/main" id="{F6424932-C042-45F4-B40D-F9500534CD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388" y="3744913"/>
              <a:ext cx="3175" cy="31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81" name="Freeform 654">
              <a:extLst>
                <a:ext uri="{FF2B5EF4-FFF2-40B4-BE49-F238E27FC236}">
                  <a16:creationId xmlns:a16="http://schemas.microsoft.com/office/drawing/2014/main" id="{48F204D8-1FE1-4FB5-A0A4-3432FF3598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8588" y="3881438"/>
              <a:ext cx="25400" cy="31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6" h="2">
                  <a:moveTo>
                    <a:pt x="14" y="0"/>
                  </a:moveTo>
                  <a:lnTo>
                    <a:pt x="16" y="2"/>
                  </a:lnTo>
                  <a:lnTo>
                    <a:pt x="12" y="0"/>
                  </a:lnTo>
                  <a:lnTo>
                    <a:pt x="6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82" name="Freeform 655">
              <a:extLst>
                <a:ext uri="{FF2B5EF4-FFF2-40B4-BE49-F238E27FC236}">
                  <a16:creationId xmlns:a16="http://schemas.microsoft.com/office/drawing/2014/main" id="{9BE3BF82-2B2F-4B81-88BD-0CB2A9AAC7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3513" y="3884613"/>
              <a:ext cx="6350" cy="15875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2" y="10"/>
                </a:cxn>
                <a:cxn ang="0">
                  <a:pos x="0" y="8"/>
                </a:cxn>
                <a:cxn ang="0">
                  <a:pos x="2" y="4"/>
                </a:cxn>
                <a:cxn ang="0">
                  <a:pos x="2" y="0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4" h="10">
                  <a:moveTo>
                    <a:pt x="4" y="4"/>
                  </a:moveTo>
                  <a:lnTo>
                    <a:pt x="2" y="10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0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83" name="Freeform 656">
              <a:extLst>
                <a:ext uri="{FF2B5EF4-FFF2-40B4-BE49-F238E27FC236}">
                  <a16:creationId xmlns:a16="http://schemas.microsoft.com/office/drawing/2014/main" id="{9B87B837-3CFD-4F4B-96A1-F69D8DC17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338" y="3919538"/>
              <a:ext cx="6350" cy="3175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4" h="2">
                  <a:moveTo>
                    <a:pt x="2" y="2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84" name="Freeform 657">
              <a:extLst>
                <a:ext uri="{FF2B5EF4-FFF2-40B4-BE49-F238E27FC236}">
                  <a16:creationId xmlns:a16="http://schemas.microsoft.com/office/drawing/2014/main" id="{F254E732-56EE-4CD0-B432-6F6DA46AD6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1288" y="3919538"/>
              <a:ext cx="12700" cy="1905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8" y="6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0" y="6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8" h="12">
                  <a:moveTo>
                    <a:pt x="4" y="2"/>
                  </a:moveTo>
                  <a:lnTo>
                    <a:pt x="8" y="6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0" y="6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85" name="Freeform 658">
              <a:extLst>
                <a:ext uri="{FF2B5EF4-FFF2-40B4-BE49-F238E27FC236}">
                  <a16:creationId xmlns:a16="http://schemas.microsoft.com/office/drawing/2014/main" id="{24782600-338F-468D-B20E-AA3211925C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3988" y="3938588"/>
              <a:ext cx="317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86" name="Freeform 659">
              <a:extLst>
                <a:ext uri="{FF2B5EF4-FFF2-40B4-BE49-F238E27FC236}">
                  <a16:creationId xmlns:a16="http://schemas.microsoft.com/office/drawing/2014/main" id="{1875ECBA-EB8A-4B4B-AE82-5B39972E50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3988" y="3941763"/>
              <a:ext cx="6350" cy="95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4" y="6"/>
                </a:cxn>
                <a:cxn ang="0">
                  <a:pos x="2" y="6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6">
                  <a:moveTo>
                    <a:pt x="0" y="2"/>
                  </a:moveTo>
                  <a:lnTo>
                    <a:pt x="2" y="0"/>
                  </a:lnTo>
                  <a:lnTo>
                    <a:pt x="4" y="6"/>
                  </a:lnTo>
                  <a:lnTo>
                    <a:pt x="2" y="6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87" name="Freeform 660">
              <a:extLst>
                <a:ext uri="{FF2B5EF4-FFF2-40B4-BE49-F238E27FC236}">
                  <a16:creationId xmlns:a16="http://schemas.microsoft.com/office/drawing/2014/main" id="{501ED778-8596-4AEF-AF0B-D7BCED84BF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5738" y="3919538"/>
              <a:ext cx="3175" cy="952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6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6">
                  <a:moveTo>
                    <a:pt x="2" y="0"/>
                  </a:moveTo>
                  <a:lnTo>
                    <a:pt x="2" y="6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88" name="Freeform 661">
              <a:extLst>
                <a:ext uri="{FF2B5EF4-FFF2-40B4-BE49-F238E27FC236}">
                  <a16:creationId xmlns:a16="http://schemas.microsoft.com/office/drawing/2014/main" id="{C5D80890-233C-4067-96D4-775098ADA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8438" y="3929063"/>
              <a:ext cx="9525" cy="12700"/>
            </a:xfrm>
            <a:custGeom>
              <a:avLst/>
              <a:gdLst/>
              <a:ahLst/>
              <a:cxnLst>
                <a:cxn ang="0">
                  <a:pos x="4" y="6"/>
                </a:cxn>
                <a:cxn ang="0">
                  <a:pos x="6" y="8"/>
                </a:cxn>
                <a:cxn ang="0">
                  <a:pos x="4" y="8"/>
                </a:cxn>
                <a:cxn ang="0">
                  <a:pos x="4" y="6"/>
                </a:cxn>
                <a:cxn ang="0">
                  <a:pos x="0" y="0"/>
                </a:cxn>
                <a:cxn ang="0">
                  <a:pos x="4" y="6"/>
                </a:cxn>
                <a:cxn ang="0">
                  <a:pos x="4" y="6"/>
                </a:cxn>
              </a:cxnLst>
              <a:rect l="0" t="0" r="r" b="b"/>
              <a:pathLst>
                <a:path w="6" h="8">
                  <a:moveTo>
                    <a:pt x="4" y="6"/>
                  </a:moveTo>
                  <a:lnTo>
                    <a:pt x="6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0" y="0"/>
                  </a:lnTo>
                  <a:lnTo>
                    <a:pt x="4" y="6"/>
                  </a:lnTo>
                  <a:lnTo>
                    <a:pt x="4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89" name="Freeform 662">
              <a:extLst>
                <a:ext uri="{FF2B5EF4-FFF2-40B4-BE49-F238E27FC236}">
                  <a16:creationId xmlns:a16="http://schemas.microsoft.com/office/drawing/2014/main" id="{0641FFB1-81AE-4C24-8FA3-1B79509FE7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3838" y="3941763"/>
              <a:ext cx="3175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0" name="Freeform 663">
              <a:extLst>
                <a:ext uri="{FF2B5EF4-FFF2-40B4-BE49-F238E27FC236}">
                  <a16:creationId xmlns:a16="http://schemas.microsoft.com/office/drawing/2014/main" id="{2117893A-61E1-40E2-995B-AD50BC367E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7963" y="3954463"/>
              <a:ext cx="9525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10"/>
                </a:cxn>
                <a:cxn ang="0">
                  <a:pos x="2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6" y="10"/>
                  </a:lnTo>
                  <a:lnTo>
                    <a:pt x="2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1" name="Freeform 664">
              <a:extLst>
                <a:ext uri="{FF2B5EF4-FFF2-40B4-BE49-F238E27FC236}">
                  <a16:creationId xmlns:a16="http://schemas.microsoft.com/office/drawing/2014/main" id="{3D91BDA3-56AD-414F-9F74-897E6A2B5D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7013" y="3973513"/>
              <a:ext cx="9525" cy="1270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0" y="0"/>
                </a:cxn>
                <a:cxn ang="0">
                  <a:pos x="6" y="2"/>
                </a:cxn>
                <a:cxn ang="0">
                  <a:pos x="6" y="4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6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6" h="8">
                  <a:moveTo>
                    <a:pt x="4" y="2"/>
                  </a:moveTo>
                  <a:lnTo>
                    <a:pt x="0" y="0"/>
                  </a:lnTo>
                  <a:lnTo>
                    <a:pt x="6" y="2"/>
                  </a:lnTo>
                  <a:lnTo>
                    <a:pt x="6" y="4"/>
                  </a:lnTo>
                  <a:lnTo>
                    <a:pt x="2" y="8"/>
                  </a:lnTo>
                  <a:lnTo>
                    <a:pt x="2" y="8"/>
                  </a:lnTo>
                  <a:lnTo>
                    <a:pt x="6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2" name="Freeform 665">
              <a:extLst>
                <a:ext uri="{FF2B5EF4-FFF2-40B4-BE49-F238E27FC236}">
                  <a16:creationId xmlns:a16="http://schemas.microsoft.com/office/drawing/2014/main" id="{10B9DE1C-5AB0-4563-A7C2-91DC20AA53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5588" y="3983038"/>
              <a:ext cx="6350" cy="158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3" name="Freeform 666">
              <a:extLst>
                <a:ext uri="{FF2B5EF4-FFF2-40B4-BE49-F238E27FC236}">
                  <a16:creationId xmlns:a16="http://schemas.microsoft.com/office/drawing/2014/main" id="{2D48C7AD-ECC0-4DDA-B57B-497E56EC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1463" y="3992563"/>
              <a:ext cx="1587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0"/>
                </a:cxn>
                <a:cxn ang="0">
                  <a:pos x="10" y="4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0" h="4">
                  <a:moveTo>
                    <a:pt x="2" y="0"/>
                  </a:moveTo>
                  <a:lnTo>
                    <a:pt x="4" y="0"/>
                  </a:lnTo>
                  <a:lnTo>
                    <a:pt x="10" y="4"/>
                  </a:lnTo>
                  <a:lnTo>
                    <a:pt x="4" y="0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4" name="Freeform 667">
              <a:extLst>
                <a:ext uri="{FF2B5EF4-FFF2-40B4-BE49-F238E27FC236}">
                  <a16:creationId xmlns:a16="http://schemas.microsoft.com/office/drawing/2014/main" id="{C5022555-3C87-47A4-8A9C-0FE773E09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888" y="4005263"/>
              <a:ext cx="12700" cy="95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4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6" y="4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8" h="6">
                  <a:moveTo>
                    <a:pt x="8" y="0"/>
                  </a:moveTo>
                  <a:lnTo>
                    <a:pt x="8" y="4"/>
                  </a:lnTo>
                  <a:lnTo>
                    <a:pt x="0" y="6"/>
                  </a:lnTo>
                  <a:lnTo>
                    <a:pt x="0" y="4"/>
                  </a:lnTo>
                  <a:lnTo>
                    <a:pt x="6" y="4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5" name="Freeform 668">
              <a:extLst>
                <a:ext uri="{FF2B5EF4-FFF2-40B4-BE49-F238E27FC236}">
                  <a16:creationId xmlns:a16="http://schemas.microsoft.com/office/drawing/2014/main" id="{DD3E0024-9CFA-4730-8BEF-4E7A8CB31F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4763" y="3963988"/>
              <a:ext cx="225425" cy="76200"/>
            </a:xfrm>
            <a:custGeom>
              <a:avLst/>
              <a:gdLst/>
              <a:ahLst/>
              <a:cxnLst>
                <a:cxn ang="0">
                  <a:pos x="102" y="22"/>
                </a:cxn>
                <a:cxn ang="0">
                  <a:pos x="108" y="28"/>
                </a:cxn>
                <a:cxn ang="0">
                  <a:pos x="118" y="30"/>
                </a:cxn>
                <a:cxn ang="0">
                  <a:pos x="122" y="30"/>
                </a:cxn>
                <a:cxn ang="0">
                  <a:pos x="122" y="36"/>
                </a:cxn>
                <a:cxn ang="0">
                  <a:pos x="134" y="36"/>
                </a:cxn>
                <a:cxn ang="0">
                  <a:pos x="138" y="42"/>
                </a:cxn>
                <a:cxn ang="0">
                  <a:pos x="142" y="42"/>
                </a:cxn>
                <a:cxn ang="0">
                  <a:pos x="142" y="44"/>
                </a:cxn>
                <a:cxn ang="0">
                  <a:pos x="128" y="48"/>
                </a:cxn>
                <a:cxn ang="0">
                  <a:pos x="108" y="48"/>
                </a:cxn>
                <a:cxn ang="0">
                  <a:pos x="96" y="48"/>
                </a:cxn>
                <a:cxn ang="0">
                  <a:pos x="94" y="48"/>
                </a:cxn>
                <a:cxn ang="0">
                  <a:pos x="104" y="42"/>
                </a:cxn>
                <a:cxn ang="0">
                  <a:pos x="104" y="40"/>
                </a:cxn>
                <a:cxn ang="0">
                  <a:pos x="92" y="36"/>
                </a:cxn>
                <a:cxn ang="0">
                  <a:pos x="86" y="32"/>
                </a:cxn>
                <a:cxn ang="0">
                  <a:pos x="82" y="24"/>
                </a:cxn>
                <a:cxn ang="0">
                  <a:pos x="66" y="22"/>
                </a:cxn>
                <a:cxn ang="0">
                  <a:pos x="58" y="18"/>
                </a:cxn>
                <a:cxn ang="0">
                  <a:pos x="38" y="16"/>
                </a:cxn>
                <a:cxn ang="0">
                  <a:pos x="36" y="12"/>
                </a:cxn>
                <a:cxn ang="0">
                  <a:pos x="42" y="10"/>
                </a:cxn>
                <a:cxn ang="0">
                  <a:pos x="40" y="8"/>
                </a:cxn>
                <a:cxn ang="0">
                  <a:pos x="28" y="8"/>
                </a:cxn>
                <a:cxn ang="0">
                  <a:pos x="22" y="14"/>
                </a:cxn>
                <a:cxn ang="0">
                  <a:pos x="14" y="16"/>
                </a:cxn>
                <a:cxn ang="0">
                  <a:pos x="6" y="22"/>
                </a:cxn>
                <a:cxn ang="0">
                  <a:pos x="0" y="20"/>
                </a:cxn>
                <a:cxn ang="0">
                  <a:pos x="6" y="18"/>
                </a:cxn>
                <a:cxn ang="0">
                  <a:pos x="6" y="10"/>
                </a:cxn>
                <a:cxn ang="0">
                  <a:pos x="14" y="6"/>
                </a:cxn>
                <a:cxn ang="0">
                  <a:pos x="32" y="0"/>
                </a:cxn>
                <a:cxn ang="0">
                  <a:pos x="42" y="0"/>
                </a:cxn>
                <a:cxn ang="0">
                  <a:pos x="64" y="4"/>
                </a:cxn>
                <a:cxn ang="0">
                  <a:pos x="72" y="10"/>
                </a:cxn>
                <a:cxn ang="0">
                  <a:pos x="84" y="12"/>
                </a:cxn>
                <a:cxn ang="0">
                  <a:pos x="84" y="14"/>
                </a:cxn>
                <a:cxn ang="0">
                  <a:pos x="90" y="16"/>
                </a:cxn>
                <a:cxn ang="0">
                  <a:pos x="92" y="20"/>
                </a:cxn>
                <a:cxn ang="0">
                  <a:pos x="102" y="22"/>
                </a:cxn>
                <a:cxn ang="0">
                  <a:pos x="102" y="22"/>
                </a:cxn>
              </a:cxnLst>
              <a:rect l="0" t="0" r="r" b="b"/>
              <a:pathLst>
                <a:path w="142" h="48">
                  <a:moveTo>
                    <a:pt x="102" y="22"/>
                  </a:moveTo>
                  <a:lnTo>
                    <a:pt x="108" y="28"/>
                  </a:lnTo>
                  <a:lnTo>
                    <a:pt x="118" y="30"/>
                  </a:lnTo>
                  <a:lnTo>
                    <a:pt x="122" y="30"/>
                  </a:lnTo>
                  <a:lnTo>
                    <a:pt x="122" y="36"/>
                  </a:lnTo>
                  <a:lnTo>
                    <a:pt x="134" y="36"/>
                  </a:lnTo>
                  <a:lnTo>
                    <a:pt x="138" y="42"/>
                  </a:lnTo>
                  <a:lnTo>
                    <a:pt x="142" y="42"/>
                  </a:lnTo>
                  <a:lnTo>
                    <a:pt x="142" y="44"/>
                  </a:lnTo>
                  <a:lnTo>
                    <a:pt x="128" y="48"/>
                  </a:lnTo>
                  <a:lnTo>
                    <a:pt x="108" y="48"/>
                  </a:lnTo>
                  <a:lnTo>
                    <a:pt x="96" y="48"/>
                  </a:lnTo>
                  <a:lnTo>
                    <a:pt x="94" y="48"/>
                  </a:lnTo>
                  <a:lnTo>
                    <a:pt x="104" y="42"/>
                  </a:lnTo>
                  <a:lnTo>
                    <a:pt x="104" y="40"/>
                  </a:lnTo>
                  <a:lnTo>
                    <a:pt x="92" y="36"/>
                  </a:lnTo>
                  <a:lnTo>
                    <a:pt x="86" y="32"/>
                  </a:lnTo>
                  <a:lnTo>
                    <a:pt x="82" y="24"/>
                  </a:lnTo>
                  <a:lnTo>
                    <a:pt x="66" y="22"/>
                  </a:lnTo>
                  <a:lnTo>
                    <a:pt x="58" y="18"/>
                  </a:lnTo>
                  <a:lnTo>
                    <a:pt x="38" y="16"/>
                  </a:lnTo>
                  <a:lnTo>
                    <a:pt x="36" y="12"/>
                  </a:lnTo>
                  <a:lnTo>
                    <a:pt x="42" y="10"/>
                  </a:lnTo>
                  <a:lnTo>
                    <a:pt x="40" y="8"/>
                  </a:lnTo>
                  <a:lnTo>
                    <a:pt x="28" y="8"/>
                  </a:lnTo>
                  <a:lnTo>
                    <a:pt x="22" y="14"/>
                  </a:lnTo>
                  <a:lnTo>
                    <a:pt x="14" y="16"/>
                  </a:lnTo>
                  <a:lnTo>
                    <a:pt x="6" y="22"/>
                  </a:lnTo>
                  <a:lnTo>
                    <a:pt x="0" y="20"/>
                  </a:lnTo>
                  <a:lnTo>
                    <a:pt x="6" y="18"/>
                  </a:lnTo>
                  <a:lnTo>
                    <a:pt x="6" y="10"/>
                  </a:lnTo>
                  <a:lnTo>
                    <a:pt x="14" y="6"/>
                  </a:lnTo>
                  <a:lnTo>
                    <a:pt x="32" y="0"/>
                  </a:lnTo>
                  <a:lnTo>
                    <a:pt x="42" y="0"/>
                  </a:lnTo>
                  <a:lnTo>
                    <a:pt x="64" y="4"/>
                  </a:lnTo>
                  <a:lnTo>
                    <a:pt x="72" y="10"/>
                  </a:lnTo>
                  <a:lnTo>
                    <a:pt x="84" y="12"/>
                  </a:lnTo>
                  <a:lnTo>
                    <a:pt x="84" y="14"/>
                  </a:lnTo>
                  <a:lnTo>
                    <a:pt x="90" y="16"/>
                  </a:lnTo>
                  <a:lnTo>
                    <a:pt x="92" y="20"/>
                  </a:lnTo>
                  <a:lnTo>
                    <a:pt x="102" y="22"/>
                  </a:lnTo>
                  <a:lnTo>
                    <a:pt x="102" y="2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6" name="Freeform 669">
              <a:extLst>
                <a:ext uri="{FF2B5EF4-FFF2-40B4-BE49-F238E27FC236}">
                  <a16:creationId xmlns:a16="http://schemas.microsoft.com/office/drawing/2014/main" id="{71E16BBA-163C-48C6-BDB1-B60A9F1FB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9688" y="3995738"/>
              <a:ext cx="12700" cy="95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4"/>
                </a:cxn>
                <a:cxn ang="0">
                  <a:pos x="2" y="6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2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8" h="6">
                  <a:moveTo>
                    <a:pt x="6" y="0"/>
                  </a:moveTo>
                  <a:lnTo>
                    <a:pt x="8" y="4"/>
                  </a:lnTo>
                  <a:lnTo>
                    <a:pt x="2" y="6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" name="Freeform 670">
              <a:extLst>
                <a:ext uri="{FF2B5EF4-FFF2-40B4-BE49-F238E27FC236}">
                  <a16:creationId xmlns:a16="http://schemas.microsoft.com/office/drawing/2014/main" id="{134E96F4-554F-445B-AEA9-EDF7DD41C9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3979863"/>
              <a:ext cx="22225" cy="1270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4" y="6"/>
                </a:cxn>
                <a:cxn ang="0">
                  <a:pos x="14" y="8"/>
                </a:cxn>
                <a:cxn ang="0">
                  <a:pos x="12" y="8"/>
                </a:cxn>
                <a:cxn ang="0">
                  <a:pos x="6" y="2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4" h="8">
                  <a:moveTo>
                    <a:pt x="10" y="4"/>
                  </a:moveTo>
                  <a:lnTo>
                    <a:pt x="14" y="6"/>
                  </a:lnTo>
                  <a:lnTo>
                    <a:pt x="14" y="8"/>
                  </a:lnTo>
                  <a:lnTo>
                    <a:pt x="12" y="8"/>
                  </a:lnTo>
                  <a:lnTo>
                    <a:pt x="6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4" y="0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8" name="Freeform 671">
              <a:extLst>
                <a:ext uri="{FF2B5EF4-FFF2-40B4-BE49-F238E27FC236}">
                  <a16:creationId xmlns:a16="http://schemas.microsoft.com/office/drawing/2014/main" id="{319A6D0D-722E-4BB3-97FD-9C8BDC05E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4463" y="4068763"/>
              <a:ext cx="44450" cy="19050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20" y="4"/>
                </a:cxn>
                <a:cxn ang="0">
                  <a:pos x="26" y="4"/>
                </a:cxn>
                <a:cxn ang="0">
                  <a:pos x="28" y="10"/>
                </a:cxn>
                <a:cxn ang="0">
                  <a:pos x="22" y="8"/>
                </a:cxn>
                <a:cxn ang="0">
                  <a:pos x="16" y="10"/>
                </a:cxn>
                <a:cxn ang="0">
                  <a:pos x="16" y="12"/>
                </a:cxn>
                <a:cxn ang="0">
                  <a:pos x="8" y="10"/>
                </a:cxn>
                <a:cxn ang="0">
                  <a:pos x="0" y="4"/>
                </a:cxn>
                <a:cxn ang="0">
                  <a:pos x="6" y="0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28" h="12">
                  <a:moveTo>
                    <a:pt x="16" y="2"/>
                  </a:moveTo>
                  <a:lnTo>
                    <a:pt x="20" y="4"/>
                  </a:lnTo>
                  <a:lnTo>
                    <a:pt x="26" y="4"/>
                  </a:lnTo>
                  <a:lnTo>
                    <a:pt x="28" y="10"/>
                  </a:lnTo>
                  <a:lnTo>
                    <a:pt x="22" y="8"/>
                  </a:lnTo>
                  <a:lnTo>
                    <a:pt x="16" y="10"/>
                  </a:lnTo>
                  <a:lnTo>
                    <a:pt x="16" y="12"/>
                  </a:lnTo>
                  <a:lnTo>
                    <a:pt x="8" y="10"/>
                  </a:lnTo>
                  <a:lnTo>
                    <a:pt x="0" y="4"/>
                  </a:lnTo>
                  <a:lnTo>
                    <a:pt x="6" y="0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9" name="Freeform 672">
              <a:extLst>
                <a:ext uri="{FF2B5EF4-FFF2-40B4-BE49-F238E27FC236}">
                  <a16:creationId xmlns:a16="http://schemas.microsoft.com/office/drawing/2014/main" id="{81410445-F16A-47AA-AC47-CD505262FB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9238" y="4059238"/>
              <a:ext cx="12700" cy="63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6" y="2"/>
                </a:cxn>
                <a:cxn ang="0">
                  <a:pos x="8" y="4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8" h="4">
                  <a:moveTo>
                    <a:pt x="4" y="0"/>
                  </a:moveTo>
                  <a:lnTo>
                    <a:pt x="6" y="2"/>
                  </a:lnTo>
                  <a:lnTo>
                    <a:pt x="8" y="4"/>
                  </a:lnTo>
                  <a:lnTo>
                    <a:pt x="2" y="4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00" name="Freeform 673">
              <a:extLst>
                <a:ext uri="{FF2B5EF4-FFF2-40B4-BE49-F238E27FC236}">
                  <a16:creationId xmlns:a16="http://schemas.microsoft.com/office/drawing/2014/main" id="{644FAD74-407D-4D48-87F9-5CA5E60F3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8763" y="4033838"/>
              <a:ext cx="6350" cy="31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4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01" name="Freeform 674">
              <a:extLst>
                <a:ext uri="{FF2B5EF4-FFF2-40B4-BE49-F238E27FC236}">
                  <a16:creationId xmlns:a16="http://schemas.microsoft.com/office/drawing/2014/main" id="{B0D9B9AF-CC67-4D3B-B4C4-C4854D9C1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9413" y="4071938"/>
              <a:ext cx="31750" cy="12700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0" y="4"/>
                </a:cxn>
                <a:cxn ang="0">
                  <a:pos x="18" y="6"/>
                </a:cxn>
                <a:cxn ang="0">
                  <a:pos x="12" y="8"/>
                </a:cxn>
                <a:cxn ang="0">
                  <a:pos x="2" y="6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20" h="8">
                  <a:moveTo>
                    <a:pt x="20" y="0"/>
                  </a:moveTo>
                  <a:lnTo>
                    <a:pt x="20" y="4"/>
                  </a:lnTo>
                  <a:lnTo>
                    <a:pt x="18" y="6"/>
                  </a:lnTo>
                  <a:lnTo>
                    <a:pt x="12" y="8"/>
                  </a:lnTo>
                  <a:lnTo>
                    <a:pt x="2" y="6"/>
                  </a:lnTo>
                  <a:lnTo>
                    <a:pt x="0" y="2"/>
                  </a:lnTo>
                  <a:lnTo>
                    <a:pt x="2" y="0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02" name="Freeform 675">
              <a:extLst>
                <a:ext uri="{FF2B5EF4-FFF2-40B4-BE49-F238E27FC236}">
                  <a16:creationId xmlns:a16="http://schemas.microsoft.com/office/drawing/2014/main" id="{19143EA1-89E1-474F-B396-10BE17E63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7038" y="4071938"/>
              <a:ext cx="3175" cy="31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03" name="Freeform 676">
              <a:extLst>
                <a:ext uri="{FF2B5EF4-FFF2-40B4-BE49-F238E27FC236}">
                  <a16:creationId xmlns:a16="http://schemas.microsoft.com/office/drawing/2014/main" id="{36E69B1F-13F5-4E1A-9BD9-A7A3786130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0213" y="4087813"/>
              <a:ext cx="3175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04" name="Freeform 677">
              <a:extLst>
                <a:ext uri="{FF2B5EF4-FFF2-40B4-BE49-F238E27FC236}">
                  <a16:creationId xmlns:a16="http://schemas.microsoft.com/office/drawing/2014/main" id="{36E64CCE-B4E7-4258-8AAB-2579E809D0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1313" y="4205288"/>
              <a:ext cx="6350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4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05" name="Freeform 678">
              <a:extLst>
                <a:ext uri="{FF2B5EF4-FFF2-40B4-BE49-F238E27FC236}">
                  <a16:creationId xmlns:a16="http://schemas.microsoft.com/office/drawing/2014/main" id="{A7623377-8FEA-44C3-9273-C8906B4B8C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7188" y="4208463"/>
              <a:ext cx="3175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06" name="Freeform 679">
              <a:extLst>
                <a:ext uri="{FF2B5EF4-FFF2-40B4-BE49-F238E27FC236}">
                  <a16:creationId xmlns:a16="http://schemas.microsoft.com/office/drawing/2014/main" id="{6BFB88D4-8C16-4FCC-8BBA-F478176F1C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9738" y="4230688"/>
              <a:ext cx="12700" cy="63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2"/>
                </a:cxn>
                <a:cxn ang="0">
                  <a:pos x="6" y="4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4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8" h="4">
                  <a:moveTo>
                    <a:pt x="8" y="0"/>
                  </a:moveTo>
                  <a:lnTo>
                    <a:pt x="8" y="2"/>
                  </a:lnTo>
                  <a:lnTo>
                    <a:pt x="6" y="4"/>
                  </a:lnTo>
                  <a:lnTo>
                    <a:pt x="2" y="4"/>
                  </a:lnTo>
                  <a:lnTo>
                    <a:pt x="0" y="2"/>
                  </a:lnTo>
                  <a:lnTo>
                    <a:pt x="4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07" name="Freeform 680">
              <a:extLst>
                <a:ext uri="{FF2B5EF4-FFF2-40B4-BE49-F238E27FC236}">
                  <a16:creationId xmlns:a16="http://schemas.microsoft.com/office/drawing/2014/main" id="{273EF425-9370-4E1C-921A-1DA6341CC8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6888" y="4208463"/>
              <a:ext cx="317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08" name="Freeform 681">
              <a:extLst>
                <a:ext uri="{FF2B5EF4-FFF2-40B4-BE49-F238E27FC236}">
                  <a16:creationId xmlns:a16="http://schemas.microsoft.com/office/drawing/2014/main" id="{6E72EC8A-D205-49EE-9266-01BE3D0DC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9588" y="4186238"/>
              <a:ext cx="3175" cy="31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09" name="Freeform 682">
              <a:extLst>
                <a:ext uri="{FF2B5EF4-FFF2-40B4-BE49-F238E27FC236}">
                  <a16:creationId xmlns:a16="http://schemas.microsoft.com/office/drawing/2014/main" id="{50B5863C-03B8-4FBF-8822-C9331405A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2763" y="4170363"/>
              <a:ext cx="317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10" name="Freeform 683">
              <a:extLst>
                <a:ext uri="{FF2B5EF4-FFF2-40B4-BE49-F238E27FC236}">
                  <a16:creationId xmlns:a16="http://schemas.microsoft.com/office/drawing/2014/main" id="{DBA1368F-E948-4511-ACE8-4D38245817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9588" y="4151313"/>
              <a:ext cx="6350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4" y="6"/>
                </a:cxn>
                <a:cxn ang="0">
                  <a:pos x="2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6">
                  <a:moveTo>
                    <a:pt x="0" y="0"/>
                  </a:moveTo>
                  <a:lnTo>
                    <a:pt x="2" y="2"/>
                  </a:lnTo>
                  <a:lnTo>
                    <a:pt x="4" y="6"/>
                  </a:lnTo>
                  <a:lnTo>
                    <a:pt x="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11" name="Freeform 684">
              <a:extLst>
                <a:ext uri="{FF2B5EF4-FFF2-40B4-BE49-F238E27FC236}">
                  <a16:creationId xmlns:a16="http://schemas.microsoft.com/office/drawing/2014/main" id="{735AFB1F-D68D-48C0-B036-EF2F3341EA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3238" y="4135438"/>
              <a:ext cx="6350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12" name="Freeform 685">
              <a:extLst>
                <a:ext uri="{FF2B5EF4-FFF2-40B4-BE49-F238E27FC236}">
                  <a16:creationId xmlns:a16="http://schemas.microsoft.com/office/drawing/2014/main" id="{245E061D-5E48-4ED5-9197-F309B0F8A3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6888" y="4116388"/>
              <a:ext cx="9525" cy="9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2" y="4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6">
                  <a:moveTo>
                    <a:pt x="4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13" name="Freeform 686">
              <a:extLst>
                <a:ext uri="{FF2B5EF4-FFF2-40B4-BE49-F238E27FC236}">
                  <a16:creationId xmlns:a16="http://schemas.microsoft.com/office/drawing/2014/main" id="{9F47A1B5-3CAD-4FFE-B96B-2C99BDE7EB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3713" y="4100513"/>
              <a:ext cx="3175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14" name="Freeform 687">
              <a:extLst>
                <a:ext uri="{FF2B5EF4-FFF2-40B4-BE49-F238E27FC236}">
                  <a16:creationId xmlns:a16="http://schemas.microsoft.com/office/drawing/2014/main" id="{C04A67FA-9D1E-4696-BC64-F82AE23157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1488" y="4094163"/>
              <a:ext cx="3175" cy="31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15" name="Freeform 688">
              <a:extLst>
                <a:ext uri="{FF2B5EF4-FFF2-40B4-BE49-F238E27FC236}">
                  <a16:creationId xmlns:a16="http://schemas.microsoft.com/office/drawing/2014/main" id="{CE86D092-256F-40DE-9F95-90D718199E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5938" y="4227513"/>
              <a:ext cx="6350" cy="317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16" name="Freeform 689">
              <a:extLst>
                <a:ext uri="{FF2B5EF4-FFF2-40B4-BE49-F238E27FC236}">
                  <a16:creationId xmlns:a16="http://schemas.microsoft.com/office/drawing/2014/main" id="{62A9BEC8-7F17-4C74-BC54-AB26974C6F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3713" y="4240213"/>
              <a:ext cx="19050" cy="1587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4"/>
                </a:cxn>
                <a:cxn ang="0">
                  <a:pos x="12" y="8"/>
                </a:cxn>
                <a:cxn ang="0">
                  <a:pos x="10" y="10"/>
                </a:cxn>
                <a:cxn ang="0">
                  <a:pos x="0" y="10"/>
                </a:cxn>
                <a:cxn ang="0">
                  <a:pos x="6" y="6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10">
                  <a:moveTo>
                    <a:pt x="12" y="0"/>
                  </a:moveTo>
                  <a:lnTo>
                    <a:pt x="12" y="4"/>
                  </a:lnTo>
                  <a:lnTo>
                    <a:pt x="12" y="8"/>
                  </a:lnTo>
                  <a:lnTo>
                    <a:pt x="10" y="10"/>
                  </a:lnTo>
                  <a:lnTo>
                    <a:pt x="0" y="10"/>
                  </a:lnTo>
                  <a:lnTo>
                    <a:pt x="6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17" name="Freeform 690">
              <a:extLst>
                <a:ext uri="{FF2B5EF4-FFF2-40B4-BE49-F238E27FC236}">
                  <a16:creationId xmlns:a16="http://schemas.microsoft.com/office/drawing/2014/main" id="{67506CC5-6E6B-4EDE-9102-086993FDF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0238" y="3843338"/>
              <a:ext cx="3175" cy="9525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2" h="6">
                  <a:moveTo>
                    <a:pt x="2" y="6"/>
                  </a:moveTo>
                  <a:lnTo>
                    <a:pt x="0" y="4"/>
                  </a:lnTo>
                  <a:lnTo>
                    <a:pt x="2" y="0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18" name="Freeform 691">
              <a:extLst>
                <a:ext uri="{FF2B5EF4-FFF2-40B4-BE49-F238E27FC236}">
                  <a16:creationId xmlns:a16="http://schemas.microsoft.com/office/drawing/2014/main" id="{46465044-D40E-4394-83EF-C2FEC359E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8338" y="3814763"/>
              <a:ext cx="9525" cy="15875"/>
            </a:xfrm>
            <a:custGeom>
              <a:avLst/>
              <a:gdLst/>
              <a:ahLst/>
              <a:cxnLst>
                <a:cxn ang="0">
                  <a:pos x="6" y="8"/>
                </a:cxn>
                <a:cxn ang="0">
                  <a:pos x="4" y="10"/>
                </a:cxn>
                <a:cxn ang="0">
                  <a:pos x="0" y="0"/>
                </a:cxn>
                <a:cxn ang="0">
                  <a:pos x="6" y="8"/>
                </a:cxn>
                <a:cxn ang="0">
                  <a:pos x="6" y="8"/>
                </a:cxn>
              </a:cxnLst>
              <a:rect l="0" t="0" r="r" b="b"/>
              <a:pathLst>
                <a:path w="6" h="10">
                  <a:moveTo>
                    <a:pt x="6" y="8"/>
                  </a:moveTo>
                  <a:lnTo>
                    <a:pt x="4" y="10"/>
                  </a:lnTo>
                  <a:lnTo>
                    <a:pt x="0" y="0"/>
                  </a:lnTo>
                  <a:lnTo>
                    <a:pt x="6" y="8"/>
                  </a:lnTo>
                  <a:lnTo>
                    <a:pt x="6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19" name="Freeform 692">
              <a:extLst>
                <a:ext uri="{FF2B5EF4-FFF2-40B4-BE49-F238E27FC236}">
                  <a16:creationId xmlns:a16="http://schemas.microsoft.com/office/drawing/2014/main" id="{80A12454-3A91-45CC-B35C-5D954D0B7A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563" y="3824288"/>
              <a:ext cx="6350" cy="95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4" y="6"/>
                </a:cxn>
                <a:cxn ang="0">
                  <a:pos x="0" y="6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6">
                  <a:moveTo>
                    <a:pt x="0" y="2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4" y="6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20" name="Freeform 693">
              <a:extLst>
                <a:ext uri="{FF2B5EF4-FFF2-40B4-BE49-F238E27FC236}">
                  <a16:creationId xmlns:a16="http://schemas.microsoft.com/office/drawing/2014/main" id="{ABFB001E-35D6-44F3-8228-96EE08DE3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8063" y="3916363"/>
              <a:ext cx="317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2"/>
                  </a:lnTo>
                  <a:lnTo>
                    <a:pt x="2" y="4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21" name="Freeform 694">
              <a:extLst>
                <a:ext uri="{FF2B5EF4-FFF2-40B4-BE49-F238E27FC236}">
                  <a16:creationId xmlns:a16="http://schemas.microsoft.com/office/drawing/2014/main" id="{8C3E12BD-EDFE-45D3-A26E-E171FEB727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4306888"/>
              <a:ext cx="317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0" y="2"/>
                  </a:lnTo>
                  <a:lnTo>
                    <a:pt x="2" y="4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22" name="Freeform 695">
              <a:extLst>
                <a:ext uri="{FF2B5EF4-FFF2-40B4-BE49-F238E27FC236}">
                  <a16:creationId xmlns:a16="http://schemas.microsoft.com/office/drawing/2014/main" id="{FBC7813A-1238-44F1-9F66-931A79340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0313" y="4024313"/>
              <a:ext cx="317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23" name="Freeform 696">
              <a:extLst>
                <a:ext uri="{FF2B5EF4-FFF2-40B4-BE49-F238E27FC236}">
                  <a16:creationId xmlns:a16="http://schemas.microsoft.com/office/drawing/2014/main" id="{63239717-2BCA-4F10-99AE-42984F513D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8188" y="4459288"/>
              <a:ext cx="12700" cy="952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6"/>
                </a:cxn>
                <a:cxn ang="0">
                  <a:pos x="8" y="6"/>
                </a:cxn>
                <a:cxn ang="0">
                  <a:pos x="8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8" h="6">
                  <a:moveTo>
                    <a:pt x="2" y="0"/>
                  </a:moveTo>
                  <a:lnTo>
                    <a:pt x="0" y="2"/>
                  </a:lnTo>
                  <a:lnTo>
                    <a:pt x="2" y="6"/>
                  </a:lnTo>
                  <a:lnTo>
                    <a:pt x="8" y="6"/>
                  </a:lnTo>
                  <a:lnTo>
                    <a:pt x="8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24" name="Freeform 697">
              <a:extLst>
                <a:ext uri="{FF2B5EF4-FFF2-40B4-BE49-F238E27FC236}">
                  <a16:creationId xmlns:a16="http://schemas.microsoft.com/office/drawing/2014/main" id="{C7C5A95C-E109-4B54-AEDD-8CB46AB5BD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4063" y="4468813"/>
              <a:ext cx="6350" cy="3175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4" h="2">
                  <a:moveTo>
                    <a:pt x="4" y="2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25" name="Freeform 698">
              <a:extLst>
                <a:ext uri="{FF2B5EF4-FFF2-40B4-BE49-F238E27FC236}">
                  <a16:creationId xmlns:a16="http://schemas.microsoft.com/office/drawing/2014/main" id="{1BE5DF84-BB53-46A0-8AF6-77F143846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5013" y="4471988"/>
              <a:ext cx="44450" cy="34925"/>
            </a:xfrm>
            <a:custGeom>
              <a:avLst/>
              <a:gdLst/>
              <a:ahLst/>
              <a:cxnLst>
                <a:cxn ang="0">
                  <a:pos x="28" y="2"/>
                </a:cxn>
                <a:cxn ang="0">
                  <a:pos x="28" y="10"/>
                </a:cxn>
                <a:cxn ang="0">
                  <a:pos x="20" y="18"/>
                </a:cxn>
                <a:cxn ang="0">
                  <a:pos x="10" y="22"/>
                </a:cxn>
                <a:cxn ang="0">
                  <a:pos x="4" y="22"/>
                </a:cxn>
                <a:cxn ang="0">
                  <a:pos x="2" y="20"/>
                </a:cxn>
                <a:cxn ang="0">
                  <a:pos x="0" y="4"/>
                </a:cxn>
                <a:cxn ang="0">
                  <a:pos x="4" y="2"/>
                </a:cxn>
                <a:cxn ang="0">
                  <a:pos x="16" y="2"/>
                </a:cxn>
                <a:cxn ang="0">
                  <a:pos x="24" y="0"/>
                </a:cxn>
                <a:cxn ang="0">
                  <a:pos x="28" y="2"/>
                </a:cxn>
                <a:cxn ang="0">
                  <a:pos x="28" y="2"/>
                </a:cxn>
              </a:cxnLst>
              <a:rect l="0" t="0" r="r" b="b"/>
              <a:pathLst>
                <a:path w="28" h="22">
                  <a:moveTo>
                    <a:pt x="28" y="2"/>
                  </a:moveTo>
                  <a:lnTo>
                    <a:pt x="28" y="10"/>
                  </a:lnTo>
                  <a:lnTo>
                    <a:pt x="20" y="18"/>
                  </a:lnTo>
                  <a:lnTo>
                    <a:pt x="10" y="22"/>
                  </a:lnTo>
                  <a:lnTo>
                    <a:pt x="4" y="22"/>
                  </a:lnTo>
                  <a:lnTo>
                    <a:pt x="2" y="20"/>
                  </a:lnTo>
                  <a:lnTo>
                    <a:pt x="0" y="4"/>
                  </a:lnTo>
                  <a:lnTo>
                    <a:pt x="4" y="2"/>
                  </a:lnTo>
                  <a:lnTo>
                    <a:pt x="16" y="2"/>
                  </a:lnTo>
                  <a:lnTo>
                    <a:pt x="24" y="0"/>
                  </a:lnTo>
                  <a:lnTo>
                    <a:pt x="28" y="2"/>
                  </a:lnTo>
                  <a:lnTo>
                    <a:pt x="28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26" name="Freeform 699">
              <a:extLst>
                <a:ext uri="{FF2B5EF4-FFF2-40B4-BE49-F238E27FC236}">
                  <a16:creationId xmlns:a16="http://schemas.microsoft.com/office/drawing/2014/main" id="{B96B61D4-8B2E-4ABC-99F9-145DD5DDCA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2313" y="4468813"/>
              <a:ext cx="12700" cy="15875"/>
            </a:xfrm>
            <a:custGeom>
              <a:avLst/>
              <a:gdLst/>
              <a:ahLst/>
              <a:cxnLst>
                <a:cxn ang="0">
                  <a:pos x="8" y="4"/>
                </a:cxn>
                <a:cxn ang="0">
                  <a:pos x="4" y="10"/>
                </a:cxn>
                <a:cxn ang="0">
                  <a:pos x="2" y="10"/>
                </a:cxn>
                <a:cxn ang="0">
                  <a:pos x="0" y="8"/>
                </a:cxn>
                <a:cxn ang="0">
                  <a:pos x="4" y="2"/>
                </a:cxn>
                <a:cxn ang="0">
                  <a:pos x="8" y="0"/>
                </a:cxn>
                <a:cxn ang="0">
                  <a:pos x="6" y="4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8" y="4"/>
                </a:cxn>
              </a:cxnLst>
              <a:rect l="0" t="0" r="r" b="b"/>
              <a:pathLst>
                <a:path w="8" h="10">
                  <a:moveTo>
                    <a:pt x="8" y="4"/>
                  </a:moveTo>
                  <a:lnTo>
                    <a:pt x="4" y="10"/>
                  </a:lnTo>
                  <a:lnTo>
                    <a:pt x="2" y="10"/>
                  </a:lnTo>
                  <a:lnTo>
                    <a:pt x="0" y="8"/>
                  </a:lnTo>
                  <a:lnTo>
                    <a:pt x="4" y="2"/>
                  </a:lnTo>
                  <a:lnTo>
                    <a:pt x="8" y="0"/>
                  </a:lnTo>
                  <a:lnTo>
                    <a:pt x="6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27" name="Freeform 700">
              <a:extLst>
                <a:ext uri="{FF2B5EF4-FFF2-40B4-BE49-F238E27FC236}">
                  <a16:creationId xmlns:a16="http://schemas.microsoft.com/office/drawing/2014/main" id="{58573472-D21D-4FB6-9CB8-6CB71C53D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8188" y="4468813"/>
              <a:ext cx="3175" cy="31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28" name="Freeform 701">
              <a:extLst>
                <a:ext uri="{FF2B5EF4-FFF2-40B4-BE49-F238E27FC236}">
                  <a16:creationId xmlns:a16="http://schemas.microsoft.com/office/drawing/2014/main" id="{8A9010FB-3B24-4356-AF9C-B913B1637D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7188" y="5865813"/>
              <a:ext cx="28575" cy="12700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16" y="0"/>
                </a:cxn>
                <a:cxn ang="0">
                  <a:pos x="18" y="6"/>
                </a:cxn>
                <a:cxn ang="0">
                  <a:pos x="14" y="8"/>
                </a:cxn>
                <a:cxn ang="0">
                  <a:pos x="10" y="6"/>
                </a:cxn>
                <a:cxn ang="0">
                  <a:pos x="8" y="8"/>
                </a:cxn>
                <a:cxn ang="0">
                  <a:pos x="4" y="6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18" h="8">
                  <a:moveTo>
                    <a:pt x="2" y="2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16" y="0"/>
                  </a:lnTo>
                  <a:lnTo>
                    <a:pt x="18" y="6"/>
                  </a:lnTo>
                  <a:lnTo>
                    <a:pt x="14" y="8"/>
                  </a:lnTo>
                  <a:lnTo>
                    <a:pt x="10" y="6"/>
                  </a:lnTo>
                  <a:lnTo>
                    <a:pt x="8" y="8"/>
                  </a:lnTo>
                  <a:lnTo>
                    <a:pt x="4" y="6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29" name="Freeform 702">
              <a:extLst>
                <a:ext uri="{FF2B5EF4-FFF2-40B4-BE49-F238E27FC236}">
                  <a16:creationId xmlns:a16="http://schemas.microsoft.com/office/drawing/2014/main" id="{0C0421AE-BA4E-4267-B461-E8601E04A0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6563" y="5859463"/>
              <a:ext cx="19050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2" y="0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2" h="4">
                  <a:moveTo>
                    <a:pt x="2" y="0"/>
                  </a:moveTo>
                  <a:lnTo>
                    <a:pt x="12" y="0"/>
                  </a:lnTo>
                  <a:lnTo>
                    <a:pt x="2" y="4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30" name="Freeform 703">
              <a:extLst>
                <a:ext uri="{FF2B5EF4-FFF2-40B4-BE49-F238E27FC236}">
                  <a16:creationId xmlns:a16="http://schemas.microsoft.com/office/drawing/2014/main" id="{53C85F43-24C7-401C-8FD1-ACA0BEFC7F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5938" y="5738813"/>
              <a:ext cx="34925" cy="31750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22" y="2"/>
                </a:cxn>
                <a:cxn ang="0">
                  <a:pos x="22" y="6"/>
                </a:cxn>
                <a:cxn ang="0">
                  <a:pos x="14" y="14"/>
                </a:cxn>
                <a:cxn ang="0">
                  <a:pos x="8" y="14"/>
                </a:cxn>
                <a:cxn ang="0">
                  <a:pos x="10" y="16"/>
                </a:cxn>
                <a:cxn ang="0">
                  <a:pos x="4" y="20"/>
                </a:cxn>
                <a:cxn ang="0">
                  <a:pos x="0" y="16"/>
                </a:cxn>
                <a:cxn ang="0">
                  <a:pos x="6" y="14"/>
                </a:cxn>
                <a:cxn ang="0">
                  <a:pos x="6" y="10"/>
                </a:cxn>
                <a:cxn ang="0">
                  <a:pos x="12" y="8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4" y="0"/>
                </a:cxn>
                <a:cxn ang="0">
                  <a:pos x="10" y="4"/>
                </a:cxn>
                <a:cxn ang="0">
                  <a:pos x="20" y="2"/>
                </a:cxn>
                <a:cxn ang="0">
                  <a:pos x="20" y="2"/>
                </a:cxn>
              </a:cxnLst>
              <a:rect l="0" t="0" r="r" b="b"/>
              <a:pathLst>
                <a:path w="22" h="20">
                  <a:moveTo>
                    <a:pt x="20" y="2"/>
                  </a:moveTo>
                  <a:lnTo>
                    <a:pt x="22" y="2"/>
                  </a:lnTo>
                  <a:lnTo>
                    <a:pt x="22" y="6"/>
                  </a:lnTo>
                  <a:lnTo>
                    <a:pt x="14" y="14"/>
                  </a:lnTo>
                  <a:lnTo>
                    <a:pt x="8" y="14"/>
                  </a:lnTo>
                  <a:lnTo>
                    <a:pt x="10" y="16"/>
                  </a:lnTo>
                  <a:lnTo>
                    <a:pt x="4" y="20"/>
                  </a:lnTo>
                  <a:lnTo>
                    <a:pt x="0" y="16"/>
                  </a:lnTo>
                  <a:lnTo>
                    <a:pt x="6" y="14"/>
                  </a:lnTo>
                  <a:lnTo>
                    <a:pt x="6" y="10"/>
                  </a:lnTo>
                  <a:lnTo>
                    <a:pt x="12" y="8"/>
                  </a:lnTo>
                  <a:lnTo>
                    <a:pt x="6" y="4"/>
                  </a:lnTo>
                  <a:lnTo>
                    <a:pt x="6" y="4"/>
                  </a:lnTo>
                  <a:lnTo>
                    <a:pt x="4" y="0"/>
                  </a:lnTo>
                  <a:lnTo>
                    <a:pt x="10" y="4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31" name="Freeform 704">
              <a:extLst>
                <a:ext uri="{FF2B5EF4-FFF2-40B4-BE49-F238E27FC236}">
                  <a16:creationId xmlns:a16="http://schemas.microsoft.com/office/drawing/2014/main" id="{9DF6E21B-CAF8-4E4B-A1FD-8DC4F8826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1338" y="5735638"/>
              <a:ext cx="41275" cy="38100"/>
            </a:xfrm>
            <a:custGeom>
              <a:avLst/>
              <a:gdLst/>
              <a:ahLst/>
              <a:cxnLst>
                <a:cxn ang="0">
                  <a:pos x="24" y="10"/>
                </a:cxn>
                <a:cxn ang="0">
                  <a:pos x="20" y="14"/>
                </a:cxn>
                <a:cxn ang="0">
                  <a:pos x="12" y="14"/>
                </a:cxn>
                <a:cxn ang="0">
                  <a:pos x="14" y="18"/>
                </a:cxn>
                <a:cxn ang="0">
                  <a:pos x="8" y="16"/>
                </a:cxn>
                <a:cxn ang="0">
                  <a:pos x="8" y="20"/>
                </a:cxn>
                <a:cxn ang="0">
                  <a:pos x="10" y="22"/>
                </a:cxn>
                <a:cxn ang="0">
                  <a:pos x="6" y="20"/>
                </a:cxn>
                <a:cxn ang="0">
                  <a:pos x="4" y="24"/>
                </a:cxn>
                <a:cxn ang="0">
                  <a:pos x="0" y="18"/>
                </a:cxn>
                <a:cxn ang="0">
                  <a:pos x="2" y="12"/>
                </a:cxn>
                <a:cxn ang="0">
                  <a:pos x="6" y="10"/>
                </a:cxn>
                <a:cxn ang="0">
                  <a:pos x="10" y="12"/>
                </a:cxn>
                <a:cxn ang="0">
                  <a:pos x="8" y="4"/>
                </a:cxn>
                <a:cxn ang="0">
                  <a:pos x="12" y="0"/>
                </a:cxn>
                <a:cxn ang="0">
                  <a:pos x="16" y="2"/>
                </a:cxn>
                <a:cxn ang="0">
                  <a:pos x="18" y="4"/>
                </a:cxn>
                <a:cxn ang="0">
                  <a:pos x="24" y="4"/>
                </a:cxn>
                <a:cxn ang="0">
                  <a:pos x="26" y="8"/>
                </a:cxn>
                <a:cxn ang="0">
                  <a:pos x="24" y="10"/>
                </a:cxn>
                <a:cxn ang="0">
                  <a:pos x="24" y="10"/>
                </a:cxn>
              </a:cxnLst>
              <a:rect l="0" t="0" r="r" b="b"/>
              <a:pathLst>
                <a:path w="26" h="24">
                  <a:moveTo>
                    <a:pt x="24" y="10"/>
                  </a:moveTo>
                  <a:lnTo>
                    <a:pt x="20" y="14"/>
                  </a:lnTo>
                  <a:lnTo>
                    <a:pt x="12" y="14"/>
                  </a:lnTo>
                  <a:lnTo>
                    <a:pt x="14" y="18"/>
                  </a:lnTo>
                  <a:lnTo>
                    <a:pt x="8" y="16"/>
                  </a:lnTo>
                  <a:lnTo>
                    <a:pt x="8" y="20"/>
                  </a:lnTo>
                  <a:lnTo>
                    <a:pt x="10" y="22"/>
                  </a:lnTo>
                  <a:lnTo>
                    <a:pt x="6" y="20"/>
                  </a:lnTo>
                  <a:lnTo>
                    <a:pt x="4" y="24"/>
                  </a:lnTo>
                  <a:lnTo>
                    <a:pt x="0" y="18"/>
                  </a:lnTo>
                  <a:lnTo>
                    <a:pt x="2" y="12"/>
                  </a:lnTo>
                  <a:lnTo>
                    <a:pt x="6" y="10"/>
                  </a:lnTo>
                  <a:lnTo>
                    <a:pt x="10" y="12"/>
                  </a:lnTo>
                  <a:lnTo>
                    <a:pt x="8" y="4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18" y="4"/>
                  </a:lnTo>
                  <a:lnTo>
                    <a:pt x="24" y="4"/>
                  </a:lnTo>
                  <a:lnTo>
                    <a:pt x="26" y="8"/>
                  </a:lnTo>
                  <a:lnTo>
                    <a:pt x="24" y="10"/>
                  </a:lnTo>
                  <a:lnTo>
                    <a:pt x="24" y="1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32" name="Freeform 705">
              <a:extLst>
                <a:ext uri="{FF2B5EF4-FFF2-40B4-BE49-F238E27FC236}">
                  <a16:creationId xmlns:a16="http://schemas.microsoft.com/office/drawing/2014/main" id="{39ECE6F6-8DE8-465B-8FBF-8D428E761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7013" y="5440363"/>
              <a:ext cx="22225" cy="508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4"/>
                </a:cxn>
                <a:cxn ang="0">
                  <a:pos x="12" y="4"/>
                </a:cxn>
                <a:cxn ang="0">
                  <a:pos x="14" y="12"/>
                </a:cxn>
                <a:cxn ang="0">
                  <a:pos x="10" y="16"/>
                </a:cxn>
                <a:cxn ang="0">
                  <a:pos x="12" y="20"/>
                </a:cxn>
                <a:cxn ang="0">
                  <a:pos x="10" y="22"/>
                </a:cxn>
                <a:cxn ang="0">
                  <a:pos x="12" y="28"/>
                </a:cxn>
                <a:cxn ang="0">
                  <a:pos x="10" y="28"/>
                </a:cxn>
                <a:cxn ang="0">
                  <a:pos x="8" y="32"/>
                </a:cxn>
                <a:cxn ang="0">
                  <a:pos x="2" y="30"/>
                </a:cxn>
                <a:cxn ang="0">
                  <a:pos x="0" y="26"/>
                </a:cxn>
                <a:cxn ang="0">
                  <a:pos x="4" y="18"/>
                </a:cxn>
                <a:cxn ang="0">
                  <a:pos x="4" y="4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4" h="32">
                  <a:moveTo>
                    <a:pt x="8" y="0"/>
                  </a:moveTo>
                  <a:lnTo>
                    <a:pt x="8" y="4"/>
                  </a:lnTo>
                  <a:lnTo>
                    <a:pt x="12" y="4"/>
                  </a:lnTo>
                  <a:lnTo>
                    <a:pt x="14" y="12"/>
                  </a:lnTo>
                  <a:lnTo>
                    <a:pt x="10" y="16"/>
                  </a:lnTo>
                  <a:lnTo>
                    <a:pt x="12" y="20"/>
                  </a:lnTo>
                  <a:lnTo>
                    <a:pt x="10" y="22"/>
                  </a:lnTo>
                  <a:lnTo>
                    <a:pt x="12" y="28"/>
                  </a:lnTo>
                  <a:lnTo>
                    <a:pt x="10" y="28"/>
                  </a:lnTo>
                  <a:lnTo>
                    <a:pt x="8" y="32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4" y="18"/>
                  </a:lnTo>
                  <a:lnTo>
                    <a:pt x="4" y="4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33" name="Freeform 706">
              <a:extLst>
                <a:ext uri="{FF2B5EF4-FFF2-40B4-BE49-F238E27FC236}">
                  <a16:creationId xmlns:a16="http://schemas.microsoft.com/office/drawing/2014/main" id="{D2AACC1B-44CE-4049-9AB7-107087966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9238" y="5519738"/>
              <a:ext cx="12700" cy="1587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2"/>
                </a:cxn>
                <a:cxn ang="0">
                  <a:pos x="8" y="8"/>
                </a:cxn>
                <a:cxn ang="0">
                  <a:pos x="2" y="10"/>
                </a:cxn>
                <a:cxn ang="0">
                  <a:pos x="0" y="4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8" h="10">
                  <a:moveTo>
                    <a:pt x="6" y="0"/>
                  </a:moveTo>
                  <a:lnTo>
                    <a:pt x="8" y="2"/>
                  </a:lnTo>
                  <a:lnTo>
                    <a:pt x="8" y="8"/>
                  </a:lnTo>
                  <a:lnTo>
                    <a:pt x="2" y="10"/>
                  </a:lnTo>
                  <a:lnTo>
                    <a:pt x="0" y="4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34" name="Freeform 707">
              <a:extLst>
                <a:ext uri="{FF2B5EF4-FFF2-40B4-BE49-F238E27FC236}">
                  <a16:creationId xmlns:a16="http://schemas.microsoft.com/office/drawing/2014/main" id="{876A47F5-7B7E-4738-85FE-31A72C8BA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0188" y="5526088"/>
              <a:ext cx="63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2">
                  <a:moveTo>
                    <a:pt x="0" y="0"/>
                  </a:moveTo>
                  <a:lnTo>
                    <a:pt x="4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35" name="Freeform 708">
              <a:extLst>
                <a:ext uri="{FF2B5EF4-FFF2-40B4-BE49-F238E27FC236}">
                  <a16:creationId xmlns:a16="http://schemas.microsoft.com/office/drawing/2014/main" id="{3DBE66F8-6E04-41E8-8E74-9286E8BD6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0188" y="5535613"/>
              <a:ext cx="6350" cy="31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36" name="Freeform 709">
              <a:extLst>
                <a:ext uri="{FF2B5EF4-FFF2-40B4-BE49-F238E27FC236}">
                  <a16:creationId xmlns:a16="http://schemas.microsoft.com/office/drawing/2014/main" id="{1C4DC1DF-E51F-4167-BA4A-A72101B31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3363" y="5538788"/>
              <a:ext cx="9525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6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4">
                  <a:moveTo>
                    <a:pt x="0" y="0"/>
                  </a:moveTo>
                  <a:lnTo>
                    <a:pt x="4" y="0"/>
                  </a:lnTo>
                  <a:lnTo>
                    <a:pt x="6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37" name="Freeform 710">
              <a:extLst>
                <a:ext uri="{FF2B5EF4-FFF2-40B4-BE49-F238E27FC236}">
                  <a16:creationId xmlns:a16="http://schemas.microsoft.com/office/drawing/2014/main" id="{32BACCFD-1D6D-4EB1-B2D1-EA3EB832B7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3363" y="5545138"/>
              <a:ext cx="63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2">
                  <a:moveTo>
                    <a:pt x="0" y="0"/>
                  </a:moveTo>
                  <a:lnTo>
                    <a:pt x="4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38" name="Freeform 711">
              <a:extLst>
                <a:ext uri="{FF2B5EF4-FFF2-40B4-BE49-F238E27FC236}">
                  <a16:creationId xmlns:a16="http://schemas.microsoft.com/office/drawing/2014/main" id="{7E473E17-B9A6-470C-80C4-054D85AF4C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9713" y="5561013"/>
              <a:ext cx="3175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39" name="Freeform 712">
              <a:extLst>
                <a:ext uri="{FF2B5EF4-FFF2-40B4-BE49-F238E27FC236}">
                  <a16:creationId xmlns:a16="http://schemas.microsoft.com/office/drawing/2014/main" id="{E10701F1-D4B4-4A4F-98FD-8AE91841D0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3838" y="5614988"/>
              <a:ext cx="6350" cy="6350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4" h="4">
                  <a:moveTo>
                    <a:pt x="4" y="4"/>
                  </a:moveTo>
                  <a:lnTo>
                    <a:pt x="0" y="4"/>
                  </a:lnTo>
                  <a:lnTo>
                    <a:pt x="0" y="2"/>
                  </a:lnTo>
                  <a:lnTo>
                    <a:pt x="2" y="0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40" name="Freeform 713">
              <a:extLst>
                <a:ext uri="{FF2B5EF4-FFF2-40B4-BE49-F238E27FC236}">
                  <a16:creationId xmlns:a16="http://schemas.microsoft.com/office/drawing/2014/main" id="{C5D3FEB5-FD6C-4355-B1FA-9A6B00000E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7963" y="5618163"/>
              <a:ext cx="6350" cy="63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4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4" y="4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41" name="Freeform 714">
              <a:extLst>
                <a:ext uri="{FF2B5EF4-FFF2-40B4-BE49-F238E27FC236}">
                  <a16:creationId xmlns:a16="http://schemas.microsoft.com/office/drawing/2014/main" id="{30CACE74-CD97-48F7-AE61-A3819E2B9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138" y="5630863"/>
              <a:ext cx="9525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2"/>
                </a:cxn>
                <a:cxn ang="0">
                  <a:pos x="6" y="4"/>
                </a:cxn>
                <a:cxn ang="0">
                  <a:pos x="4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4" y="2"/>
                  </a:lnTo>
                  <a:lnTo>
                    <a:pt x="6" y="4"/>
                  </a:lnTo>
                  <a:lnTo>
                    <a:pt x="4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42" name="Freeform 715">
              <a:extLst>
                <a:ext uri="{FF2B5EF4-FFF2-40B4-BE49-F238E27FC236}">
                  <a16:creationId xmlns:a16="http://schemas.microsoft.com/office/drawing/2014/main" id="{8B2C077F-5DAB-455C-A0E8-32BE4BB9DE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4788" y="5630863"/>
              <a:ext cx="9525" cy="158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6" y="1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6" h="10">
                  <a:moveTo>
                    <a:pt x="0" y="2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6" y="1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43" name="Freeform 716">
              <a:extLst>
                <a:ext uri="{FF2B5EF4-FFF2-40B4-BE49-F238E27FC236}">
                  <a16:creationId xmlns:a16="http://schemas.microsoft.com/office/drawing/2014/main" id="{3F216042-872B-4258-B490-40159E2430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7488" y="5640388"/>
              <a:ext cx="9525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6" y="6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2" y="2"/>
                  </a:lnTo>
                  <a:lnTo>
                    <a:pt x="6" y="6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44" name="Freeform 717">
              <a:extLst>
                <a:ext uri="{FF2B5EF4-FFF2-40B4-BE49-F238E27FC236}">
                  <a16:creationId xmlns:a16="http://schemas.microsoft.com/office/drawing/2014/main" id="{79C68F99-C172-450A-811E-7DB6B070C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4788" y="5643563"/>
              <a:ext cx="3175" cy="95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6">
                  <a:moveTo>
                    <a:pt x="0" y="2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45" name="Freeform 718">
              <a:extLst>
                <a:ext uri="{FF2B5EF4-FFF2-40B4-BE49-F238E27FC236}">
                  <a16:creationId xmlns:a16="http://schemas.microsoft.com/office/drawing/2014/main" id="{41428CC1-7783-4E97-9B7F-38319221F1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138" y="5649913"/>
              <a:ext cx="15875" cy="44450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10" y="6"/>
                </a:cxn>
                <a:cxn ang="0">
                  <a:pos x="10" y="24"/>
                </a:cxn>
                <a:cxn ang="0">
                  <a:pos x="8" y="28"/>
                </a:cxn>
                <a:cxn ang="0">
                  <a:pos x="6" y="28"/>
                </a:cxn>
                <a:cxn ang="0">
                  <a:pos x="4" y="26"/>
                </a:cxn>
                <a:cxn ang="0">
                  <a:pos x="4" y="18"/>
                </a:cxn>
                <a:cxn ang="0">
                  <a:pos x="0" y="14"/>
                </a:cxn>
                <a:cxn ang="0">
                  <a:pos x="2" y="14"/>
                </a:cxn>
                <a:cxn ang="0">
                  <a:pos x="4" y="10"/>
                </a:cxn>
                <a:cxn ang="0">
                  <a:pos x="0" y="10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10" h="28">
                  <a:moveTo>
                    <a:pt x="2" y="6"/>
                  </a:moveTo>
                  <a:lnTo>
                    <a:pt x="2" y="2"/>
                  </a:lnTo>
                  <a:lnTo>
                    <a:pt x="6" y="0"/>
                  </a:lnTo>
                  <a:lnTo>
                    <a:pt x="10" y="6"/>
                  </a:lnTo>
                  <a:lnTo>
                    <a:pt x="10" y="24"/>
                  </a:lnTo>
                  <a:lnTo>
                    <a:pt x="8" y="28"/>
                  </a:lnTo>
                  <a:lnTo>
                    <a:pt x="6" y="28"/>
                  </a:lnTo>
                  <a:lnTo>
                    <a:pt x="4" y="26"/>
                  </a:lnTo>
                  <a:lnTo>
                    <a:pt x="4" y="18"/>
                  </a:lnTo>
                  <a:lnTo>
                    <a:pt x="0" y="14"/>
                  </a:lnTo>
                  <a:lnTo>
                    <a:pt x="2" y="14"/>
                  </a:lnTo>
                  <a:lnTo>
                    <a:pt x="4" y="10"/>
                  </a:lnTo>
                  <a:lnTo>
                    <a:pt x="0" y="10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46" name="Freeform 719">
              <a:extLst>
                <a:ext uri="{FF2B5EF4-FFF2-40B4-BE49-F238E27FC236}">
                  <a16:creationId xmlns:a16="http://schemas.microsoft.com/office/drawing/2014/main" id="{33BAEA30-C717-4F24-8625-4460CD930B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4788" y="5681663"/>
              <a:ext cx="6350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2" y="0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47" name="Freeform 720">
              <a:extLst>
                <a:ext uri="{FF2B5EF4-FFF2-40B4-BE49-F238E27FC236}">
                  <a16:creationId xmlns:a16="http://schemas.microsoft.com/office/drawing/2014/main" id="{22DD5B48-C042-4449-850F-F1EA5BF4AE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7963" y="5700713"/>
              <a:ext cx="9525" cy="95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6" y="6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6" h="6">
                  <a:moveTo>
                    <a:pt x="0" y="2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48" name="Freeform 721">
              <a:extLst>
                <a:ext uri="{FF2B5EF4-FFF2-40B4-BE49-F238E27FC236}">
                  <a16:creationId xmlns:a16="http://schemas.microsoft.com/office/drawing/2014/main" id="{C36794B9-2966-4A2B-9FA5-AABFD3E32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0663" y="5707063"/>
              <a:ext cx="12700" cy="12700"/>
            </a:xfrm>
            <a:custGeom>
              <a:avLst/>
              <a:gdLst/>
              <a:ahLst/>
              <a:cxnLst>
                <a:cxn ang="0">
                  <a:pos x="4" y="6"/>
                </a:cxn>
                <a:cxn ang="0">
                  <a:pos x="2" y="6"/>
                </a:cxn>
                <a:cxn ang="0">
                  <a:pos x="0" y="0"/>
                </a:cxn>
                <a:cxn ang="0">
                  <a:pos x="6" y="4"/>
                </a:cxn>
                <a:cxn ang="0">
                  <a:pos x="8" y="8"/>
                </a:cxn>
                <a:cxn ang="0">
                  <a:pos x="4" y="6"/>
                </a:cxn>
                <a:cxn ang="0">
                  <a:pos x="4" y="6"/>
                </a:cxn>
              </a:cxnLst>
              <a:rect l="0" t="0" r="r" b="b"/>
              <a:pathLst>
                <a:path w="8" h="8">
                  <a:moveTo>
                    <a:pt x="4" y="6"/>
                  </a:moveTo>
                  <a:lnTo>
                    <a:pt x="2" y="6"/>
                  </a:lnTo>
                  <a:lnTo>
                    <a:pt x="0" y="0"/>
                  </a:lnTo>
                  <a:lnTo>
                    <a:pt x="6" y="4"/>
                  </a:lnTo>
                  <a:lnTo>
                    <a:pt x="8" y="8"/>
                  </a:lnTo>
                  <a:lnTo>
                    <a:pt x="4" y="6"/>
                  </a:lnTo>
                  <a:lnTo>
                    <a:pt x="4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49" name="Freeform 722">
              <a:extLst>
                <a:ext uri="{FF2B5EF4-FFF2-40B4-BE49-F238E27FC236}">
                  <a16:creationId xmlns:a16="http://schemas.microsoft.com/office/drawing/2014/main" id="{09FA98AD-4032-438E-9247-6DC4C02F2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7488" y="5716588"/>
              <a:ext cx="9525" cy="15875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6" y="10"/>
                </a:cxn>
                <a:cxn ang="0">
                  <a:pos x="4" y="10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6" y="2"/>
                </a:cxn>
                <a:cxn ang="0">
                  <a:pos x="6" y="6"/>
                </a:cxn>
                <a:cxn ang="0">
                  <a:pos x="6" y="6"/>
                </a:cxn>
              </a:cxnLst>
              <a:rect l="0" t="0" r="r" b="b"/>
              <a:pathLst>
                <a:path w="6" h="10">
                  <a:moveTo>
                    <a:pt x="6" y="6"/>
                  </a:moveTo>
                  <a:lnTo>
                    <a:pt x="6" y="10"/>
                  </a:lnTo>
                  <a:lnTo>
                    <a:pt x="4" y="10"/>
                  </a:lnTo>
                  <a:lnTo>
                    <a:pt x="0" y="4"/>
                  </a:lnTo>
                  <a:lnTo>
                    <a:pt x="0" y="0"/>
                  </a:lnTo>
                  <a:lnTo>
                    <a:pt x="6" y="2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50" name="Freeform 723">
              <a:extLst>
                <a:ext uri="{FF2B5EF4-FFF2-40B4-BE49-F238E27FC236}">
                  <a16:creationId xmlns:a16="http://schemas.microsoft.com/office/drawing/2014/main" id="{4FC5C0E1-4883-4227-AA71-025ED2EF8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7488" y="5732463"/>
              <a:ext cx="6350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4" y="0"/>
                </a:cxn>
                <a:cxn ang="0">
                  <a:pos x="4" y="4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4" h="6">
                  <a:moveTo>
                    <a:pt x="0" y="6"/>
                  </a:moveTo>
                  <a:lnTo>
                    <a:pt x="4" y="0"/>
                  </a:lnTo>
                  <a:lnTo>
                    <a:pt x="4" y="4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51" name="Freeform 724">
              <a:extLst>
                <a:ext uri="{FF2B5EF4-FFF2-40B4-BE49-F238E27FC236}">
                  <a16:creationId xmlns:a16="http://schemas.microsoft.com/office/drawing/2014/main" id="{714EE692-2700-413E-9E79-502289D457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4313" y="5751513"/>
              <a:ext cx="6350" cy="12700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0" y="8"/>
                </a:cxn>
                <a:cxn ang="0">
                  <a:pos x="0" y="6"/>
                </a:cxn>
                <a:cxn ang="0">
                  <a:pos x="2" y="0"/>
                </a:cxn>
                <a:cxn ang="0">
                  <a:pos x="4" y="4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4" h="8">
                  <a:moveTo>
                    <a:pt x="2" y="8"/>
                  </a:moveTo>
                  <a:lnTo>
                    <a:pt x="0" y="8"/>
                  </a:lnTo>
                  <a:lnTo>
                    <a:pt x="0" y="6"/>
                  </a:lnTo>
                  <a:lnTo>
                    <a:pt x="2" y="0"/>
                  </a:lnTo>
                  <a:lnTo>
                    <a:pt x="4" y="4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52" name="Freeform 725">
              <a:extLst>
                <a:ext uri="{FF2B5EF4-FFF2-40B4-BE49-F238E27FC236}">
                  <a16:creationId xmlns:a16="http://schemas.microsoft.com/office/drawing/2014/main" id="{F0B57643-106D-466F-A1DC-3BCE678014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3363" y="5748338"/>
              <a:ext cx="6350" cy="952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6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4" y="6"/>
                  </a:lnTo>
                  <a:lnTo>
                    <a:pt x="0" y="4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53" name="Freeform 726">
              <a:extLst>
                <a:ext uri="{FF2B5EF4-FFF2-40B4-BE49-F238E27FC236}">
                  <a16:creationId xmlns:a16="http://schemas.microsoft.com/office/drawing/2014/main" id="{BB8F7203-9905-4F8F-AF79-844526EC6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9713" y="5741988"/>
              <a:ext cx="3175" cy="9525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2" y="6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6">
                  <a:moveTo>
                    <a:pt x="2" y="2"/>
                  </a:moveTo>
                  <a:lnTo>
                    <a:pt x="2" y="6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54" name="Freeform 727">
              <a:extLst>
                <a:ext uri="{FF2B5EF4-FFF2-40B4-BE49-F238E27FC236}">
                  <a16:creationId xmlns:a16="http://schemas.microsoft.com/office/drawing/2014/main" id="{23FC1231-ABF6-4DD7-A1DC-D621F83A3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6063" y="5761038"/>
              <a:ext cx="44450" cy="5397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6" y="2"/>
                </a:cxn>
                <a:cxn ang="0">
                  <a:pos x="8" y="8"/>
                </a:cxn>
                <a:cxn ang="0">
                  <a:pos x="10" y="0"/>
                </a:cxn>
                <a:cxn ang="0">
                  <a:pos x="12" y="2"/>
                </a:cxn>
                <a:cxn ang="0">
                  <a:pos x="12" y="8"/>
                </a:cxn>
                <a:cxn ang="0">
                  <a:pos x="8" y="14"/>
                </a:cxn>
                <a:cxn ang="0">
                  <a:pos x="14" y="20"/>
                </a:cxn>
                <a:cxn ang="0">
                  <a:pos x="20" y="16"/>
                </a:cxn>
                <a:cxn ang="0">
                  <a:pos x="26" y="16"/>
                </a:cxn>
                <a:cxn ang="0">
                  <a:pos x="28" y="20"/>
                </a:cxn>
                <a:cxn ang="0">
                  <a:pos x="14" y="28"/>
                </a:cxn>
                <a:cxn ang="0">
                  <a:pos x="14" y="34"/>
                </a:cxn>
                <a:cxn ang="0">
                  <a:pos x="12" y="32"/>
                </a:cxn>
                <a:cxn ang="0">
                  <a:pos x="6" y="26"/>
                </a:cxn>
                <a:cxn ang="0">
                  <a:pos x="12" y="26"/>
                </a:cxn>
                <a:cxn ang="0">
                  <a:pos x="8" y="20"/>
                </a:cxn>
                <a:cxn ang="0">
                  <a:pos x="8" y="24"/>
                </a:cxn>
                <a:cxn ang="0">
                  <a:pos x="4" y="22"/>
                </a:cxn>
                <a:cxn ang="0">
                  <a:pos x="4" y="20"/>
                </a:cxn>
                <a:cxn ang="0">
                  <a:pos x="0" y="16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28" h="34">
                  <a:moveTo>
                    <a:pt x="0" y="4"/>
                  </a:moveTo>
                  <a:lnTo>
                    <a:pt x="6" y="2"/>
                  </a:lnTo>
                  <a:lnTo>
                    <a:pt x="8" y="8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2" y="8"/>
                  </a:lnTo>
                  <a:lnTo>
                    <a:pt x="8" y="14"/>
                  </a:lnTo>
                  <a:lnTo>
                    <a:pt x="14" y="20"/>
                  </a:lnTo>
                  <a:lnTo>
                    <a:pt x="20" y="16"/>
                  </a:lnTo>
                  <a:lnTo>
                    <a:pt x="26" y="16"/>
                  </a:lnTo>
                  <a:lnTo>
                    <a:pt x="28" y="20"/>
                  </a:lnTo>
                  <a:lnTo>
                    <a:pt x="14" y="28"/>
                  </a:lnTo>
                  <a:lnTo>
                    <a:pt x="14" y="34"/>
                  </a:lnTo>
                  <a:lnTo>
                    <a:pt x="12" y="32"/>
                  </a:lnTo>
                  <a:lnTo>
                    <a:pt x="6" y="26"/>
                  </a:lnTo>
                  <a:lnTo>
                    <a:pt x="12" y="26"/>
                  </a:lnTo>
                  <a:lnTo>
                    <a:pt x="8" y="20"/>
                  </a:lnTo>
                  <a:lnTo>
                    <a:pt x="8" y="24"/>
                  </a:lnTo>
                  <a:lnTo>
                    <a:pt x="4" y="22"/>
                  </a:lnTo>
                  <a:lnTo>
                    <a:pt x="4" y="20"/>
                  </a:lnTo>
                  <a:lnTo>
                    <a:pt x="0" y="16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55" name="Freeform 728">
              <a:extLst>
                <a:ext uri="{FF2B5EF4-FFF2-40B4-BE49-F238E27FC236}">
                  <a16:creationId xmlns:a16="http://schemas.microsoft.com/office/drawing/2014/main" id="{0D7D44C8-555C-4CB8-B74A-8F8320794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6538" y="5776913"/>
              <a:ext cx="6350" cy="9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4"/>
                </a:cxn>
                <a:cxn ang="0">
                  <a:pos x="2" y="6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6">
                  <a:moveTo>
                    <a:pt x="4" y="0"/>
                  </a:moveTo>
                  <a:lnTo>
                    <a:pt x="4" y="4"/>
                  </a:lnTo>
                  <a:lnTo>
                    <a:pt x="2" y="6"/>
                  </a:lnTo>
                  <a:lnTo>
                    <a:pt x="2" y="2"/>
                  </a:lnTo>
                  <a:lnTo>
                    <a:pt x="2" y="4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56" name="Freeform 729">
              <a:extLst>
                <a:ext uri="{FF2B5EF4-FFF2-40B4-BE49-F238E27FC236}">
                  <a16:creationId xmlns:a16="http://schemas.microsoft.com/office/drawing/2014/main" id="{3B272C14-25B5-4BDF-89A4-5438F171B7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0663" y="5786438"/>
              <a:ext cx="34925" cy="222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" y="14"/>
                </a:cxn>
                <a:cxn ang="0">
                  <a:pos x="16" y="14"/>
                </a:cxn>
                <a:cxn ang="0">
                  <a:pos x="12" y="10"/>
                </a:cxn>
                <a:cxn ang="0">
                  <a:pos x="4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2" h="14">
                  <a:moveTo>
                    <a:pt x="0" y="0"/>
                  </a:moveTo>
                  <a:lnTo>
                    <a:pt x="22" y="14"/>
                  </a:lnTo>
                  <a:lnTo>
                    <a:pt x="16" y="14"/>
                  </a:lnTo>
                  <a:lnTo>
                    <a:pt x="12" y="10"/>
                  </a:lnTo>
                  <a:lnTo>
                    <a:pt x="4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57" name="Freeform 730">
              <a:extLst>
                <a:ext uri="{FF2B5EF4-FFF2-40B4-BE49-F238E27FC236}">
                  <a16:creationId xmlns:a16="http://schemas.microsoft.com/office/drawing/2014/main" id="{4F27B0D3-B280-4E61-8D7E-61DCF61898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0663" y="5751513"/>
              <a:ext cx="3175" cy="1270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6"/>
                </a:cxn>
                <a:cxn ang="0">
                  <a:pos x="0" y="8"/>
                </a:cxn>
                <a:cxn ang="0">
                  <a:pos x="0" y="6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8">
                  <a:moveTo>
                    <a:pt x="2" y="0"/>
                  </a:moveTo>
                  <a:lnTo>
                    <a:pt x="2" y="6"/>
                  </a:lnTo>
                  <a:lnTo>
                    <a:pt x="0" y="8"/>
                  </a:lnTo>
                  <a:lnTo>
                    <a:pt x="0" y="6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58" name="Freeform 731">
              <a:extLst>
                <a:ext uri="{FF2B5EF4-FFF2-40B4-BE49-F238E27FC236}">
                  <a16:creationId xmlns:a16="http://schemas.microsoft.com/office/drawing/2014/main" id="{F7F64414-44B1-487F-AD4B-244000BDE8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888" y="5808663"/>
              <a:ext cx="31750" cy="285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8" y="4"/>
                </a:cxn>
                <a:cxn ang="0">
                  <a:pos x="12" y="2"/>
                </a:cxn>
                <a:cxn ang="0">
                  <a:pos x="14" y="6"/>
                </a:cxn>
                <a:cxn ang="0">
                  <a:pos x="16" y="6"/>
                </a:cxn>
                <a:cxn ang="0">
                  <a:pos x="20" y="8"/>
                </a:cxn>
                <a:cxn ang="0">
                  <a:pos x="20" y="10"/>
                </a:cxn>
                <a:cxn ang="0">
                  <a:pos x="18" y="12"/>
                </a:cxn>
                <a:cxn ang="0">
                  <a:pos x="18" y="16"/>
                </a:cxn>
                <a:cxn ang="0">
                  <a:pos x="14" y="14"/>
                </a:cxn>
                <a:cxn ang="0">
                  <a:pos x="14" y="18"/>
                </a:cxn>
                <a:cxn ang="0">
                  <a:pos x="10" y="18"/>
                </a:cxn>
                <a:cxn ang="0">
                  <a:pos x="12" y="16"/>
                </a:cxn>
                <a:cxn ang="0">
                  <a:pos x="6" y="14"/>
                </a:cxn>
                <a:cxn ang="0">
                  <a:pos x="6" y="10"/>
                </a:cxn>
                <a:cxn ang="0">
                  <a:pos x="4" y="8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0" h="18">
                  <a:moveTo>
                    <a:pt x="2" y="0"/>
                  </a:moveTo>
                  <a:lnTo>
                    <a:pt x="8" y="4"/>
                  </a:lnTo>
                  <a:lnTo>
                    <a:pt x="12" y="2"/>
                  </a:lnTo>
                  <a:lnTo>
                    <a:pt x="14" y="6"/>
                  </a:lnTo>
                  <a:lnTo>
                    <a:pt x="16" y="6"/>
                  </a:lnTo>
                  <a:lnTo>
                    <a:pt x="20" y="8"/>
                  </a:lnTo>
                  <a:lnTo>
                    <a:pt x="20" y="10"/>
                  </a:lnTo>
                  <a:lnTo>
                    <a:pt x="18" y="12"/>
                  </a:lnTo>
                  <a:lnTo>
                    <a:pt x="18" y="16"/>
                  </a:lnTo>
                  <a:lnTo>
                    <a:pt x="14" y="14"/>
                  </a:lnTo>
                  <a:lnTo>
                    <a:pt x="14" y="18"/>
                  </a:lnTo>
                  <a:lnTo>
                    <a:pt x="10" y="18"/>
                  </a:lnTo>
                  <a:lnTo>
                    <a:pt x="12" y="16"/>
                  </a:lnTo>
                  <a:lnTo>
                    <a:pt x="6" y="14"/>
                  </a:lnTo>
                  <a:lnTo>
                    <a:pt x="6" y="10"/>
                  </a:lnTo>
                  <a:lnTo>
                    <a:pt x="4" y="8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59" name="Freeform 732">
              <a:extLst>
                <a:ext uri="{FF2B5EF4-FFF2-40B4-BE49-F238E27FC236}">
                  <a16:creationId xmlns:a16="http://schemas.microsoft.com/office/drawing/2014/main" id="{65D1E14B-1C00-4A36-ABD4-9373C129D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4638" y="5827713"/>
              <a:ext cx="25400" cy="1587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8" y="4"/>
                </a:cxn>
                <a:cxn ang="0">
                  <a:pos x="8" y="2"/>
                </a:cxn>
                <a:cxn ang="0">
                  <a:pos x="12" y="2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16" y="8"/>
                </a:cxn>
                <a:cxn ang="0">
                  <a:pos x="14" y="10"/>
                </a:cxn>
                <a:cxn ang="0">
                  <a:pos x="8" y="8"/>
                </a:cxn>
                <a:cxn ang="0">
                  <a:pos x="6" y="10"/>
                </a:cxn>
                <a:cxn ang="0">
                  <a:pos x="2" y="6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6" h="10">
                  <a:moveTo>
                    <a:pt x="4" y="0"/>
                  </a:moveTo>
                  <a:lnTo>
                    <a:pt x="8" y="4"/>
                  </a:lnTo>
                  <a:lnTo>
                    <a:pt x="8" y="2"/>
                  </a:lnTo>
                  <a:lnTo>
                    <a:pt x="12" y="2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6" y="8"/>
                  </a:lnTo>
                  <a:lnTo>
                    <a:pt x="14" y="10"/>
                  </a:lnTo>
                  <a:lnTo>
                    <a:pt x="8" y="8"/>
                  </a:lnTo>
                  <a:lnTo>
                    <a:pt x="6" y="10"/>
                  </a:lnTo>
                  <a:lnTo>
                    <a:pt x="2" y="6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60" name="Freeform 733">
              <a:extLst>
                <a:ext uri="{FF2B5EF4-FFF2-40B4-BE49-F238E27FC236}">
                  <a16:creationId xmlns:a16="http://schemas.microsoft.com/office/drawing/2014/main" id="{185943F7-C00A-4422-B1AA-62B13FC53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3213" y="5818188"/>
              <a:ext cx="12700" cy="222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6" y="10"/>
                </a:cxn>
                <a:cxn ang="0">
                  <a:pos x="2" y="8"/>
                </a:cxn>
                <a:cxn ang="0">
                  <a:pos x="4" y="10"/>
                </a:cxn>
                <a:cxn ang="0">
                  <a:pos x="8" y="14"/>
                </a:cxn>
                <a:cxn ang="0">
                  <a:pos x="0" y="10"/>
                </a:cxn>
                <a:cxn ang="0">
                  <a:pos x="0" y="6"/>
                </a:cxn>
                <a:cxn ang="0">
                  <a:pos x="4" y="4"/>
                </a:cxn>
                <a:cxn ang="0">
                  <a:pos x="2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8" h="14">
                  <a:moveTo>
                    <a:pt x="4" y="0"/>
                  </a:moveTo>
                  <a:lnTo>
                    <a:pt x="6" y="10"/>
                  </a:lnTo>
                  <a:lnTo>
                    <a:pt x="2" y="8"/>
                  </a:lnTo>
                  <a:lnTo>
                    <a:pt x="4" y="10"/>
                  </a:lnTo>
                  <a:lnTo>
                    <a:pt x="8" y="14"/>
                  </a:lnTo>
                  <a:lnTo>
                    <a:pt x="0" y="10"/>
                  </a:lnTo>
                  <a:lnTo>
                    <a:pt x="0" y="6"/>
                  </a:lnTo>
                  <a:lnTo>
                    <a:pt x="4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61" name="Freeform 734">
              <a:extLst>
                <a:ext uri="{FF2B5EF4-FFF2-40B4-BE49-F238E27FC236}">
                  <a16:creationId xmlns:a16="http://schemas.microsoft.com/office/drawing/2014/main" id="{0CE662B3-8C69-43FD-BBCA-E9EA9E1D8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0038" y="5865813"/>
              <a:ext cx="6350" cy="635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2" y="0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lnTo>
                    <a:pt x="2" y="0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62" name="Freeform 735">
              <a:extLst>
                <a:ext uri="{FF2B5EF4-FFF2-40B4-BE49-F238E27FC236}">
                  <a16:creationId xmlns:a16="http://schemas.microsoft.com/office/drawing/2014/main" id="{F5233A5B-681A-458D-8BA5-1836D5D8FA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9563" y="5872163"/>
              <a:ext cx="3175" cy="6350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63" name="Freeform 736">
              <a:extLst>
                <a:ext uri="{FF2B5EF4-FFF2-40B4-BE49-F238E27FC236}">
                  <a16:creationId xmlns:a16="http://schemas.microsoft.com/office/drawing/2014/main" id="{C1FB412E-514C-43A7-B43B-5F39EDA1C3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5438" y="5865813"/>
              <a:ext cx="12700" cy="6350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8" h="4">
                  <a:moveTo>
                    <a:pt x="8" y="2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64" name="Freeform 737">
              <a:extLst>
                <a:ext uri="{FF2B5EF4-FFF2-40B4-BE49-F238E27FC236}">
                  <a16:creationId xmlns:a16="http://schemas.microsoft.com/office/drawing/2014/main" id="{5B23FA9F-03B1-4AF6-9A58-8FB8A43965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2263" y="5865813"/>
              <a:ext cx="44450" cy="2857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20" y="0"/>
                </a:cxn>
                <a:cxn ang="0">
                  <a:pos x="22" y="4"/>
                </a:cxn>
                <a:cxn ang="0">
                  <a:pos x="24" y="6"/>
                </a:cxn>
                <a:cxn ang="0">
                  <a:pos x="24" y="8"/>
                </a:cxn>
                <a:cxn ang="0">
                  <a:pos x="24" y="12"/>
                </a:cxn>
                <a:cxn ang="0">
                  <a:pos x="28" y="18"/>
                </a:cxn>
                <a:cxn ang="0">
                  <a:pos x="22" y="12"/>
                </a:cxn>
                <a:cxn ang="0">
                  <a:pos x="18" y="14"/>
                </a:cxn>
                <a:cxn ang="0">
                  <a:pos x="12" y="8"/>
                </a:cxn>
                <a:cxn ang="0">
                  <a:pos x="8" y="8"/>
                </a:cxn>
                <a:cxn ang="0">
                  <a:pos x="12" y="14"/>
                </a:cxn>
                <a:cxn ang="0">
                  <a:pos x="8" y="14"/>
                </a:cxn>
                <a:cxn ang="0">
                  <a:pos x="4" y="10"/>
                </a:cxn>
                <a:cxn ang="0">
                  <a:pos x="8" y="6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28" h="18">
                  <a:moveTo>
                    <a:pt x="0" y="6"/>
                  </a:moveTo>
                  <a:lnTo>
                    <a:pt x="20" y="0"/>
                  </a:lnTo>
                  <a:lnTo>
                    <a:pt x="22" y="4"/>
                  </a:lnTo>
                  <a:lnTo>
                    <a:pt x="24" y="6"/>
                  </a:lnTo>
                  <a:lnTo>
                    <a:pt x="24" y="8"/>
                  </a:lnTo>
                  <a:lnTo>
                    <a:pt x="24" y="12"/>
                  </a:lnTo>
                  <a:lnTo>
                    <a:pt x="28" y="18"/>
                  </a:lnTo>
                  <a:lnTo>
                    <a:pt x="22" y="12"/>
                  </a:lnTo>
                  <a:lnTo>
                    <a:pt x="18" y="14"/>
                  </a:lnTo>
                  <a:lnTo>
                    <a:pt x="12" y="8"/>
                  </a:lnTo>
                  <a:lnTo>
                    <a:pt x="8" y="8"/>
                  </a:lnTo>
                  <a:lnTo>
                    <a:pt x="12" y="14"/>
                  </a:lnTo>
                  <a:lnTo>
                    <a:pt x="8" y="14"/>
                  </a:lnTo>
                  <a:lnTo>
                    <a:pt x="4" y="10"/>
                  </a:lnTo>
                  <a:lnTo>
                    <a:pt x="8" y="6"/>
                  </a:lnTo>
                  <a:lnTo>
                    <a:pt x="2" y="8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65" name="Freeform 738">
              <a:extLst>
                <a:ext uri="{FF2B5EF4-FFF2-40B4-BE49-F238E27FC236}">
                  <a16:creationId xmlns:a16="http://schemas.microsoft.com/office/drawing/2014/main" id="{2B51C23D-F609-480D-B634-6FE2BCEAF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3288" y="3455988"/>
              <a:ext cx="28575" cy="19050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4" y="4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6" y="6"/>
                </a:cxn>
                <a:cxn ang="0">
                  <a:pos x="10" y="6"/>
                </a:cxn>
                <a:cxn ang="0">
                  <a:pos x="18" y="12"/>
                </a:cxn>
                <a:cxn ang="0">
                  <a:pos x="18" y="12"/>
                </a:cxn>
                <a:cxn ang="0">
                  <a:pos x="18" y="10"/>
                </a:cxn>
                <a:cxn ang="0">
                  <a:pos x="16" y="10"/>
                </a:cxn>
                <a:cxn ang="0">
                  <a:pos x="16" y="8"/>
                </a:cxn>
                <a:cxn ang="0">
                  <a:pos x="14" y="8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8" y="2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18" h="12">
                  <a:moveTo>
                    <a:pt x="6" y="4"/>
                  </a:moveTo>
                  <a:lnTo>
                    <a:pt x="4" y="4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2" y="2"/>
                  </a:lnTo>
                  <a:lnTo>
                    <a:pt x="6" y="6"/>
                  </a:lnTo>
                  <a:lnTo>
                    <a:pt x="10" y="6"/>
                  </a:lnTo>
                  <a:lnTo>
                    <a:pt x="18" y="12"/>
                  </a:lnTo>
                  <a:lnTo>
                    <a:pt x="18" y="12"/>
                  </a:lnTo>
                  <a:lnTo>
                    <a:pt x="18" y="10"/>
                  </a:lnTo>
                  <a:lnTo>
                    <a:pt x="16" y="10"/>
                  </a:lnTo>
                  <a:lnTo>
                    <a:pt x="16" y="8"/>
                  </a:lnTo>
                  <a:lnTo>
                    <a:pt x="14" y="8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66" name="Freeform 739">
              <a:extLst>
                <a:ext uri="{FF2B5EF4-FFF2-40B4-BE49-F238E27FC236}">
                  <a16:creationId xmlns:a16="http://schemas.microsoft.com/office/drawing/2014/main" id="{578BBA4F-2D0C-4C76-BA60-DA2E7F6A94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6538" y="3509963"/>
              <a:ext cx="44450" cy="19050"/>
            </a:xfrm>
            <a:custGeom>
              <a:avLst/>
              <a:gdLst/>
              <a:ahLst/>
              <a:cxnLst>
                <a:cxn ang="0">
                  <a:pos x="24" y="2"/>
                </a:cxn>
                <a:cxn ang="0">
                  <a:pos x="24" y="0"/>
                </a:cxn>
                <a:cxn ang="0">
                  <a:pos x="18" y="4"/>
                </a:cxn>
                <a:cxn ang="0">
                  <a:pos x="4" y="6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4" y="12"/>
                </a:cxn>
                <a:cxn ang="0">
                  <a:pos x="24" y="6"/>
                </a:cxn>
                <a:cxn ang="0">
                  <a:pos x="28" y="4"/>
                </a:cxn>
                <a:cxn ang="0">
                  <a:pos x="28" y="2"/>
                </a:cxn>
                <a:cxn ang="0">
                  <a:pos x="24" y="4"/>
                </a:cxn>
                <a:cxn ang="0">
                  <a:pos x="22" y="4"/>
                </a:cxn>
                <a:cxn ang="0">
                  <a:pos x="24" y="2"/>
                </a:cxn>
                <a:cxn ang="0">
                  <a:pos x="24" y="2"/>
                </a:cxn>
              </a:cxnLst>
              <a:rect l="0" t="0" r="r" b="b"/>
              <a:pathLst>
                <a:path w="28" h="12">
                  <a:moveTo>
                    <a:pt x="24" y="2"/>
                  </a:moveTo>
                  <a:lnTo>
                    <a:pt x="24" y="0"/>
                  </a:lnTo>
                  <a:lnTo>
                    <a:pt x="18" y="4"/>
                  </a:lnTo>
                  <a:lnTo>
                    <a:pt x="4" y="6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4" y="12"/>
                  </a:lnTo>
                  <a:lnTo>
                    <a:pt x="24" y="6"/>
                  </a:lnTo>
                  <a:lnTo>
                    <a:pt x="28" y="4"/>
                  </a:lnTo>
                  <a:lnTo>
                    <a:pt x="28" y="2"/>
                  </a:lnTo>
                  <a:lnTo>
                    <a:pt x="24" y="4"/>
                  </a:lnTo>
                  <a:lnTo>
                    <a:pt x="22" y="4"/>
                  </a:lnTo>
                  <a:lnTo>
                    <a:pt x="24" y="2"/>
                  </a:lnTo>
                  <a:lnTo>
                    <a:pt x="24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67" name="Freeform 740">
              <a:extLst>
                <a:ext uri="{FF2B5EF4-FFF2-40B4-BE49-F238E27FC236}">
                  <a16:creationId xmlns:a16="http://schemas.microsoft.com/office/drawing/2014/main" id="{311387C4-EDA0-41CD-B1F4-3AB4F174C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5088" y="3135313"/>
              <a:ext cx="28575" cy="158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8" y="10"/>
                </a:cxn>
                <a:cxn ang="0">
                  <a:pos x="12" y="10"/>
                </a:cxn>
                <a:cxn ang="0">
                  <a:pos x="8" y="6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8" h="10">
                  <a:moveTo>
                    <a:pt x="0" y="2"/>
                  </a:moveTo>
                  <a:lnTo>
                    <a:pt x="6" y="0"/>
                  </a:lnTo>
                  <a:lnTo>
                    <a:pt x="12" y="2"/>
                  </a:lnTo>
                  <a:lnTo>
                    <a:pt x="18" y="10"/>
                  </a:lnTo>
                  <a:lnTo>
                    <a:pt x="12" y="10"/>
                  </a:lnTo>
                  <a:lnTo>
                    <a:pt x="8" y="6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68" name="Freeform 741">
              <a:extLst>
                <a:ext uri="{FF2B5EF4-FFF2-40B4-BE49-F238E27FC236}">
                  <a16:creationId xmlns:a16="http://schemas.microsoft.com/office/drawing/2014/main" id="{1E869E41-44D2-4290-AF48-76D1385FD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9738" y="3246438"/>
              <a:ext cx="57150" cy="2540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26" y="6"/>
                </a:cxn>
                <a:cxn ang="0">
                  <a:pos x="30" y="10"/>
                </a:cxn>
                <a:cxn ang="0">
                  <a:pos x="34" y="10"/>
                </a:cxn>
                <a:cxn ang="0">
                  <a:pos x="36" y="16"/>
                </a:cxn>
                <a:cxn ang="0">
                  <a:pos x="30" y="16"/>
                </a:cxn>
                <a:cxn ang="0">
                  <a:pos x="14" y="12"/>
                </a:cxn>
                <a:cxn ang="0">
                  <a:pos x="10" y="6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36" h="16">
                  <a:moveTo>
                    <a:pt x="6" y="0"/>
                  </a:moveTo>
                  <a:lnTo>
                    <a:pt x="26" y="6"/>
                  </a:lnTo>
                  <a:lnTo>
                    <a:pt x="30" y="10"/>
                  </a:lnTo>
                  <a:lnTo>
                    <a:pt x="34" y="10"/>
                  </a:lnTo>
                  <a:lnTo>
                    <a:pt x="36" y="16"/>
                  </a:lnTo>
                  <a:lnTo>
                    <a:pt x="30" y="16"/>
                  </a:lnTo>
                  <a:lnTo>
                    <a:pt x="14" y="12"/>
                  </a:lnTo>
                  <a:lnTo>
                    <a:pt x="10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69" name="Freeform 742">
              <a:extLst>
                <a:ext uri="{FF2B5EF4-FFF2-40B4-BE49-F238E27FC236}">
                  <a16:creationId xmlns:a16="http://schemas.microsoft.com/office/drawing/2014/main" id="{A81196A9-C501-40F2-AD9F-A819946D2C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2913" y="3335338"/>
              <a:ext cx="47625" cy="34925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4" y="6"/>
                </a:cxn>
                <a:cxn ang="0">
                  <a:pos x="8" y="12"/>
                </a:cxn>
                <a:cxn ang="0">
                  <a:pos x="12" y="12"/>
                </a:cxn>
                <a:cxn ang="0">
                  <a:pos x="18" y="14"/>
                </a:cxn>
                <a:cxn ang="0">
                  <a:pos x="30" y="14"/>
                </a:cxn>
                <a:cxn ang="0">
                  <a:pos x="30" y="14"/>
                </a:cxn>
                <a:cxn ang="0">
                  <a:pos x="26" y="18"/>
                </a:cxn>
                <a:cxn ang="0">
                  <a:pos x="26" y="22"/>
                </a:cxn>
                <a:cxn ang="0">
                  <a:pos x="22" y="22"/>
                </a:cxn>
                <a:cxn ang="0">
                  <a:pos x="20" y="22"/>
                </a:cxn>
                <a:cxn ang="0">
                  <a:pos x="16" y="16"/>
                </a:cxn>
                <a:cxn ang="0">
                  <a:pos x="14" y="18"/>
                </a:cxn>
                <a:cxn ang="0">
                  <a:pos x="4" y="14"/>
                </a:cxn>
                <a:cxn ang="0">
                  <a:pos x="4" y="12"/>
                </a:cxn>
                <a:cxn ang="0">
                  <a:pos x="4" y="10"/>
                </a:cxn>
                <a:cxn ang="0">
                  <a:pos x="0" y="8"/>
                </a:cxn>
                <a:cxn ang="0">
                  <a:pos x="0" y="6"/>
                </a:cxn>
                <a:cxn ang="0">
                  <a:pos x="4" y="0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30" h="22">
                  <a:moveTo>
                    <a:pt x="4" y="4"/>
                  </a:moveTo>
                  <a:lnTo>
                    <a:pt x="4" y="6"/>
                  </a:lnTo>
                  <a:lnTo>
                    <a:pt x="8" y="12"/>
                  </a:lnTo>
                  <a:lnTo>
                    <a:pt x="12" y="12"/>
                  </a:lnTo>
                  <a:lnTo>
                    <a:pt x="18" y="14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26" y="18"/>
                  </a:lnTo>
                  <a:lnTo>
                    <a:pt x="26" y="22"/>
                  </a:lnTo>
                  <a:lnTo>
                    <a:pt x="22" y="22"/>
                  </a:lnTo>
                  <a:lnTo>
                    <a:pt x="20" y="22"/>
                  </a:lnTo>
                  <a:lnTo>
                    <a:pt x="16" y="16"/>
                  </a:lnTo>
                  <a:lnTo>
                    <a:pt x="14" y="18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0" y="8"/>
                  </a:lnTo>
                  <a:lnTo>
                    <a:pt x="0" y="6"/>
                  </a:lnTo>
                  <a:lnTo>
                    <a:pt x="4" y="0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70" name="Freeform 743">
              <a:extLst>
                <a:ext uri="{FF2B5EF4-FFF2-40B4-BE49-F238E27FC236}">
                  <a16:creationId xmlns:a16="http://schemas.microsoft.com/office/drawing/2014/main" id="{567C5FB8-F62D-4307-BE28-7397D94F2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3238" y="3338513"/>
              <a:ext cx="34925" cy="4445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10" y="2"/>
                </a:cxn>
                <a:cxn ang="0">
                  <a:pos x="2" y="16"/>
                </a:cxn>
                <a:cxn ang="0">
                  <a:pos x="0" y="24"/>
                </a:cxn>
                <a:cxn ang="0">
                  <a:pos x="2" y="28"/>
                </a:cxn>
                <a:cxn ang="0">
                  <a:pos x="14" y="26"/>
                </a:cxn>
                <a:cxn ang="0">
                  <a:pos x="22" y="20"/>
                </a:cxn>
                <a:cxn ang="0">
                  <a:pos x="22" y="20"/>
                </a:cxn>
                <a:cxn ang="0">
                  <a:pos x="22" y="16"/>
                </a:cxn>
                <a:cxn ang="0">
                  <a:pos x="20" y="14"/>
                </a:cxn>
                <a:cxn ang="0">
                  <a:pos x="18" y="18"/>
                </a:cxn>
                <a:cxn ang="0">
                  <a:pos x="16" y="16"/>
                </a:cxn>
                <a:cxn ang="0">
                  <a:pos x="12" y="18"/>
                </a:cxn>
                <a:cxn ang="0">
                  <a:pos x="14" y="14"/>
                </a:cxn>
                <a:cxn ang="0">
                  <a:pos x="12" y="14"/>
                </a:cxn>
                <a:cxn ang="0">
                  <a:pos x="16" y="4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22" h="28">
                  <a:moveTo>
                    <a:pt x="12" y="0"/>
                  </a:moveTo>
                  <a:lnTo>
                    <a:pt x="12" y="0"/>
                  </a:lnTo>
                  <a:lnTo>
                    <a:pt x="10" y="2"/>
                  </a:lnTo>
                  <a:lnTo>
                    <a:pt x="2" y="16"/>
                  </a:lnTo>
                  <a:lnTo>
                    <a:pt x="0" y="24"/>
                  </a:lnTo>
                  <a:lnTo>
                    <a:pt x="2" y="28"/>
                  </a:lnTo>
                  <a:lnTo>
                    <a:pt x="14" y="26"/>
                  </a:lnTo>
                  <a:lnTo>
                    <a:pt x="22" y="20"/>
                  </a:lnTo>
                  <a:lnTo>
                    <a:pt x="22" y="20"/>
                  </a:lnTo>
                  <a:lnTo>
                    <a:pt x="22" y="16"/>
                  </a:lnTo>
                  <a:lnTo>
                    <a:pt x="20" y="14"/>
                  </a:lnTo>
                  <a:lnTo>
                    <a:pt x="18" y="18"/>
                  </a:lnTo>
                  <a:lnTo>
                    <a:pt x="16" y="16"/>
                  </a:lnTo>
                  <a:lnTo>
                    <a:pt x="12" y="18"/>
                  </a:lnTo>
                  <a:lnTo>
                    <a:pt x="14" y="14"/>
                  </a:lnTo>
                  <a:lnTo>
                    <a:pt x="12" y="14"/>
                  </a:lnTo>
                  <a:lnTo>
                    <a:pt x="16" y="4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71" name="Freeform 744">
              <a:extLst>
                <a:ext uri="{FF2B5EF4-FFF2-40B4-BE49-F238E27FC236}">
                  <a16:creationId xmlns:a16="http://schemas.microsoft.com/office/drawing/2014/main" id="{8ABDD760-CDFD-46A7-A0C1-943AE4B556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7688" y="3189288"/>
              <a:ext cx="142875" cy="161925"/>
            </a:xfrm>
            <a:custGeom>
              <a:avLst/>
              <a:gdLst/>
              <a:ahLst/>
              <a:cxnLst>
                <a:cxn ang="0">
                  <a:pos x="78" y="48"/>
                </a:cxn>
                <a:cxn ang="0">
                  <a:pos x="68" y="46"/>
                </a:cxn>
                <a:cxn ang="0">
                  <a:pos x="54" y="50"/>
                </a:cxn>
                <a:cxn ang="0">
                  <a:pos x="54" y="46"/>
                </a:cxn>
                <a:cxn ang="0">
                  <a:pos x="46" y="42"/>
                </a:cxn>
                <a:cxn ang="0">
                  <a:pos x="52" y="36"/>
                </a:cxn>
                <a:cxn ang="0">
                  <a:pos x="44" y="32"/>
                </a:cxn>
                <a:cxn ang="0">
                  <a:pos x="36" y="42"/>
                </a:cxn>
                <a:cxn ang="0">
                  <a:pos x="36" y="34"/>
                </a:cxn>
                <a:cxn ang="0">
                  <a:pos x="42" y="16"/>
                </a:cxn>
                <a:cxn ang="0">
                  <a:pos x="46" y="16"/>
                </a:cxn>
                <a:cxn ang="0">
                  <a:pos x="46" y="8"/>
                </a:cxn>
                <a:cxn ang="0">
                  <a:pos x="50" y="6"/>
                </a:cxn>
                <a:cxn ang="0">
                  <a:pos x="52" y="0"/>
                </a:cxn>
                <a:cxn ang="0">
                  <a:pos x="36" y="6"/>
                </a:cxn>
                <a:cxn ang="0">
                  <a:pos x="32" y="12"/>
                </a:cxn>
                <a:cxn ang="0">
                  <a:pos x="26" y="20"/>
                </a:cxn>
                <a:cxn ang="0">
                  <a:pos x="26" y="28"/>
                </a:cxn>
                <a:cxn ang="0">
                  <a:pos x="24" y="32"/>
                </a:cxn>
                <a:cxn ang="0">
                  <a:pos x="20" y="44"/>
                </a:cxn>
                <a:cxn ang="0">
                  <a:pos x="16" y="50"/>
                </a:cxn>
                <a:cxn ang="0">
                  <a:pos x="18" y="54"/>
                </a:cxn>
                <a:cxn ang="0">
                  <a:pos x="10" y="62"/>
                </a:cxn>
                <a:cxn ang="0">
                  <a:pos x="8" y="62"/>
                </a:cxn>
                <a:cxn ang="0">
                  <a:pos x="12" y="64"/>
                </a:cxn>
                <a:cxn ang="0">
                  <a:pos x="0" y="78"/>
                </a:cxn>
                <a:cxn ang="0">
                  <a:pos x="2" y="84"/>
                </a:cxn>
                <a:cxn ang="0">
                  <a:pos x="18" y="82"/>
                </a:cxn>
                <a:cxn ang="0">
                  <a:pos x="42" y="82"/>
                </a:cxn>
                <a:cxn ang="0">
                  <a:pos x="48" y="82"/>
                </a:cxn>
                <a:cxn ang="0">
                  <a:pos x="52" y="86"/>
                </a:cxn>
                <a:cxn ang="0">
                  <a:pos x="62" y="84"/>
                </a:cxn>
                <a:cxn ang="0">
                  <a:pos x="52" y="92"/>
                </a:cxn>
                <a:cxn ang="0">
                  <a:pos x="46" y="96"/>
                </a:cxn>
                <a:cxn ang="0">
                  <a:pos x="56" y="96"/>
                </a:cxn>
                <a:cxn ang="0">
                  <a:pos x="66" y="86"/>
                </a:cxn>
                <a:cxn ang="0">
                  <a:pos x="72" y="76"/>
                </a:cxn>
                <a:cxn ang="0">
                  <a:pos x="70" y="98"/>
                </a:cxn>
                <a:cxn ang="0">
                  <a:pos x="78" y="92"/>
                </a:cxn>
                <a:cxn ang="0">
                  <a:pos x="78" y="100"/>
                </a:cxn>
                <a:cxn ang="0">
                  <a:pos x="82" y="100"/>
                </a:cxn>
                <a:cxn ang="0">
                  <a:pos x="90" y="86"/>
                </a:cxn>
                <a:cxn ang="0">
                  <a:pos x="88" y="80"/>
                </a:cxn>
                <a:cxn ang="0">
                  <a:pos x="84" y="84"/>
                </a:cxn>
                <a:cxn ang="0">
                  <a:pos x="86" y="72"/>
                </a:cxn>
                <a:cxn ang="0">
                  <a:pos x="78" y="82"/>
                </a:cxn>
                <a:cxn ang="0">
                  <a:pos x="74" y="80"/>
                </a:cxn>
                <a:cxn ang="0">
                  <a:pos x="74" y="70"/>
                </a:cxn>
                <a:cxn ang="0">
                  <a:pos x="84" y="62"/>
                </a:cxn>
                <a:cxn ang="0">
                  <a:pos x="72" y="66"/>
                </a:cxn>
                <a:cxn ang="0">
                  <a:pos x="72" y="58"/>
                </a:cxn>
                <a:cxn ang="0">
                  <a:pos x="80" y="50"/>
                </a:cxn>
              </a:cxnLst>
              <a:rect l="0" t="0" r="r" b="b"/>
              <a:pathLst>
                <a:path w="90" h="102">
                  <a:moveTo>
                    <a:pt x="80" y="50"/>
                  </a:moveTo>
                  <a:lnTo>
                    <a:pt x="78" y="48"/>
                  </a:lnTo>
                  <a:lnTo>
                    <a:pt x="72" y="46"/>
                  </a:lnTo>
                  <a:lnTo>
                    <a:pt x="68" y="46"/>
                  </a:lnTo>
                  <a:lnTo>
                    <a:pt x="66" y="44"/>
                  </a:lnTo>
                  <a:lnTo>
                    <a:pt x="54" y="50"/>
                  </a:lnTo>
                  <a:lnTo>
                    <a:pt x="56" y="44"/>
                  </a:lnTo>
                  <a:lnTo>
                    <a:pt x="54" y="46"/>
                  </a:lnTo>
                  <a:lnTo>
                    <a:pt x="46" y="44"/>
                  </a:lnTo>
                  <a:lnTo>
                    <a:pt x="46" y="42"/>
                  </a:lnTo>
                  <a:lnTo>
                    <a:pt x="44" y="40"/>
                  </a:lnTo>
                  <a:lnTo>
                    <a:pt x="52" y="36"/>
                  </a:lnTo>
                  <a:lnTo>
                    <a:pt x="44" y="34"/>
                  </a:lnTo>
                  <a:lnTo>
                    <a:pt x="44" y="32"/>
                  </a:lnTo>
                  <a:lnTo>
                    <a:pt x="42" y="32"/>
                  </a:lnTo>
                  <a:lnTo>
                    <a:pt x="36" y="42"/>
                  </a:lnTo>
                  <a:lnTo>
                    <a:pt x="34" y="38"/>
                  </a:lnTo>
                  <a:lnTo>
                    <a:pt x="36" y="34"/>
                  </a:lnTo>
                  <a:lnTo>
                    <a:pt x="42" y="22"/>
                  </a:lnTo>
                  <a:lnTo>
                    <a:pt x="42" y="16"/>
                  </a:lnTo>
                  <a:lnTo>
                    <a:pt x="44" y="18"/>
                  </a:lnTo>
                  <a:lnTo>
                    <a:pt x="46" y="16"/>
                  </a:lnTo>
                  <a:lnTo>
                    <a:pt x="48" y="10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50" y="6"/>
                  </a:lnTo>
                  <a:lnTo>
                    <a:pt x="52" y="2"/>
                  </a:lnTo>
                  <a:lnTo>
                    <a:pt x="52" y="0"/>
                  </a:lnTo>
                  <a:lnTo>
                    <a:pt x="42" y="2"/>
                  </a:lnTo>
                  <a:lnTo>
                    <a:pt x="36" y="6"/>
                  </a:lnTo>
                  <a:lnTo>
                    <a:pt x="34" y="10"/>
                  </a:lnTo>
                  <a:lnTo>
                    <a:pt x="32" y="12"/>
                  </a:lnTo>
                  <a:lnTo>
                    <a:pt x="32" y="16"/>
                  </a:lnTo>
                  <a:lnTo>
                    <a:pt x="26" y="20"/>
                  </a:lnTo>
                  <a:lnTo>
                    <a:pt x="28" y="22"/>
                  </a:lnTo>
                  <a:lnTo>
                    <a:pt x="26" y="28"/>
                  </a:lnTo>
                  <a:lnTo>
                    <a:pt x="28" y="30"/>
                  </a:lnTo>
                  <a:lnTo>
                    <a:pt x="24" y="32"/>
                  </a:lnTo>
                  <a:lnTo>
                    <a:pt x="20" y="40"/>
                  </a:lnTo>
                  <a:lnTo>
                    <a:pt x="20" y="44"/>
                  </a:lnTo>
                  <a:lnTo>
                    <a:pt x="16" y="46"/>
                  </a:lnTo>
                  <a:lnTo>
                    <a:pt x="16" y="50"/>
                  </a:lnTo>
                  <a:lnTo>
                    <a:pt x="18" y="50"/>
                  </a:lnTo>
                  <a:lnTo>
                    <a:pt x="18" y="54"/>
                  </a:lnTo>
                  <a:lnTo>
                    <a:pt x="14" y="54"/>
                  </a:lnTo>
                  <a:lnTo>
                    <a:pt x="10" y="62"/>
                  </a:lnTo>
                  <a:lnTo>
                    <a:pt x="8" y="64"/>
                  </a:lnTo>
                  <a:lnTo>
                    <a:pt x="8" y="62"/>
                  </a:lnTo>
                  <a:lnTo>
                    <a:pt x="4" y="64"/>
                  </a:lnTo>
                  <a:lnTo>
                    <a:pt x="12" y="64"/>
                  </a:lnTo>
                  <a:lnTo>
                    <a:pt x="12" y="66"/>
                  </a:lnTo>
                  <a:lnTo>
                    <a:pt x="0" y="78"/>
                  </a:lnTo>
                  <a:lnTo>
                    <a:pt x="0" y="80"/>
                  </a:lnTo>
                  <a:lnTo>
                    <a:pt x="2" y="84"/>
                  </a:lnTo>
                  <a:lnTo>
                    <a:pt x="4" y="84"/>
                  </a:lnTo>
                  <a:lnTo>
                    <a:pt x="18" y="82"/>
                  </a:lnTo>
                  <a:lnTo>
                    <a:pt x="36" y="84"/>
                  </a:lnTo>
                  <a:lnTo>
                    <a:pt x="42" y="82"/>
                  </a:lnTo>
                  <a:lnTo>
                    <a:pt x="48" y="78"/>
                  </a:lnTo>
                  <a:lnTo>
                    <a:pt x="48" y="82"/>
                  </a:lnTo>
                  <a:lnTo>
                    <a:pt x="44" y="86"/>
                  </a:lnTo>
                  <a:lnTo>
                    <a:pt x="52" y="86"/>
                  </a:lnTo>
                  <a:lnTo>
                    <a:pt x="54" y="82"/>
                  </a:lnTo>
                  <a:lnTo>
                    <a:pt x="62" y="84"/>
                  </a:lnTo>
                  <a:lnTo>
                    <a:pt x="56" y="88"/>
                  </a:lnTo>
                  <a:lnTo>
                    <a:pt x="52" y="92"/>
                  </a:lnTo>
                  <a:lnTo>
                    <a:pt x="48" y="94"/>
                  </a:lnTo>
                  <a:lnTo>
                    <a:pt x="46" y="96"/>
                  </a:lnTo>
                  <a:lnTo>
                    <a:pt x="50" y="98"/>
                  </a:lnTo>
                  <a:lnTo>
                    <a:pt x="56" y="96"/>
                  </a:lnTo>
                  <a:lnTo>
                    <a:pt x="62" y="88"/>
                  </a:lnTo>
                  <a:lnTo>
                    <a:pt x="66" y="86"/>
                  </a:lnTo>
                  <a:lnTo>
                    <a:pt x="70" y="76"/>
                  </a:lnTo>
                  <a:lnTo>
                    <a:pt x="72" y="76"/>
                  </a:lnTo>
                  <a:lnTo>
                    <a:pt x="74" y="88"/>
                  </a:lnTo>
                  <a:lnTo>
                    <a:pt x="70" y="98"/>
                  </a:lnTo>
                  <a:lnTo>
                    <a:pt x="72" y="98"/>
                  </a:lnTo>
                  <a:lnTo>
                    <a:pt x="78" y="92"/>
                  </a:lnTo>
                  <a:lnTo>
                    <a:pt x="78" y="92"/>
                  </a:lnTo>
                  <a:lnTo>
                    <a:pt x="78" y="100"/>
                  </a:lnTo>
                  <a:lnTo>
                    <a:pt x="78" y="102"/>
                  </a:lnTo>
                  <a:lnTo>
                    <a:pt x="82" y="100"/>
                  </a:lnTo>
                  <a:lnTo>
                    <a:pt x="84" y="100"/>
                  </a:lnTo>
                  <a:lnTo>
                    <a:pt x="90" y="86"/>
                  </a:lnTo>
                  <a:lnTo>
                    <a:pt x="90" y="80"/>
                  </a:lnTo>
                  <a:lnTo>
                    <a:pt x="88" y="80"/>
                  </a:lnTo>
                  <a:lnTo>
                    <a:pt x="84" y="86"/>
                  </a:lnTo>
                  <a:lnTo>
                    <a:pt x="84" y="84"/>
                  </a:lnTo>
                  <a:lnTo>
                    <a:pt x="84" y="80"/>
                  </a:lnTo>
                  <a:lnTo>
                    <a:pt x="86" y="72"/>
                  </a:lnTo>
                  <a:lnTo>
                    <a:pt x="82" y="74"/>
                  </a:lnTo>
                  <a:lnTo>
                    <a:pt x="78" y="82"/>
                  </a:lnTo>
                  <a:lnTo>
                    <a:pt x="76" y="82"/>
                  </a:lnTo>
                  <a:lnTo>
                    <a:pt x="74" y="80"/>
                  </a:lnTo>
                  <a:lnTo>
                    <a:pt x="76" y="74"/>
                  </a:lnTo>
                  <a:lnTo>
                    <a:pt x="74" y="70"/>
                  </a:lnTo>
                  <a:lnTo>
                    <a:pt x="82" y="66"/>
                  </a:lnTo>
                  <a:lnTo>
                    <a:pt x="84" y="62"/>
                  </a:lnTo>
                  <a:lnTo>
                    <a:pt x="78" y="64"/>
                  </a:lnTo>
                  <a:lnTo>
                    <a:pt x="72" y="66"/>
                  </a:lnTo>
                  <a:lnTo>
                    <a:pt x="74" y="60"/>
                  </a:lnTo>
                  <a:lnTo>
                    <a:pt x="72" y="58"/>
                  </a:lnTo>
                  <a:lnTo>
                    <a:pt x="80" y="50"/>
                  </a:lnTo>
                  <a:lnTo>
                    <a:pt x="80" y="5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72" name="Freeform 745">
              <a:extLst>
                <a:ext uri="{FF2B5EF4-FFF2-40B4-BE49-F238E27FC236}">
                  <a16:creationId xmlns:a16="http://schemas.microsoft.com/office/drawing/2014/main" id="{B3ACD8A9-2731-4CDF-97A6-C4B95798A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8438" y="3649663"/>
              <a:ext cx="6350" cy="2222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4" y="14"/>
                </a:cxn>
                <a:cxn ang="0">
                  <a:pos x="4" y="8"/>
                </a:cxn>
                <a:cxn ang="0">
                  <a:pos x="0" y="0"/>
                </a:cxn>
                <a:cxn ang="0">
                  <a:pos x="4" y="8"/>
                </a:cxn>
                <a:cxn ang="0">
                  <a:pos x="2" y="14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" h="14">
                  <a:moveTo>
                    <a:pt x="0" y="14"/>
                  </a:moveTo>
                  <a:lnTo>
                    <a:pt x="4" y="14"/>
                  </a:lnTo>
                  <a:lnTo>
                    <a:pt x="4" y="8"/>
                  </a:lnTo>
                  <a:lnTo>
                    <a:pt x="0" y="0"/>
                  </a:lnTo>
                  <a:lnTo>
                    <a:pt x="4" y="8"/>
                  </a:lnTo>
                  <a:lnTo>
                    <a:pt x="2" y="14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73" name="Freeform 746">
              <a:extLst>
                <a:ext uri="{FF2B5EF4-FFF2-40B4-BE49-F238E27FC236}">
                  <a16:creationId xmlns:a16="http://schemas.microsoft.com/office/drawing/2014/main" id="{32B6ED92-4216-48DD-A461-B6AD61D2B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6838" y="3919538"/>
              <a:ext cx="317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74" name="Freeform 747">
              <a:extLst>
                <a:ext uri="{FF2B5EF4-FFF2-40B4-BE49-F238E27FC236}">
                  <a16:creationId xmlns:a16="http://schemas.microsoft.com/office/drawing/2014/main" id="{27AA7EC3-EAA7-4F28-BA0D-0FA6D55F3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0488" y="3925888"/>
              <a:ext cx="3175" cy="31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75" name="Freeform 748">
              <a:extLst>
                <a:ext uri="{FF2B5EF4-FFF2-40B4-BE49-F238E27FC236}">
                  <a16:creationId xmlns:a16="http://schemas.microsoft.com/office/drawing/2014/main" id="{BCFC59AA-909C-4750-9829-6C8A139C5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3929063"/>
              <a:ext cx="12700" cy="3175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0" y="2"/>
                </a:cxn>
                <a:cxn ang="0">
                  <a:pos x="6" y="0"/>
                </a:cxn>
                <a:cxn ang="0">
                  <a:pos x="8" y="0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8" h="2">
                  <a:moveTo>
                    <a:pt x="8" y="2"/>
                  </a:moveTo>
                  <a:lnTo>
                    <a:pt x="0" y="2"/>
                  </a:lnTo>
                  <a:lnTo>
                    <a:pt x="6" y="0"/>
                  </a:lnTo>
                  <a:lnTo>
                    <a:pt x="8" y="0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76" name="Freeform 749">
              <a:extLst>
                <a:ext uri="{FF2B5EF4-FFF2-40B4-BE49-F238E27FC236}">
                  <a16:creationId xmlns:a16="http://schemas.microsoft.com/office/drawing/2014/main" id="{4FB06505-34D5-403D-ACEA-B419285EB6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1813" y="3703638"/>
              <a:ext cx="9525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2">
                  <a:moveTo>
                    <a:pt x="0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77" name="Freeform 750">
              <a:extLst>
                <a:ext uri="{FF2B5EF4-FFF2-40B4-BE49-F238E27FC236}">
                  <a16:creationId xmlns:a16="http://schemas.microsoft.com/office/drawing/2014/main" id="{B496EF23-3098-4EC1-B88D-CBC3F072A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3213" y="3503613"/>
              <a:ext cx="6350" cy="31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4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78" name="Freeform 751">
              <a:extLst>
                <a:ext uri="{FF2B5EF4-FFF2-40B4-BE49-F238E27FC236}">
                  <a16:creationId xmlns:a16="http://schemas.microsoft.com/office/drawing/2014/main" id="{B235FB11-0882-4A9C-A550-5B647F3DF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5913" y="3506788"/>
              <a:ext cx="6350" cy="31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79" name="Freeform 752">
              <a:extLst>
                <a:ext uri="{FF2B5EF4-FFF2-40B4-BE49-F238E27FC236}">
                  <a16:creationId xmlns:a16="http://schemas.microsoft.com/office/drawing/2014/main" id="{5871E307-8429-4980-820F-19747E1BEC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4488" y="3424238"/>
              <a:ext cx="3175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4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4">
                  <a:moveTo>
                    <a:pt x="0" y="2"/>
                  </a:moveTo>
                  <a:lnTo>
                    <a:pt x="0" y="4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80" name="Freeform 753">
              <a:extLst>
                <a:ext uri="{FF2B5EF4-FFF2-40B4-BE49-F238E27FC236}">
                  <a16:creationId xmlns:a16="http://schemas.microsoft.com/office/drawing/2014/main" id="{43F0A3F6-5ECD-43FE-A3E4-E5CCCD368D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7663" y="3421063"/>
              <a:ext cx="3175" cy="31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2" y="2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81" name="Freeform 754">
              <a:extLst>
                <a:ext uri="{FF2B5EF4-FFF2-40B4-BE49-F238E27FC236}">
                  <a16:creationId xmlns:a16="http://schemas.microsoft.com/office/drawing/2014/main" id="{4891CF2D-E030-404E-9D2C-716833E26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0838" y="3427413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82" name="Freeform 755">
              <a:extLst>
                <a:ext uri="{FF2B5EF4-FFF2-40B4-BE49-F238E27FC236}">
                  <a16:creationId xmlns:a16="http://schemas.microsoft.com/office/drawing/2014/main" id="{DF4D81EA-5379-4665-9466-CDD88F141F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5763" y="3405188"/>
              <a:ext cx="317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83" name="Freeform 756">
              <a:extLst>
                <a:ext uri="{FF2B5EF4-FFF2-40B4-BE49-F238E27FC236}">
                  <a16:creationId xmlns:a16="http://schemas.microsoft.com/office/drawing/2014/main" id="{DA7C03E2-DFE6-4E80-BDD3-2147D83247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7588" y="3846513"/>
              <a:ext cx="12700" cy="12700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8" h="8">
                  <a:moveTo>
                    <a:pt x="2" y="4"/>
                  </a:moveTo>
                  <a:lnTo>
                    <a:pt x="8" y="0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84" name="Freeform 757">
              <a:extLst>
                <a:ext uri="{FF2B5EF4-FFF2-40B4-BE49-F238E27FC236}">
                  <a16:creationId xmlns:a16="http://schemas.microsoft.com/office/drawing/2014/main" id="{2E780315-3BF1-4725-8A6F-68CF569893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1613" y="2379663"/>
              <a:ext cx="31750" cy="41275"/>
            </a:xfrm>
            <a:custGeom>
              <a:avLst/>
              <a:gdLst/>
              <a:ahLst/>
              <a:cxnLst>
                <a:cxn ang="0">
                  <a:pos x="4" y="14"/>
                </a:cxn>
                <a:cxn ang="0">
                  <a:pos x="6" y="12"/>
                </a:cxn>
                <a:cxn ang="0">
                  <a:pos x="4" y="10"/>
                </a:cxn>
                <a:cxn ang="0">
                  <a:pos x="12" y="10"/>
                </a:cxn>
                <a:cxn ang="0">
                  <a:pos x="10" y="8"/>
                </a:cxn>
                <a:cxn ang="0">
                  <a:pos x="12" y="4"/>
                </a:cxn>
                <a:cxn ang="0">
                  <a:pos x="10" y="0"/>
                </a:cxn>
                <a:cxn ang="0">
                  <a:pos x="12" y="0"/>
                </a:cxn>
                <a:cxn ang="0">
                  <a:pos x="16" y="6"/>
                </a:cxn>
                <a:cxn ang="0">
                  <a:pos x="20" y="6"/>
                </a:cxn>
                <a:cxn ang="0">
                  <a:pos x="20" y="12"/>
                </a:cxn>
                <a:cxn ang="0">
                  <a:pos x="8" y="26"/>
                </a:cxn>
                <a:cxn ang="0">
                  <a:pos x="4" y="24"/>
                </a:cxn>
                <a:cxn ang="0">
                  <a:pos x="6" y="22"/>
                </a:cxn>
                <a:cxn ang="0">
                  <a:pos x="4" y="20"/>
                </a:cxn>
                <a:cxn ang="0">
                  <a:pos x="0" y="12"/>
                </a:cxn>
                <a:cxn ang="0">
                  <a:pos x="4" y="14"/>
                </a:cxn>
                <a:cxn ang="0">
                  <a:pos x="4" y="14"/>
                </a:cxn>
              </a:cxnLst>
              <a:rect l="0" t="0" r="r" b="b"/>
              <a:pathLst>
                <a:path w="20" h="26">
                  <a:moveTo>
                    <a:pt x="4" y="14"/>
                  </a:moveTo>
                  <a:lnTo>
                    <a:pt x="6" y="12"/>
                  </a:lnTo>
                  <a:lnTo>
                    <a:pt x="4" y="10"/>
                  </a:lnTo>
                  <a:lnTo>
                    <a:pt x="12" y="10"/>
                  </a:lnTo>
                  <a:lnTo>
                    <a:pt x="10" y="8"/>
                  </a:lnTo>
                  <a:lnTo>
                    <a:pt x="12" y="4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6" y="6"/>
                  </a:lnTo>
                  <a:lnTo>
                    <a:pt x="20" y="6"/>
                  </a:lnTo>
                  <a:lnTo>
                    <a:pt x="20" y="12"/>
                  </a:lnTo>
                  <a:lnTo>
                    <a:pt x="8" y="26"/>
                  </a:lnTo>
                  <a:lnTo>
                    <a:pt x="4" y="24"/>
                  </a:lnTo>
                  <a:lnTo>
                    <a:pt x="6" y="22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14"/>
                  </a:lnTo>
                  <a:lnTo>
                    <a:pt x="4" y="1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85" name="Freeform 758">
              <a:extLst>
                <a:ext uri="{FF2B5EF4-FFF2-40B4-BE49-F238E27FC236}">
                  <a16:creationId xmlns:a16="http://schemas.microsoft.com/office/drawing/2014/main" id="{1D539575-97D5-4039-AD0C-6E8A33172C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8913" y="2405063"/>
              <a:ext cx="19050" cy="222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12" y="14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2" h="14">
                  <a:moveTo>
                    <a:pt x="0" y="2"/>
                  </a:moveTo>
                  <a:lnTo>
                    <a:pt x="0" y="6"/>
                  </a:lnTo>
                  <a:lnTo>
                    <a:pt x="2" y="10"/>
                  </a:lnTo>
                  <a:lnTo>
                    <a:pt x="12" y="14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86" name="Freeform 759">
              <a:extLst>
                <a:ext uri="{FF2B5EF4-FFF2-40B4-BE49-F238E27FC236}">
                  <a16:creationId xmlns:a16="http://schemas.microsoft.com/office/drawing/2014/main" id="{B50408CE-8955-434C-8115-B0FC18CD0F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5463" y="3703638"/>
              <a:ext cx="63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4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2">
                  <a:moveTo>
                    <a:pt x="0" y="0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87" name="Freeform 760">
              <a:extLst>
                <a:ext uri="{FF2B5EF4-FFF2-40B4-BE49-F238E27FC236}">
                  <a16:creationId xmlns:a16="http://schemas.microsoft.com/office/drawing/2014/main" id="{A16A5FC0-3CE8-4A7F-9DC2-46A225844F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3563" y="3719513"/>
              <a:ext cx="3175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88" name="Freeform 761">
              <a:extLst>
                <a:ext uri="{FF2B5EF4-FFF2-40B4-BE49-F238E27FC236}">
                  <a16:creationId xmlns:a16="http://schemas.microsoft.com/office/drawing/2014/main" id="{E969AD35-BC71-41D0-B374-703C6355A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8063" y="3916363"/>
              <a:ext cx="317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2"/>
                  </a:lnTo>
                  <a:lnTo>
                    <a:pt x="2" y="4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89" name="Freeform 762">
              <a:extLst>
                <a:ext uri="{FF2B5EF4-FFF2-40B4-BE49-F238E27FC236}">
                  <a16:creationId xmlns:a16="http://schemas.microsoft.com/office/drawing/2014/main" id="{BAD73B26-F442-441A-9609-4F4315471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3213" y="3103563"/>
              <a:ext cx="6350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90" name="Freeform 763">
              <a:extLst>
                <a:ext uri="{FF2B5EF4-FFF2-40B4-BE49-F238E27FC236}">
                  <a16:creationId xmlns:a16="http://schemas.microsoft.com/office/drawing/2014/main" id="{D6D88EE6-F54D-474B-8AEE-869C37F0D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3213" y="3119438"/>
              <a:ext cx="15875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10" y="1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lnTo>
                    <a:pt x="8" y="2"/>
                  </a:lnTo>
                  <a:lnTo>
                    <a:pt x="10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91" name="Freeform 764">
              <a:extLst>
                <a:ext uri="{FF2B5EF4-FFF2-40B4-BE49-F238E27FC236}">
                  <a16:creationId xmlns:a16="http://schemas.microsoft.com/office/drawing/2014/main" id="{969144E8-55B8-48B6-B24F-9BEC819C38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9563" y="3109913"/>
              <a:ext cx="15875" cy="25400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10" y="10"/>
                </a:cxn>
                <a:cxn ang="0">
                  <a:pos x="10" y="16"/>
                </a:cxn>
                <a:cxn ang="0">
                  <a:pos x="4" y="2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6" y="6"/>
                </a:cxn>
                <a:cxn ang="0">
                  <a:pos x="6" y="6"/>
                </a:cxn>
              </a:cxnLst>
              <a:rect l="0" t="0" r="r" b="b"/>
              <a:pathLst>
                <a:path w="10" h="16">
                  <a:moveTo>
                    <a:pt x="6" y="6"/>
                  </a:moveTo>
                  <a:lnTo>
                    <a:pt x="10" y="10"/>
                  </a:lnTo>
                  <a:lnTo>
                    <a:pt x="10" y="16"/>
                  </a:lnTo>
                  <a:lnTo>
                    <a:pt x="4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92" name="Freeform 765">
              <a:extLst>
                <a:ext uri="{FF2B5EF4-FFF2-40B4-BE49-F238E27FC236}">
                  <a16:creationId xmlns:a16="http://schemas.microsoft.com/office/drawing/2014/main" id="{C3F3D7E5-EEE6-4718-AE81-ABBAFDDB19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1788" y="3144838"/>
              <a:ext cx="6350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8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8">
                  <a:moveTo>
                    <a:pt x="0" y="0"/>
                  </a:moveTo>
                  <a:lnTo>
                    <a:pt x="4" y="8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93" name="Freeform 766">
              <a:extLst>
                <a:ext uri="{FF2B5EF4-FFF2-40B4-BE49-F238E27FC236}">
                  <a16:creationId xmlns:a16="http://schemas.microsoft.com/office/drawing/2014/main" id="{8E2AD723-89EC-4CDD-9EB4-ED5E65A05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0838" y="3214688"/>
              <a:ext cx="107950" cy="82550"/>
            </a:xfrm>
            <a:custGeom>
              <a:avLst/>
              <a:gdLst/>
              <a:ahLst/>
              <a:cxnLst>
                <a:cxn ang="0">
                  <a:pos x="12" y="10"/>
                </a:cxn>
                <a:cxn ang="0">
                  <a:pos x="12" y="4"/>
                </a:cxn>
                <a:cxn ang="0">
                  <a:pos x="6" y="4"/>
                </a:cxn>
                <a:cxn ang="0">
                  <a:pos x="4" y="6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36" y="10"/>
                </a:cxn>
                <a:cxn ang="0">
                  <a:pos x="46" y="24"/>
                </a:cxn>
                <a:cxn ang="0">
                  <a:pos x="48" y="28"/>
                </a:cxn>
                <a:cxn ang="0">
                  <a:pos x="62" y="36"/>
                </a:cxn>
                <a:cxn ang="0">
                  <a:pos x="64" y="46"/>
                </a:cxn>
                <a:cxn ang="0">
                  <a:pos x="66" y="46"/>
                </a:cxn>
                <a:cxn ang="0">
                  <a:pos x="68" y="48"/>
                </a:cxn>
                <a:cxn ang="0">
                  <a:pos x="64" y="52"/>
                </a:cxn>
                <a:cxn ang="0">
                  <a:pos x="48" y="46"/>
                </a:cxn>
                <a:cxn ang="0">
                  <a:pos x="50" y="42"/>
                </a:cxn>
                <a:cxn ang="0">
                  <a:pos x="46" y="44"/>
                </a:cxn>
                <a:cxn ang="0">
                  <a:pos x="44" y="42"/>
                </a:cxn>
                <a:cxn ang="0">
                  <a:pos x="46" y="38"/>
                </a:cxn>
                <a:cxn ang="0">
                  <a:pos x="38" y="40"/>
                </a:cxn>
                <a:cxn ang="0">
                  <a:pos x="36" y="38"/>
                </a:cxn>
                <a:cxn ang="0">
                  <a:pos x="38" y="36"/>
                </a:cxn>
                <a:cxn ang="0">
                  <a:pos x="36" y="32"/>
                </a:cxn>
                <a:cxn ang="0">
                  <a:pos x="26" y="30"/>
                </a:cxn>
                <a:cxn ang="0">
                  <a:pos x="24" y="26"/>
                </a:cxn>
                <a:cxn ang="0">
                  <a:pos x="32" y="26"/>
                </a:cxn>
                <a:cxn ang="0">
                  <a:pos x="28" y="24"/>
                </a:cxn>
                <a:cxn ang="0">
                  <a:pos x="26" y="22"/>
                </a:cxn>
                <a:cxn ang="0">
                  <a:pos x="24" y="24"/>
                </a:cxn>
                <a:cxn ang="0">
                  <a:pos x="20" y="18"/>
                </a:cxn>
                <a:cxn ang="0">
                  <a:pos x="18" y="20"/>
                </a:cxn>
                <a:cxn ang="0">
                  <a:pos x="16" y="18"/>
                </a:cxn>
                <a:cxn ang="0">
                  <a:pos x="18" y="16"/>
                </a:cxn>
                <a:cxn ang="0">
                  <a:pos x="14" y="14"/>
                </a:cxn>
                <a:cxn ang="0">
                  <a:pos x="14" y="16"/>
                </a:cxn>
                <a:cxn ang="0">
                  <a:pos x="12" y="14"/>
                </a:cxn>
                <a:cxn ang="0">
                  <a:pos x="8" y="16"/>
                </a:cxn>
                <a:cxn ang="0">
                  <a:pos x="8" y="12"/>
                </a:cxn>
                <a:cxn ang="0">
                  <a:pos x="6" y="8"/>
                </a:cxn>
                <a:cxn ang="0">
                  <a:pos x="12" y="10"/>
                </a:cxn>
                <a:cxn ang="0">
                  <a:pos x="12" y="10"/>
                </a:cxn>
              </a:cxnLst>
              <a:rect l="0" t="0" r="r" b="b"/>
              <a:pathLst>
                <a:path w="68" h="52">
                  <a:moveTo>
                    <a:pt x="12" y="10"/>
                  </a:moveTo>
                  <a:lnTo>
                    <a:pt x="12" y="4"/>
                  </a:lnTo>
                  <a:lnTo>
                    <a:pt x="6" y="4"/>
                  </a:lnTo>
                  <a:lnTo>
                    <a:pt x="4" y="6"/>
                  </a:lnTo>
                  <a:lnTo>
                    <a:pt x="0" y="4"/>
                  </a:lnTo>
                  <a:lnTo>
                    <a:pt x="0" y="2"/>
                  </a:lnTo>
                  <a:lnTo>
                    <a:pt x="4" y="0"/>
                  </a:lnTo>
                  <a:lnTo>
                    <a:pt x="36" y="10"/>
                  </a:lnTo>
                  <a:lnTo>
                    <a:pt x="46" y="24"/>
                  </a:lnTo>
                  <a:lnTo>
                    <a:pt x="48" y="28"/>
                  </a:lnTo>
                  <a:lnTo>
                    <a:pt x="62" y="36"/>
                  </a:lnTo>
                  <a:lnTo>
                    <a:pt x="64" y="46"/>
                  </a:lnTo>
                  <a:lnTo>
                    <a:pt x="66" y="46"/>
                  </a:lnTo>
                  <a:lnTo>
                    <a:pt x="68" y="48"/>
                  </a:lnTo>
                  <a:lnTo>
                    <a:pt x="64" y="52"/>
                  </a:lnTo>
                  <a:lnTo>
                    <a:pt x="48" y="46"/>
                  </a:lnTo>
                  <a:lnTo>
                    <a:pt x="50" y="42"/>
                  </a:lnTo>
                  <a:lnTo>
                    <a:pt x="46" y="44"/>
                  </a:lnTo>
                  <a:lnTo>
                    <a:pt x="44" y="42"/>
                  </a:lnTo>
                  <a:lnTo>
                    <a:pt x="46" y="38"/>
                  </a:lnTo>
                  <a:lnTo>
                    <a:pt x="38" y="40"/>
                  </a:lnTo>
                  <a:lnTo>
                    <a:pt x="36" y="38"/>
                  </a:lnTo>
                  <a:lnTo>
                    <a:pt x="38" y="36"/>
                  </a:lnTo>
                  <a:lnTo>
                    <a:pt x="36" y="32"/>
                  </a:lnTo>
                  <a:lnTo>
                    <a:pt x="26" y="30"/>
                  </a:lnTo>
                  <a:lnTo>
                    <a:pt x="24" y="26"/>
                  </a:lnTo>
                  <a:lnTo>
                    <a:pt x="32" y="26"/>
                  </a:lnTo>
                  <a:lnTo>
                    <a:pt x="28" y="24"/>
                  </a:lnTo>
                  <a:lnTo>
                    <a:pt x="26" y="22"/>
                  </a:lnTo>
                  <a:lnTo>
                    <a:pt x="24" y="24"/>
                  </a:lnTo>
                  <a:lnTo>
                    <a:pt x="20" y="18"/>
                  </a:lnTo>
                  <a:lnTo>
                    <a:pt x="18" y="20"/>
                  </a:lnTo>
                  <a:lnTo>
                    <a:pt x="16" y="18"/>
                  </a:lnTo>
                  <a:lnTo>
                    <a:pt x="18" y="16"/>
                  </a:lnTo>
                  <a:lnTo>
                    <a:pt x="14" y="14"/>
                  </a:lnTo>
                  <a:lnTo>
                    <a:pt x="14" y="16"/>
                  </a:lnTo>
                  <a:lnTo>
                    <a:pt x="12" y="14"/>
                  </a:lnTo>
                  <a:lnTo>
                    <a:pt x="8" y="16"/>
                  </a:lnTo>
                  <a:lnTo>
                    <a:pt x="8" y="12"/>
                  </a:lnTo>
                  <a:lnTo>
                    <a:pt x="6" y="8"/>
                  </a:lnTo>
                  <a:lnTo>
                    <a:pt x="12" y="10"/>
                  </a:lnTo>
                  <a:lnTo>
                    <a:pt x="12" y="1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94" name="Freeform 767">
              <a:extLst>
                <a:ext uri="{FF2B5EF4-FFF2-40B4-BE49-F238E27FC236}">
                  <a16:creationId xmlns:a16="http://schemas.microsoft.com/office/drawing/2014/main" id="{5C9FEDEA-E611-4D1C-8E6E-380F43032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893763" y="2538413"/>
              <a:ext cx="12700" cy="12700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4" y="0"/>
                </a:cxn>
                <a:cxn ang="0">
                  <a:pos x="8" y="8"/>
                </a:cxn>
                <a:cxn ang="0">
                  <a:pos x="2" y="8"/>
                </a:cxn>
                <a:cxn ang="0">
                  <a:pos x="0" y="4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8" h="8">
                  <a:moveTo>
                    <a:pt x="2" y="2"/>
                  </a:moveTo>
                  <a:lnTo>
                    <a:pt x="4" y="0"/>
                  </a:lnTo>
                  <a:lnTo>
                    <a:pt x="8" y="8"/>
                  </a:lnTo>
                  <a:lnTo>
                    <a:pt x="2" y="8"/>
                  </a:lnTo>
                  <a:lnTo>
                    <a:pt x="0" y="4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95" name="Freeform 768">
              <a:extLst>
                <a:ext uri="{FF2B5EF4-FFF2-40B4-BE49-F238E27FC236}">
                  <a16:creationId xmlns:a16="http://schemas.microsoft.com/office/drawing/2014/main" id="{543CBE17-F1D7-40C5-99D2-7F8DE012BE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5263" y="2973388"/>
              <a:ext cx="22225" cy="50800"/>
            </a:xfrm>
            <a:custGeom>
              <a:avLst/>
              <a:gdLst/>
              <a:ahLst/>
              <a:cxnLst>
                <a:cxn ang="0">
                  <a:pos x="10" y="6"/>
                </a:cxn>
                <a:cxn ang="0">
                  <a:pos x="14" y="22"/>
                </a:cxn>
                <a:cxn ang="0">
                  <a:pos x="12" y="32"/>
                </a:cxn>
                <a:cxn ang="0">
                  <a:pos x="10" y="32"/>
                </a:cxn>
                <a:cxn ang="0">
                  <a:pos x="8" y="22"/>
                </a:cxn>
                <a:cxn ang="0">
                  <a:pos x="10" y="16"/>
                </a:cxn>
                <a:cxn ang="0">
                  <a:pos x="8" y="20"/>
                </a:cxn>
                <a:cxn ang="0">
                  <a:pos x="4" y="16"/>
                </a:cxn>
                <a:cxn ang="0">
                  <a:pos x="6" y="10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10" y="6"/>
                </a:cxn>
                <a:cxn ang="0">
                  <a:pos x="10" y="6"/>
                </a:cxn>
              </a:cxnLst>
              <a:rect l="0" t="0" r="r" b="b"/>
              <a:pathLst>
                <a:path w="14" h="32">
                  <a:moveTo>
                    <a:pt x="10" y="6"/>
                  </a:moveTo>
                  <a:lnTo>
                    <a:pt x="14" y="22"/>
                  </a:lnTo>
                  <a:lnTo>
                    <a:pt x="12" y="32"/>
                  </a:lnTo>
                  <a:lnTo>
                    <a:pt x="10" y="32"/>
                  </a:lnTo>
                  <a:lnTo>
                    <a:pt x="8" y="22"/>
                  </a:lnTo>
                  <a:lnTo>
                    <a:pt x="10" y="16"/>
                  </a:lnTo>
                  <a:lnTo>
                    <a:pt x="8" y="20"/>
                  </a:lnTo>
                  <a:lnTo>
                    <a:pt x="4" y="16"/>
                  </a:lnTo>
                  <a:lnTo>
                    <a:pt x="6" y="10"/>
                  </a:lnTo>
                  <a:lnTo>
                    <a:pt x="0" y="4"/>
                  </a:lnTo>
                  <a:lnTo>
                    <a:pt x="2" y="0"/>
                  </a:lnTo>
                  <a:lnTo>
                    <a:pt x="10" y="6"/>
                  </a:lnTo>
                  <a:lnTo>
                    <a:pt x="10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96" name="Freeform 769">
              <a:extLst>
                <a:ext uri="{FF2B5EF4-FFF2-40B4-BE49-F238E27FC236}">
                  <a16:creationId xmlns:a16="http://schemas.microsoft.com/office/drawing/2014/main" id="{0526B99A-4B61-4EE9-A70E-852CB354F8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4313" y="2947988"/>
              <a:ext cx="19050" cy="41275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6" y="0"/>
                </a:cxn>
                <a:cxn ang="0">
                  <a:pos x="10" y="6"/>
                </a:cxn>
                <a:cxn ang="0">
                  <a:pos x="12" y="14"/>
                </a:cxn>
                <a:cxn ang="0">
                  <a:pos x="6" y="2"/>
                </a:cxn>
                <a:cxn ang="0">
                  <a:pos x="6" y="8"/>
                </a:cxn>
                <a:cxn ang="0">
                  <a:pos x="12" y="16"/>
                </a:cxn>
                <a:cxn ang="0">
                  <a:pos x="10" y="16"/>
                </a:cxn>
                <a:cxn ang="0">
                  <a:pos x="10" y="20"/>
                </a:cxn>
                <a:cxn ang="0">
                  <a:pos x="8" y="18"/>
                </a:cxn>
                <a:cxn ang="0">
                  <a:pos x="8" y="24"/>
                </a:cxn>
                <a:cxn ang="0">
                  <a:pos x="6" y="22"/>
                </a:cxn>
                <a:cxn ang="0">
                  <a:pos x="2" y="26"/>
                </a:cxn>
                <a:cxn ang="0">
                  <a:pos x="2" y="26"/>
                </a:cxn>
                <a:cxn ang="0">
                  <a:pos x="2" y="20"/>
                </a:cxn>
                <a:cxn ang="0">
                  <a:pos x="4" y="18"/>
                </a:cxn>
                <a:cxn ang="0">
                  <a:pos x="2" y="16"/>
                </a:cxn>
                <a:cxn ang="0">
                  <a:pos x="6" y="14"/>
                </a:cxn>
                <a:cxn ang="0">
                  <a:pos x="2" y="14"/>
                </a:cxn>
                <a:cxn ang="0">
                  <a:pos x="2" y="14"/>
                </a:cxn>
              </a:cxnLst>
              <a:rect l="0" t="0" r="r" b="b"/>
              <a:pathLst>
                <a:path w="12" h="26">
                  <a:moveTo>
                    <a:pt x="2" y="14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10" y="6"/>
                  </a:lnTo>
                  <a:lnTo>
                    <a:pt x="12" y="14"/>
                  </a:lnTo>
                  <a:lnTo>
                    <a:pt x="6" y="2"/>
                  </a:lnTo>
                  <a:lnTo>
                    <a:pt x="6" y="8"/>
                  </a:lnTo>
                  <a:lnTo>
                    <a:pt x="12" y="16"/>
                  </a:lnTo>
                  <a:lnTo>
                    <a:pt x="10" y="16"/>
                  </a:lnTo>
                  <a:lnTo>
                    <a:pt x="10" y="20"/>
                  </a:lnTo>
                  <a:lnTo>
                    <a:pt x="8" y="18"/>
                  </a:lnTo>
                  <a:lnTo>
                    <a:pt x="8" y="24"/>
                  </a:lnTo>
                  <a:lnTo>
                    <a:pt x="6" y="22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0"/>
                  </a:lnTo>
                  <a:lnTo>
                    <a:pt x="4" y="18"/>
                  </a:lnTo>
                  <a:lnTo>
                    <a:pt x="2" y="16"/>
                  </a:lnTo>
                  <a:lnTo>
                    <a:pt x="6" y="14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97" name="Freeform 770">
              <a:extLst>
                <a:ext uri="{FF2B5EF4-FFF2-40B4-BE49-F238E27FC236}">
                  <a16:creationId xmlns:a16="http://schemas.microsoft.com/office/drawing/2014/main" id="{927CC626-2A9B-4718-B8F0-83F8393DF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0663" y="2995613"/>
              <a:ext cx="12700" cy="31750"/>
            </a:xfrm>
            <a:custGeom>
              <a:avLst/>
              <a:gdLst/>
              <a:ahLst/>
              <a:cxnLst>
                <a:cxn ang="0">
                  <a:pos x="4" y="8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6" y="4"/>
                </a:cxn>
                <a:cxn ang="0">
                  <a:pos x="8" y="4"/>
                </a:cxn>
                <a:cxn ang="0">
                  <a:pos x="8" y="8"/>
                </a:cxn>
                <a:cxn ang="0">
                  <a:pos x="6" y="8"/>
                </a:cxn>
                <a:cxn ang="0">
                  <a:pos x="6" y="20"/>
                </a:cxn>
                <a:cxn ang="0">
                  <a:pos x="6" y="16"/>
                </a:cxn>
                <a:cxn ang="0">
                  <a:pos x="4" y="16"/>
                </a:cxn>
                <a:cxn ang="0">
                  <a:pos x="2" y="12"/>
                </a:cxn>
                <a:cxn ang="0">
                  <a:pos x="6" y="10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</a:cxnLst>
              <a:rect l="0" t="0" r="r" b="b"/>
              <a:pathLst>
                <a:path w="8" h="20">
                  <a:moveTo>
                    <a:pt x="4" y="8"/>
                  </a:moveTo>
                  <a:lnTo>
                    <a:pt x="0" y="4"/>
                  </a:lnTo>
                  <a:lnTo>
                    <a:pt x="0" y="2"/>
                  </a:lnTo>
                  <a:lnTo>
                    <a:pt x="4" y="0"/>
                  </a:lnTo>
                  <a:lnTo>
                    <a:pt x="6" y="4"/>
                  </a:lnTo>
                  <a:lnTo>
                    <a:pt x="8" y="4"/>
                  </a:lnTo>
                  <a:lnTo>
                    <a:pt x="8" y="8"/>
                  </a:lnTo>
                  <a:lnTo>
                    <a:pt x="6" y="8"/>
                  </a:lnTo>
                  <a:lnTo>
                    <a:pt x="6" y="20"/>
                  </a:lnTo>
                  <a:lnTo>
                    <a:pt x="6" y="16"/>
                  </a:lnTo>
                  <a:lnTo>
                    <a:pt x="4" y="16"/>
                  </a:lnTo>
                  <a:lnTo>
                    <a:pt x="2" y="12"/>
                  </a:lnTo>
                  <a:lnTo>
                    <a:pt x="6" y="10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98" name="Freeform 771">
              <a:extLst>
                <a:ext uri="{FF2B5EF4-FFF2-40B4-BE49-F238E27FC236}">
                  <a16:creationId xmlns:a16="http://schemas.microsoft.com/office/drawing/2014/main" id="{FA26A050-C876-4253-8C58-7049EA636E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0188" y="2989263"/>
              <a:ext cx="22225" cy="25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12" y="2"/>
                </a:cxn>
                <a:cxn ang="0">
                  <a:pos x="14" y="10"/>
                </a:cxn>
                <a:cxn ang="0">
                  <a:pos x="8" y="6"/>
                </a:cxn>
                <a:cxn ang="0">
                  <a:pos x="12" y="14"/>
                </a:cxn>
                <a:cxn ang="0">
                  <a:pos x="6" y="16"/>
                </a:cxn>
                <a:cxn ang="0">
                  <a:pos x="4" y="6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16">
                  <a:moveTo>
                    <a:pt x="0" y="0"/>
                  </a:moveTo>
                  <a:lnTo>
                    <a:pt x="2" y="0"/>
                  </a:lnTo>
                  <a:lnTo>
                    <a:pt x="12" y="2"/>
                  </a:lnTo>
                  <a:lnTo>
                    <a:pt x="14" y="10"/>
                  </a:lnTo>
                  <a:lnTo>
                    <a:pt x="8" y="6"/>
                  </a:lnTo>
                  <a:lnTo>
                    <a:pt x="12" y="14"/>
                  </a:lnTo>
                  <a:lnTo>
                    <a:pt x="6" y="16"/>
                  </a:lnTo>
                  <a:lnTo>
                    <a:pt x="4" y="6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99" name="Freeform 772">
              <a:extLst>
                <a:ext uri="{FF2B5EF4-FFF2-40B4-BE49-F238E27FC236}">
                  <a16:creationId xmlns:a16="http://schemas.microsoft.com/office/drawing/2014/main" id="{54234EAE-F65E-4817-BDB8-3F7B4F510B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2413" y="2998788"/>
              <a:ext cx="6350" cy="9525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4" y="6"/>
                </a:cxn>
                <a:cxn ang="0">
                  <a:pos x="2" y="6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4" h="6">
                  <a:moveTo>
                    <a:pt x="2" y="2"/>
                  </a:moveTo>
                  <a:lnTo>
                    <a:pt x="4" y="6"/>
                  </a:lnTo>
                  <a:lnTo>
                    <a:pt x="2" y="6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00" name="Freeform 773">
              <a:extLst>
                <a:ext uri="{FF2B5EF4-FFF2-40B4-BE49-F238E27FC236}">
                  <a16:creationId xmlns:a16="http://schemas.microsoft.com/office/drawing/2014/main" id="{4F015CE3-92F3-4BE5-8CF0-EF0B9C52FC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9238" y="3014663"/>
              <a:ext cx="9525" cy="63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4"/>
                </a:cxn>
                <a:cxn ang="0">
                  <a:pos x="4" y="4"/>
                </a:cxn>
                <a:cxn ang="0">
                  <a:pos x="0" y="2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6" h="4">
                  <a:moveTo>
                    <a:pt x="6" y="0"/>
                  </a:moveTo>
                  <a:lnTo>
                    <a:pt x="6" y="4"/>
                  </a:lnTo>
                  <a:lnTo>
                    <a:pt x="4" y="4"/>
                  </a:lnTo>
                  <a:lnTo>
                    <a:pt x="0" y="2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01" name="Freeform 774">
              <a:extLst>
                <a:ext uri="{FF2B5EF4-FFF2-40B4-BE49-F238E27FC236}">
                  <a16:creationId xmlns:a16="http://schemas.microsoft.com/office/drawing/2014/main" id="{052262E2-D6C2-4C4F-B4C6-10C898D74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9388" y="2941638"/>
              <a:ext cx="28575" cy="34925"/>
            </a:xfrm>
            <a:custGeom>
              <a:avLst/>
              <a:gdLst/>
              <a:ahLst/>
              <a:cxnLst>
                <a:cxn ang="0">
                  <a:pos x="18" y="6"/>
                </a:cxn>
                <a:cxn ang="0">
                  <a:pos x="18" y="10"/>
                </a:cxn>
                <a:cxn ang="0">
                  <a:pos x="16" y="8"/>
                </a:cxn>
                <a:cxn ang="0">
                  <a:pos x="18" y="12"/>
                </a:cxn>
                <a:cxn ang="0">
                  <a:pos x="18" y="14"/>
                </a:cxn>
                <a:cxn ang="0">
                  <a:pos x="18" y="20"/>
                </a:cxn>
                <a:cxn ang="0">
                  <a:pos x="8" y="12"/>
                </a:cxn>
                <a:cxn ang="0">
                  <a:pos x="10" y="20"/>
                </a:cxn>
                <a:cxn ang="0">
                  <a:pos x="8" y="22"/>
                </a:cxn>
                <a:cxn ang="0">
                  <a:pos x="6" y="20"/>
                </a:cxn>
                <a:cxn ang="0">
                  <a:pos x="6" y="20"/>
                </a:cxn>
                <a:cxn ang="0">
                  <a:pos x="2" y="12"/>
                </a:cxn>
                <a:cxn ang="0">
                  <a:pos x="0" y="8"/>
                </a:cxn>
                <a:cxn ang="0">
                  <a:pos x="2" y="8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6" y="0"/>
                </a:cxn>
                <a:cxn ang="0">
                  <a:pos x="12" y="4"/>
                </a:cxn>
                <a:cxn ang="0">
                  <a:pos x="18" y="6"/>
                </a:cxn>
                <a:cxn ang="0">
                  <a:pos x="18" y="6"/>
                </a:cxn>
              </a:cxnLst>
              <a:rect l="0" t="0" r="r" b="b"/>
              <a:pathLst>
                <a:path w="18" h="22">
                  <a:moveTo>
                    <a:pt x="18" y="6"/>
                  </a:moveTo>
                  <a:lnTo>
                    <a:pt x="18" y="10"/>
                  </a:lnTo>
                  <a:lnTo>
                    <a:pt x="16" y="8"/>
                  </a:lnTo>
                  <a:lnTo>
                    <a:pt x="18" y="12"/>
                  </a:lnTo>
                  <a:lnTo>
                    <a:pt x="18" y="14"/>
                  </a:lnTo>
                  <a:lnTo>
                    <a:pt x="18" y="20"/>
                  </a:lnTo>
                  <a:lnTo>
                    <a:pt x="8" y="12"/>
                  </a:lnTo>
                  <a:lnTo>
                    <a:pt x="10" y="20"/>
                  </a:lnTo>
                  <a:lnTo>
                    <a:pt x="8" y="22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2" y="12"/>
                  </a:lnTo>
                  <a:lnTo>
                    <a:pt x="0" y="8"/>
                  </a:lnTo>
                  <a:lnTo>
                    <a:pt x="2" y="8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4"/>
                  </a:lnTo>
                  <a:lnTo>
                    <a:pt x="6" y="0"/>
                  </a:lnTo>
                  <a:lnTo>
                    <a:pt x="12" y="4"/>
                  </a:lnTo>
                  <a:lnTo>
                    <a:pt x="18" y="6"/>
                  </a:lnTo>
                  <a:lnTo>
                    <a:pt x="18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02" name="Freeform 775">
              <a:extLst>
                <a:ext uri="{FF2B5EF4-FFF2-40B4-BE49-F238E27FC236}">
                  <a16:creationId xmlns:a16="http://schemas.microsoft.com/office/drawing/2014/main" id="{0F8EAE2F-5594-4D1A-9784-35057DA5A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6538" y="3017838"/>
              <a:ext cx="34925" cy="60325"/>
            </a:xfrm>
            <a:custGeom>
              <a:avLst/>
              <a:gdLst/>
              <a:ahLst/>
              <a:cxnLst>
                <a:cxn ang="0">
                  <a:pos x="12" y="8"/>
                </a:cxn>
                <a:cxn ang="0">
                  <a:pos x="16" y="14"/>
                </a:cxn>
                <a:cxn ang="0">
                  <a:pos x="16" y="16"/>
                </a:cxn>
                <a:cxn ang="0">
                  <a:pos x="20" y="22"/>
                </a:cxn>
                <a:cxn ang="0">
                  <a:pos x="16" y="18"/>
                </a:cxn>
                <a:cxn ang="0">
                  <a:pos x="18" y="22"/>
                </a:cxn>
                <a:cxn ang="0">
                  <a:pos x="22" y="28"/>
                </a:cxn>
                <a:cxn ang="0">
                  <a:pos x="22" y="32"/>
                </a:cxn>
                <a:cxn ang="0">
                  <a:pos x="22" y="32"/>
                </a:cxn>
                <a:cxn ang="0">
                  <a:pos x="22" y="38"/>
                </a:cxn>
                <a:cxn ang="0">
                  <a:pos x="20" y="38"/>
                </a:cxn>
                <a:cxn ang="0">
                  <a:pos x="18" y="32"/>
                </a:cxn>
                <a:cxn ang="0">
                  <a:pos x="16" y="32"/>
                </a:cxn>
                <a:cxn ang="0">
                  <a:pos x="14" y="28"/>
                </a:cxn>
                <a:cxn ang="0">
                  <a:pos x="6" y="24"/>
                </a:cxn>
                <a:cxn ang="0">
                  <a:pos x="10" y="22"/>
                </a:cxn>
                <a:cxn ang="0">
                  <a:pos x="10" y="20"/>
                </a:cxn>
                <a:cxn ang="0">
                  <a:pos x="10" y="18"/>
                </a:cxn>
                <a:cxn ang="0">
                  <a:pos x="4" y="16"/>
                </a:cxn>
                <a:cxn ang="0">
                  <a:pos x="6" y="12"/>
                </a:cxn>
                <a:cxn ang="0">
                  <a:pos x="6" y="6"/>
                </a:cxn>
                <a:cxn ang="0">
                  <a:pos x="0" y="10"/>
                </a:cxn>
                <a:cxn ang="0">
                  <a:pos x="2" y="4"/>
                </a:cxn>
                <a:cxn ang="0">
                  <a:pos x="2" y="0"/>
                </a:cxn>
                <a:cxn ang="0">
                  <a:pos x="6" y="0"/>
                </a:cxn>
                <a:cxn ang="0">
                  <a:pos x="8" y="2"/>
                </a:cxn>
                <a:cxn ang="0">
                  <a:pos x="8" y="6"/>
                </a:cxn>
                <a:cxn ang="0">
                  <a:pos x="12" y="8"/>
                </a:cxn>
                <a:cxn ang="0">
                  <a:pos x="12" y="8"/>
                </a:cxn>
              </a:cxnLst>
              <a:rect l="0" t="0" r="r" b="b"/>
              <a:pathLst>
                <a:path w="22" h="38">
                  <a:moveTo>
                    <a:pt x="12" y="8"/>
                  </a:moveTo>
                  <a:lnTo>
                    <a:pt x="16" y="14"/>
                  </a:lnTo>
                  <a:lnTo>
                    <a:pt x="16" y="16"/>
                  </a:lnTo>
                  <a:lnTo>
                    <a:pt x="20" y="22"/>
                  </a:lnTo>
                  <a:lnTo>
                    <a:pt x="16" y="18"/>
                  </a:lnTo>
                  <a:lnTo>
                    <a:pt x="18" y="22"/>
                  </a:lnTo>
                  <a:lnTo>
                    <a:pt x="22" y="28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22" y="38"/>
                  </a:lnTo>
                  <a:lnTo>
                    <a:pt x="20" y="38"/>
                  </a:lnTo>
                  <a:lnTo>
                    <a:pt x="18" y="32"/>
                  </a:lnTo>
                  <a:lnTo>
                    <a:pt x="16" y="32"/>
                  </a:lnTo>
                  <a:lnTo>
                    <a:pt x="14" y="28"/>
                  </a:lnTo>
                  <a:lnTo>
                    <a:pt x="6" y="24"/>
                  </a:lnTo>
                  <a:lnTo>
                    <a:pt x="10" y="22"/>
                  </a:lnTo>
                  <a:lnTo>
                    <a:pt x="10" y="20"/>
                  </a:lnTo>
                  <a:lnTo>
                    <a:pt x="10" y="18"/>
                  </a:lnTo>
                  <a:lnTo>
                    <a:pt x="4" y="16"/>
                  </a:lnTo>
                  <a:lnTo>
                    <a:pt x="6" y="12"/>
                  </a:lnTo>
                  <a:lnTo>
                    <a:pt x="6" y="6"/>
                  </a:lnTo>
                  <a:lnTo>
                    <a:pt x="0" y="10"/>
                  </a:lnTo>
                  <a:lnTo>
                    <a:pt x="2" y="4"/>
                  </a:lnTo>
                  <a:lnTo>
                    <a:pt x="2" y="0"/>
                  </a:lnTo>
                  <a:lnTo>
                    <a:pt x="6" y="0"/>
                  </a:lnTo>
                  <a:lnTo>
                    <a:pt x="8" y="2"/>
                  </a:lnTo>
                  <a:lnTo>
                    <a:pt x="8" y="6"/>
                  </a:lnTo>
                  <a:lnTo>
                    <a:pt x="12" y="8"/>
                  </a:lnTo>
                  <a:lnTo>
                    <a:pt x="12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03" name="Freeform 776">
              <a:extLst>
                <a:ext uri="{FF2B5EF4-FFF2-40B4-BE49-F238E27FC236}">
                  <a16:creationId xmlns:a16="http://schemas.microsoft.com/office/drawing/2014/main" id="{AC83A4AB-2102-4DCE-9F79-DC99D7C66E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7813" y="3033713"/>
              <a:ext cx="19050" cy="28575"/>
            </a:xfrm>
            <a:custGeom>
              <a:avLst/>
              <a:gdLst/>
              <a:ahLst/>
              <a:cxnLst>
                <a:cxn ang="0">
                  <a:pos x="6" y="16"/>
                </a:cxn>
                <a:cxn ang="0">
                  <a:pos x="6" y="14"/>
                </a:cxn>
                <a:cxn ang="0">
                  <a:pos x="8" y="18"/>
                </a:cxn>
                <a:cxn ang="0">
                  <a:pos x="12" y="18"/>
                </a:cxn>
                <a:cxn ang="0">
                  <a:pos x="10" y="14"/>
                </a:cxn>
                <a:cxn ang="0">
                  <a:pos x="10" y="8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4" y="10"/>
                </a:cxn>
                <a:cxn ang="0">
                  <a:pos x="6" y="12"/>
                </a:cxn>
                <a:cxn ang="0">
                  <a:pos x="6" y="8"/>
                </a:cxn>
                <a:cxn ang="0">
                  <a:pos x="6" y="12"/>
                </a:cxn>
                <a:cxn ang="0">
                  <a:pos x="6" y="16"/>
                </a:cxn>
                <a:cxn ang="0">
                  <a:pos x="6" y="16"/>
                </a:cxn>
              </a:cxnLst>
              <a:rect l="0" t="0" r="r" b="b"/>
              <a:pathLst>
                <a:path w="12" h="18">
                  <a:moveTo>
                    <a:pt x="6" y="16"/>
                  </a:moveTo>
                  <a:lnTo>
                    <a:pt x="6" y="14"/>
                  </a:lnTo>
                  <a:lnTo>
                    <a:pt x="8" y="18"/>
                  </a:lnTo>
                  <a:lnTo>
                    <a:pt x="12" y="18"/>
                  </a:lnTo>
                  <a:lnTo>
                    <a:pt x="10" y="14"/>
                  </a:lnTo>
                  <a:lnTo>
                    <a:pt x="10" y="8"/>
                  </a:lnTo>
                  <a:lnTo>
                    <a:pt x="8" y="0"/>
                  </a:lnTo>
                  <a:lnTo>
                    <a:pt x="2" y="2"/>
                  </a:lnTo>
                  <a:lnTo>
                    <a:pt x="2" y="4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0"/>
                  </a:lnTo>
                  <a:lnTo>
                    <a:pt x="6" y="12"/>
                  </a:lnTo>
                  <a:lnTo>
                    <a:pt x="6" y="8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04" name="Freeform 777">
              <a:extLst>
                <a:ext uri="{FF2B5EF4-FFF2-40B4-BE49-F238E27FC236}">
                  <a16:creationId xmlns:a16="http://schemas.microsoft.com/office/drawing/2014/main" id="{7112876B-73C2-45B5-BBFE-8192875687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6063" y="3059113"/>
              <a:ext cx="9525" cy="19050"/>
            </a:xfrm>
            <a:custGeom>
              <a:avLst/>
              <a:gdLst/>
              <a:ahLst/>
              <a:cxnLst>
                <a:cxn ang="0">
                  <a:pos x="4" y="6"/>
                </a:cxn>
                <a:cxn ang="0">
                  <a:pos x="6" y="12"/>
                </a:cxn>
                <a:cxn ang="0">
                  <a:pos x="4" y="12"/>
                </a:cxn>
                <a:cxn ang="0">
                  <a:pos x="2" y="6"/>
                </a:cxn>
                <a:cxn ang="0">
                  <a:pos x="0" y="0"/>
                </a:cxn>
                <a:cxn ang="0">
                  <a:pos x="4" y="6"/>
                </a:cxn>
                <a:cxn ang="0">
                  <a:pos x="4" y="6"/>
                </a:cxn>
              </a:cxnLst>
              <a:rect l="0" t="0" r="r" b="b"/>
              <a:pathLst>
                <a:path w="6" h="12">
                  <a:moveTo>
                    <a:pt x="4" y="6"/>
                  </a:moveTo>
                  <a:lnTo>
                    <a:pt x="6" y="12"/>
                  </a:lnTo>
                  <a:lnTo>
                    <a:pt x="4" y="12"/>
                  </a:lnTo>
                  <a:lnTo>
                    <a:pt x="2" y="6"/>
                  </a:lnTo>
                  <a:lnTo>
                    <a:pt x="0" y="0"/>
                  </a:lnTo>
                  <a:lnTo>
                    <a:pt x="4" y="6"/>
                  </a:lnTo>
                  <a:lnTo>
                    <a:pt x="4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05" name="Freeform 778">
              <a:extLst>
                <a:ext uri="{FF2B5EF4-FFF2-40B4-BE49-F238E27FC236}">
                  <a16:creationId xmlns:a16="http://schemas.microsoft.com/office/drawing/2014/main" id="{B62E2AC9-418F-42EF-AA4F-A9FBD35FB5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0988" y="3059113"/>
              <a:ext cx="6350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6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6">
                  <a:moveTo>
                    <a:pt x="0" y="0"/>
                  </a:moveTo>
                  <a:lnTo>
                    <a:pt x="4" y="6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06" name="Freeform 779">
              <a:extLst>
                <a:ext uri="{FF2B5EF4-FFF2-40B4-BE49-F238E27FC236}">
                  <a16:creationId xmlns:a16="http://schemas.microsoft.com/office/drawing/2014/main" id="{09CDD97F-0F7F-4AE7-A242-2AEADF622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9238" y="3100388"/>
              <a:ext cx="28575" cy="34925"/>
            </a:xfrm>
            <a:custGeom>
              <a:avLst/>
              <a:gdLst/>
              <a:ahLst/>
              <a:cxnLst>
                <a:cxn ang="0">
                  <a:pos x="14" y="2"/>
                </a:cxn>
                <a:cxn ang="0">
                  <a:pos x="18" y="0"/>
                </a:cxn>
                <a:cxn ang="0">
                  <a:pos x="18" y="4"/>
                </a:cxn>
                <a:cxn ang="0">
                  <a:pos x="16" y="18"/>
                </a:cxn>
                <a:cxn ang="0">
                  <a:pos x="14" y="20"/>
                </a:cxn>
                <a:cxn ang="0">
                  <a:pos x="12" y="20"/>
                </a:cxn>
                <a:cxn ang="0">
                  <a:pos x="10" y="22"/>
                </a:cxn>
                <a:cxn ang="0">
                  <a:pos x="8" y="18"/>
                </a:cxn>
                <a:cxn ang="0">
                  <a:pos x="10" y="16"/>
                </a:cxn>
                <a:cxn ang="0">
                  <a:pos x="10" y="14"/>
                </a:cxn>
                <a:cxn ang="0">
                  <a:pos x="4" y="12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6" y="4"/>
                </a:cxn>
                <a:cxn ang="0">
                  <a:pos x="10" y="0"/>
                </a:cxn>
                <a:cxn ang="0">
                  <a:pos x="12" y="8"/>
                </a:cxn>
                <a:cxn ang="0">
                  <a:pos x="6" y="10"/>
                </a:cxn>
                <a:cxn ang="0">
                  <a:pos x="10" y="12"/>
                </a:cxn>
                <a:cxn ang="0">
                  <a:pos x="14" y="2"/>
                </a:cxn>
                <a:cxn ang="0">
                  <a:pos x="14" y="2"/>
                </a:cxn>
              </a:cxnLst>
              <a:rect l="0" t="0" r="r" b="b"/>
              <a:pathLst>
                <a:path w="18" h="22">
                  <a:moveTo>
                    <a:pt x="14" y="2"/>
                  </a:moveTo>
                  <a:lnTo>
                    <a:pt x="18" y="0"/>
                  </a:lnTo>
                  <a:lnTo>
                    <a:pt x="18" y="4"/>
                  </a:lnTo>
                  <a:lnTo>
                    <a:pt x="16" y="18"/>
                  </a:lnTo>
                  <a:lnTo>
                    <a:pt x="14" y="20"/>
                  </a:lnTo>
                  <a:lnTo>
                    <a:pt x="12" y="20"/>
                  </a:lnTo>
                  <a:lnTo>
                    <a:pt x="10" y="22"/>
                  </a:lnTo>
                  <a:lnTo>
                    <a:pt x="8" y="18"/>
                  </a:lnTo>
                  <a:lnTo>
                    <a:pt x="10" y="16"/>
                  </a:lnTo>
                  <a:lnTo>
                    <a:pt x="10" y="14"/>
                  </a:lnTo>
                  <a:lnTo>
                    <a:pt x="4" y="12"/>
                  </a:lnTo>
                  <a:lnTo>
                    <a:pt x="0" y="4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4"/>
                  </a:lnTo>
                  <a:lnTo>
                    <a:pt x="10" y="0"/>
                  </a:lnTo>
                  <a:lnTo>
                    <a:pt x="12" y="8"/>
                  </a:lnTo>
                  <a:lnTo>
                    <a:pt x="6" y="10"/>
                  </a:lnTo>
                  <a:lnTo>
                    <a:pt x="10" y="12"/>
                  </a:lnTo>
                  <a:lnTo>
                    <a:pt x="14" y="2"/>
                  </a:lnTo>
                  <a:lnTo>
                    <a:pt x="14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07" name="Freeform 780">
              <a:extLst>
                <a:ext uri="{FF2B5EF4-FFF2-40B4-BE49-F238E27FC236}">
                  <a16:creationId xmlns:a16="http://schemas.microsoft.com/office/drawing/2014/main" id="{F22C8930-6E76-4098-89F0-20E8580D4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5113" y="3132138"/>
              <a:ext cx="25400" cy="38100"/>
            </a:xfrm>
            <a:custGeom>
              <a:avLst/>
              <a:gdLst/>
              <a:ahLst/>
              <a:cxnLst>
                <a:cxn ang="0">
                  <a:pos x="4" y="12"/>
                </a:cxn>
                <a:cxn ang="0">
                  <a:pos x="4" y="6"/>
                </a:cxn>
                <a:cxn ang="0">
                  <a:pos x="2" y="8"/>
                </a:cxn>
                <a:cxn ang="0">
                  <a:pos x="0" y="8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8" y="0"/>
                </a:cxn>
                <a:cxn ang="0">
                  <a:pos x="10" y="4"/>
                </a:cxn>
                <a:cxn ang="0">
                  <a:pos x="6" y="4"/>
                </a:cxn>
                <a:cxn ang="0">
                  <a:pos x="10" y="6"/>
                </a:cxn>
                <a:cxn ang="0">
                  <a:pos x="6" y="8"/>
                </a:cxn>
                <a:cxn ang="0">
                  <a:pos x="6" y="12"/>
                </a:cxn>
                <a:cxn ang="0">
                  <a:pos x="12" y="18"/>
                </a:cxn>
                <a:cxn ang="0">
                  <a:pos x="16" y="24"/>
                </a:cxn>
                <a:cxn ang="0">
                  <a:pos x="4" y="12"/>
                </a:cxn>
                <a:cxn ang="0">
                  <a:pos x="4" y="12"/>
                </a:cxn>
              </a:cxnLst>
              <a:rect l="0" t="0" r="r" b="b"/>
              <a:pathLst>
                <a:path w="16" h="24">
                  <a:moveTo>
                    <a:pt x="4" y="12"/>
                  </a:moveTo>
                  <a:lnTo>
                    <a:pt x="4" y="6"/>
                  </a:lnTo>
                  <a:lnTo>
                    <a:pt x="2" y="8"/>
                  </a:lnTo>
                  <a:lnTo>
                    <a:pt x="0" y="8"/>
                  </a:lnTo>
                  <a:lnTo>
                    <a:pt x="2" y="4"/>
                  </a:lnTo>
                  <a:lnTo>
                    <a:pt x="0" y="4"/>
                  </a:lnTo>
                  <a:lnTo>
                    <a:pt x="8" y="0"/>
                  </a:lnTo>
                  <a:lnTo>
                    <a:pt x="10" y="4"/>
                  </a:lnTo>
                  <a:lnTo>
                    <a:pt x="6" y="4"/>
                  </a:lnTo>
                  <a:lnTo>
                    <a:pt x="10" y="6"/>
                  </a:lnTo>
                  <a:lnTo>
                    <a:pt x="6" y="8"/>
                  </a:lnTo>
                  <a:lnTo>
                    <a:pt x="6" y="12"/>
                  </a:lnTo>
                  <a:lnTo>
                    <a:pt x="12" y="18"/>
                  </a:lnTo>
                  <a:lnTo>
                    <a:pt x="16" y="24"/>
                  </a:lnTo>
                  <a:lnTo>
                    <a:pt x="4" y="12"/>
                  </a:lnTo>
                  <a:lnTo>
                    <a:pt x="4" y="1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08" name="Freeform 781">
              <a:extLst>
                <a:ext uri="{FF2B5EF4-FFF2-40B4-BE49-F238E27FC236}">
                  <a16:creationId xmlns:a16="http://schemas.microsoft.com/office/drawing/2014/main" id="{F2D1B917-0660-4294-A54E-8B9C5D0F7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3213" y="3103563"/>
              <a:ext cx="6350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09" name="Freeform 782">
              <a:extLst>
                <a:ext uri="{FF2B5EF4-FFF2-40B4-BE49-F238E27FC236}">
                  <a16:creationId xmlns:a16="http://schemas.microsoft.com/office/drawing/2014/main" id="{0D48C226-8EAA-4AC9-BC33-88DAC11EB6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3213" y="3119438"/>
              <a:ext cx="15875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10" y="1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lnTo>
                    <a:pt x="8" y="2"/>
                  </a:lnTo>
                  <a:lnTo>
                    <a:pt x="10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10" name="Freeform 783">
              <a:extLst>
                <a:ext uri="{FF2B5EF4-FFF2-40B4-BE49-F238E27FC236}">
                  <a16:creationId xmlns:a16="http://schemas.microsoft.com/office/drawing/2014/main" id="{5D2AC6E6-83DB-40AB-B9BD-204946F9C3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9563" y="3109913"/>
              <a:ext cx="15875" cy="25400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10" y="10"/>
                </a:cxn>
                <a:cxn ang="0">
                  <a:pos x="10" y="16"/>
                </a:cxn>
                <a:cxn ang="0">
                  <a:pos x="4" y="2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6" y="6"/>
                </a:cxn>
                <a:cxn ang="0">
                  <a:pos x="6" y="6"/>
                </a:cxn>
              </a:cxnLst>
              <a:rect l="0" t="0" r="r" b="b"/>
              <a:pathLst>
                <a:path w="10" h="16">
                  <a:moveTo>
                    <a:pt x="6" y="6"/>
                  </a:moveTo>
                  <a:lnTo>
                    <a:pt x="10" y="10"/>
                  </a:lnTo>
                  <a:lnTo>
                    <a:pt x="10" y="16"/>
                  </a:lnTo>
                  <a:lnTo>
                    <a:pt x="4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11" name="Freeform 784">
              <a:extLst>
                <a:ext uri="{FF2B5EF4-FFF2-40B4-BE49-F238E27FC236}">
                  <a16:creationId xmlns:a16="http://schemas.microsoft.com/office/drawing/2014/main" id="{A394DF4B-B4F4-4EF1-A8F3-8B7FBF056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1788" y="3144838"/>
              <a:ext cx="6350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8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8">
                  <a:moveTo>
                    <a:pt x="0" y="0"/>
                  </a:moveTo>
                  <a:lnTo>
                    <a:pt x="4" y="8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12" name="Freeform 785">
              <a:extLst>
                <a:ext uri="{FF2B5EF4-FFF2-40B4-BE49-F238E27FC236}">
                  <a16:creationId xmlns:a16="http://schemas.microsoft.com/office/drawing/2014/main" id="{63CFD050-8396-4869-B416-89BD24076A4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888" y="3122613"/>
              <a:ext cx="25400" cy="25400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6" y="6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16" y="0"/>
                </a:cxn>
                <a:cxn ang="0">
                  <a:pos x="16" y="4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16" h="16">
                  <a:moveTo>
                    <a:pt x="0" y="16"/>
                  </a:moveTo>
                  <a:lnTo>
                    <a:pt x="6" y="6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16" y="4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13" name="Freeform 786">
              <a:extLst>
                <a:ext uri="{FF2B5EF4-FFF2-40B4-BE49-F238E27FC236}">
                  <a16:creationId xmlns:a16="http://schemas.microsoft.com/office/drawing/2014/main" id="{2A35BDAE-C8B9-4866-B261-DED8A4B6D04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3" y="3103563"/>
              <a:ext cx="31750" cy="25400"/>
            </a:xfrm>
            <a:custGeom>
              <a:avLst/>
              <a:gdLst/>
              <a:ahLst/>
              <a:cxnLst>
                <a:cxn ang="0">
                  <a:pos x="2" y="16"/>
                </a:cxn>
                <a:cxn ang="0">
                  <a:pos x="0" y="16"/>
                </a:cxn>
                <a:cxn ang="0">
                  <a:pos x="6" y="14"/>
                </a:cxn>
                <a:cxn ang="0">
                  <a:pos x="10" y="8"/>
                </a:cxn>
                <a:cxn ang="0">
                  <a:pos x="12" y="8"/>
                </a:cxn>
                <a:cxn ang="0">
                  <a:pos x="10" y="6"/>
                </a:cxn>
                <a:cxn ang="0">
                  <a:pos x="10" y="2"/>
                </a:cxn>
                <a:cxn ang="0">
                  <a:pos x="14" y="2"/>
                </a:cxn>
                <a:cxn ang="0">
                  <a:pos x="16" y="4"/>
                </a:cxn>
                <a:cxn ang="0">
                  <a:pos x="18" y="0"/>
                </a:cxn>
                <a:cxn ang="0">
                  <a:pos x="20" y="2"/>
                </a:cxn>
                <a:cxn ang="0">
                  <a:pos x="16" y="8"/>
                </a:cxn>
                <a:cxn ang="0">
                  <a:pos x="18" y="8"/>
                </a:cxn>
                <a:cxn ang="0">
                  <a:pos x="12" y="14"/>
                </a:cxn>
                <a:cxn ang="0">
                  <a:pos x="2" y="16"/>
                </a:cxn>
                <a:cxn ang="0">
                  <a:pos x="2" y="16"/>
                </a:cxn>
              </a:cxnLst>
              <a:rect l="0" t="0" r="r" b="b"/>
              <a:pathLst>
                <a:path w="20" h="16">
                  <a:moveTo>
                    <a:pt x="2" y="16"/>
                  </a:moveTo>
                  <a:lnTo>
                    <a:pt x="0" y="16"/>
                  </a:lnTo>
                  <a:lnTo>
                    <a:pt x="6" y="14"/>
                  </a:lnTo>
                  <a:lnTo>
                    <a:pt x="10" y="8"/>
                  </a:lnTo>
                  <a:lnTo>
                    <a:pt x="12" y="8"/>
                  </a:lnTo>
                  <a:lnTo>
                    <a:pt x="10" y="6"/>
                  </a:lnTo>
                  <a:lnTo>
                    <a:pt x="10" y="2"/>
                  </a:lnTo>
                  <a:lnTo>
                    <a:pt x="14" y="2"/>
                  </a:lnTo>
                  <a:lnTo>
                    <a:pt x="16" y="4"/>
                  </a:lnTo>
                  <a:lnTo>
                    <a:pt x="18" y="0"/>
                  </a:lnTo>
                  <a:lnTo>
                    <a:pt x="20" y="2"/>
                  </a:lnTo>
                  <a:lnTo>
                    <a:pt x="16" y="8"/>
                  </a:lnTo>
                  <a:lnTo>
                    <a:pt x="18" y="8"/>
                  </a:lnTo>
                  <a:lnTo>
                    <a:pt x="12" y="14"/>
                  </a:lnTo>
                  <a:lnTo>
                    <a:pt x="2" y="16"/>
                  </a:lnTo>
                  <a:lnTo>
                    <a:pt x="2" y="1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14" name="Freeform 787">
              <a:extLst>
                <a:ext uri="{FF2B5EF4-FFF2-40B4-BE49-F238E27FC236}">
                  <a16:creationId xmlns:a16="http://schemas.microsoft.com/office/drawing/2014/main" id="{0EEE24B5-794A-4563-901C-10E8C1F3D38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563" y="3097213"/>
              <a:ext cx="6350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2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4" y="2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15" name="Freeform 788">
              <a:extLst>
                <a:ext uri="{FF2B5EF4-FFF2-40B4-BE49-F238E27FC236}">
                  <a16:creationId xmlns:a16="http://schemas.microsoft.com/office/drawing/2014/main" id="{4EC02C0F-5DF8-438B-A38C-232033EB9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413" y="3087688"/>
              <a:ext cx="3175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16" name="Freeform 789">
              <a:extLst>
                <a:ext uri="{FF2B5EF4-FFF2-40B4-BE49-F238E27FC236}">
                  <a16:creationId xmlns:a16="http://schemas.microsoft.com/office/drawing/2014/main" id="{43029B85-D9B2-475C-98C4-1D3F868A54A0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688" y="3052763"/>
              <a:ext cx="6350" cy="9525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2" y="0"/>
                </a:cxn>
                <a:cxn ang="0">
                  <a:pos x="4" y="2"/>
                </a:cxn>
                <a:cxn ang="0">
                  <a:pos x="4" y="6"/>
                </a:cxn>
                <a:cxn ang="0">
                  <a:pos x="0" y="6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4" h="6">
                  <a:moveTo>
                    <a:pt x="2" y="2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4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17" name="Freeform 790">
              <a:extLst>
                <a:ext uri="{FF2B5EF4-FFF2-40B4-BE49-F238E27FC236}">
                  <a16:creationId xmlns:a16="http://schemas.microsoft.com/office/drawing/2014/main" id="{CE80F35E-ABEB-4EFD-9864-195CA3074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8863" y="3008313"/>
              <a:ext cx="3175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4">
                  <a:moveTo>
                    <a:pt x="0" y="2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18" name="Freeform 791">
              <a:extLst>
                <a:ext uri="{FF2B5EF4-FFF2-40B4-BE49-F238E27FC236}">
                  <a16:creationId xmlns:a16="http://schemas.microsoft.com/office/drawing/2014/main" id="{042AD237-B961-4D2F-A162-9C28E3ECF7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388" y="3008313"/>
              <a:ext cx="3175" cy="3175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19" name="Freeform 792">
              <a:extLst>
                <a:ext uri="{FF2B5EF4-FFF2-40B4-BE49-F238E27FC236}">
                  <a16:creationId xmlns:a16="http://schemas.microsoft.com/office/drawing/2014/main" id="{2D2755E5-B639-40F1-A3D9-5F69BC848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8863" y="2954338"/>
              <a:ext cx="53975" cy="47625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4" y="10"/>
                </a:cxn>
                <a:cxn ang="0">
                  <a:pos x="8" y="8"/>
                </a:cxn>
                <a:cxn ang="0">
                  <a:pos x="10" y="8"/>
                </a:cxn>
                <a:cxn ang="0">
                  <a:pos x="8" y="10"/>
                </a:cxn>
                <a:cxn ang="0">
                  <a:pos x="10" y="14"/>
                </a:cxn>
                <a:cxn ang="0">
                  <a:pos x="12" y="14"/>
                </a:cxn>
                <a:cxn ang="0">
                  <a:pos x="12" y="10"/>
                </a:cxn>
                <a:cxn ang="0">
                  <a:pos x="14" y="8"/>
                </a:cxn>
                <a:cxn ang="0">
                  <a:pos x="12" y="4"/>
                </a:cxn>
                <a:cxn ang="0">
                  <a:pos x="12" y="2"/>
                </a:cxn>
                <a:cxn ang="0">
                  <a:pos x="14" y="2"/>
                </a:cxn>
                <a:cxn ang="0">
                  <a:pos x="16" y="8"/>
                </a:cxn>
                <a:cxn ang="0">
                  <a:pos x="22" y="4"/>
                </a:cxn>
                <a:cxn ang="0">
                  <a:pos x="20" y="0"/>
                </a:cxn>
                <a:cxn ang="0">
                  <a:pos x="24" y="2"/>
                </a:cxn>
                <a:cxn ang="0">
                  <a:pos x="26" y="6"/>
                </a:cxn>
                <a:cxn ang="0">
                  <a:pos x="30" y="2"/>
                </a:cxn>
                <a:cxn ang="0">
                  <a:pos x="30" y="10"/>
                </a:cxn>
                <a:cxn ang="0">
                  <a:pos x="34" y="10"/>
                </a:cxn>
                <a:cxn ang="0">
                  <a:pos x="32" y="12"/>
                </a:cxn>
                <a:cxn ang="0">
                  <a:pos x="24" y="10"/>
                </a:cxn>
                <a:cxn ang="0">
                  <a:pos x="24" y="12"/>
                </a:cxn>
                <a:cxn ang="0">
                  <a:pos x="28" y="14"/>
                </a:cxn>
                <a:cxn ang="0">
                  <a:pos x="28" y="16"/>
                </a:cxn>
                <a:cxn ang="0">
                  <a:pos x="26" y="14"/>
                </a:cxn>
                <a:cxn ang="0">
                  <a:pos x="22" y="16"/>
                </a:cxn>
                <a:cxn ang="0">
                  <a:pos x="24" y="18"/>
                </a:cxn>
                <a:cxn ang="0">
                  <a:pos x="16" y="22"/>
                </a:cxn>
                <a:cxn ang="0">
                  <a:pos x="14" y="28"/>
                </a:cxn>
                <a:cxn ang="0">
                  <a:pos x="10" y="30"/>
                </a:cxn>
                <a:cxn ang="0">
                  <a:pos x="12" y="26"/>
                </a:cxn>
                <a:cxn ang="0">
                  <a:pos x="10" y="24"/>
                </a:cxn>
                <a:cxn ang="0">
                  <a:pos x="10" y="22"/>
                </a:cxn>
                <a:cxn ang="0">
                  <a:pos x="8" y="22"/>
                </a:cxn>
                <a:cxn ang="0">
                  <a:pos x="8" y="26"/>
                </a:cxn>
                <a:cxn ang="0">
                  <a:pos x="6" y="26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34" h="30">
                  <a:moveTo>
                    <a:pt x="0" y="16"/>
                  </a:moveTo>
                  <a:lnTo>
                    <a:pt x="4" y="10"/>
                  </a:lnTo>
                  <a:lnTo>
                    <a:pt x="8" y="8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10" y="14"/>
                  </a:lnTo>
                  <a:lnTo>
                    <a:pt x="12" y="14"/>
                  </a:lnTo>
                  <a:lnTo>
                    <a:pt x="12" y="10"/>
                  </a:lnTo>
                  <a:lnTo>
                    <a:pt x="14" y="8"/>
                  </a:lnTo>
                  <a:lnTo>
                    <a:pt x="12" y="4"/>
                  </a:lnTo>
                  <a:lnTo>
                    <a:pt x="12" y="2"/>
                  </a:lnTo>
                  <a:lnTo>
                    <a:pt x="14" y="2"/>
                  </a:lnTo>
                  <a:lnTo>
                    <a:pt x="16" y="8"/>
                  </a:lnTo>
                  <a:lnTo>
                    <a:pt x="22" y="4"/>
                  </a:lnTo>
                  <a:lnTo>
                    <a:pt x="20" y="0"/>
                  </a:lnTo>
                  <a:lnTo>
                    <a:pt x="24" y="2"/>
                  </a:lnTo>
                  <a:lnTo>
                    <a:pt x="26" y="6"/>
                  </a:lnTo>
                  <a:lnTo>
                    <a:pt x="30" y="2"/>
                  </a:lnTo>
                  <a:lnTo>
                    <a:pt x="30" y="10"/>
                  </a:lnTo>
                  <a:lnTo>
                    <a:pt x="34" y="10"/>
                  </a:lnTo>
                  <a:lnTo>
                    <a:pt x="32" y="12"/>
                  </a:lnTo>
                  <a:lnTo>
                    <a:pt x="24" y="10"/>
                  </a:lnTo>
                  <a:lnTo>
                    <a:pt x="24" y="12"/>
                  </a:lnTo>
                  <a:lnTo>
                    <a:pt x="28" y="14"/>
                  </a:lnTo>
                  <a:lnTo>
                    <a:pt x="28" y="16"/>
                  </a:lnTo>
                  <a:lnTo>
                    <a:pt x="26" y="14"/>
                  </a:lnTo>
                  <a:lnTo>
                    <a:pt x="22" y="16"/>
                  </a:lnTo>
                  <a:lnTo>
                    <a:pt x="24" y="18"/>
                  </a:lnTo>
                  <a:lnTo>
                    <a:pt x="16" y="22"/>
                  </a:lnTo>
                  <a:lnTo>
                    <a:pt x="14" y="28"/>
                  </a:lnTo>
                  <a:lnTo>
                    <a:pt x="10" y="30"/>
                  </a:lnTo>
                  <a:lnTo>
                    <a:pt x="12" y="26"/>
                  </a:lnTo>
                  <a:lnTo>
                    <a:pt x="10" y="24"/>
                  </a:lnTo>
                  <a:lnTo>
                    <a:pt x="10" y="22"/>
                  </a:lnTo>
                  <a:lnTo>
                    <a:pt x="8" y="22"/>
                  </a:lnTo>
                  <a:lnTo>
                    <a:pt x="8" y="26"/>
                  </a:lnTo>
                  <a:lnTo>
                    <a:pt x="6" y="26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20" name="Freeform 793">
              <a:extLst>
                <a:ext uri="{FF2B5EF4-FFF2-40B4-BE49-F238E27FC236}">
                  <a16:creationId xmlns:a16="http://schemas.microsoft.com/office/drawing/2014/main" id="{2245F17E-8677-4359-B773-CF0ED9CC3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3788" y="2935288"/>
              <a:ext cx="22225" cy="15875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2" y="2"/>
                </a:cxn>
                <a:cxn ang="0">
                  <a:pos x="4" y="0"/>
                </a:cxn>
                <a:cxn ang="0">
                  <a:pos x="10" y="0"/>
                </a:cxn>
                <a:cxn ang="0">
                  <a:pos x="10" y="2"/>
                </a:cxn>
                <a:cxn ang="0">
                  <a:pos x="12" y="2"/>
                </a:cxn>
                <a:cxn ang="0">
                  <a:pos x="14" y="6"/>
                </a:cxn>
                <a:cxn ang="0">
                  <a:pos x="2" y="10"/>
                </a:cxn>
                <a:cxn ang="0">
                  <a:pos x="0" y="6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14" h="10">
                  <a:moveTo>
                    <a:pt x="4" y="4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10" y="0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4" y="6"/>
                  </a:lnTo>
                  <a:lnTo>
                    <a:pt x="2" y="10"/>
                  </a:lnTo>
                  <a:lnTo>
                    <a:pt x="0" y="6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21" name="Freeform 794">
              <a:extLst>
                <a:ext uri="{FF2B5EF4-FFF2-40B4-BE49-F238E27FC236}">
                  <a16:creationId xmlns:a16="http://schemas.microsoft.com/office/drawing/2014/main" id="{0A5CD0FF-4609-4245-AA1F-418FA55800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2928938"/>
              <a:ext cx="63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2">
                  <a:moveTo>
                    <a:pt x="0" y="0"/>
                  </a:moveTo>
                  <a:lnTo>
                    <a:pt x="4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22" name="Freeform 795">
              <a:extLst>
                <a:ext uri="{FF2B5EF4-FFF2-40B4-BE49-F238E27FC236}">
                  <a16:creationId xmlns:a16="http://schemas.microsoft.com/office/drawing/2014/main" id="{DC19B355-F666-4D21-BB72-90661E0420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4913" y="2855913"/>
              <a:ext cx="19050" cy="22225"/>
            </a:xfrm>
            <a:custGeom>
              <a:avLst/>
              <a:gdLst/>
              <a:ahLst/>
              <a:cxnLst>
                <a:cxn ang="0">
                  <a:pos x="2" y="10"/>
                </a:cxn>
                <a:cxn ang="0">
                  <a:pos x="8" y="0"/>
                </a:cxn>
                <a:cxn ang="0">
                  <a:pos x="12" y="2"/>
                </a:cxn>
                <a:cxn ang="0">
                  <a:pos x="4" y="12"/>
                </a:cxn>
                <a:cxn ang="0">
                  <a:pos x="0" y="14"/>
                </a:cxn>
                <a:cxn ang="0">
                  <a:pos x="2" y="10"/>
                </a:cxn>
                <a:cxn ang="0">
                  <a:pos x="2" y="10"/>
                </a:cxn>
              </a:cxnLst>
              <a:rect l="0" t="0" r="r" b="b"/>
              <a:pathLst>
                <a:path w="12" h="14">
                  <a:moveTo>
                    <a:pt x="2" y="10"/>
                  </a:moveTo>
                  <a:lnTo>
                    <a:pt x="8" y="0"/>
                  </a:lnTo>
                  <a:lnTo>
                    <a:pt x="12" y="2"/>
                  </a:lnTo>
                  <a:lnTo>
                    <a:pt x="4" y="12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23" name="Freeform 796">
              <a:extLst>
                <a:ext uri="{FF2B5EF4-FFF2-40B4-BE49-F238E27FC236}">
                  <a16:creationId xmlns:a16="http://schemas.microsoft.com/office/drawing/2014/main" id="{D9B8BFF0-8389-437B-8BE2-5ABEF1456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0313" y="2849563"/>
              <a:ext cx="9525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6" h="6">
                  <a:moveTo>
                    <a:pt x="0" y="4"/>
                  </a:moveTo>
                  <a:lnTo>
                    <a:pt x="0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24" name="Freeform 797">
              <a:extLst>
                <a:ext uri="{FF2B5EF4-FFF2-40B4-BE49-F238E27FC236}">
                  <a16:creationId xmlns:a16="http://schemas.microsoft.com/office/drawing/2014/main" id="{9CB7D848-F086-41C5-8762-D66530F6EB7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338" y="2919413"/>
              <a:ext cx="6350" cy="9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6"/>
                </a:cxn>
                <a:cxn ang="0">
                  <a:pos x="0" y="6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6">
                  <a:moveTo>
                    <a:pt x="4" y="0"/>
                  </a:moveTo>
                  <a:lnTo>
                    <a:pt x="4" y="6"/>
                  </a:lnTo>
                  <a:lnTo>
                    <a:pt x="0" y="6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25" name="Freeform 798">
              <a:extLst>
                <a:ext uri="{FF2B5EF4-FFF2-40B4-BE49-F238E27FC236}">
                  <a16:creationId xmlns:a16="http://schemas.microsoft.com/office/drawing/2014/main" id="{F044CAAD-EA54-45A0-9C2F-E636E8DCA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988" y="2855913"/>
              <a:ext cx="38100" cy="2540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6" y="0"/>
                </a:cxn>
                <a:cxn ang="0">
                  <a:pos x="24" y="2"/>
                </a:cxn>
                <a:cxn ang="0">
                  <a:pos x="24" y="8"/>
                </a:cxn>
                <a:cxn ang="0">
                  <a:pos x="24" y="8"/>
                </a:cxn>
                <a:cxn ang="0">
                  <a:pos x="18" y="16"/>
                </a:cxn>
                <a:cxn ang="0">
                  <a:pos x="4" y="1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4" h="16">
                  <a:moveTo>
                    <a:pt x="0" y="2"/>
                  </a:moveTo>
                  <a:lnTo>
                    <a:pt x="16" y="0"/>
                  </a:lnTo>
                  <a:lnTo>
                    <a:pt x="24" y="2"/>
                  </a:lnTo>
                  <a:lnTo>
                    <a:pt x="24" y="8"/>
                  </a:lnTo>
                  <a:lnTo>
                    <a:pt x="24" y="8"/>
                  </a:lnTo>
                  <a:lnTo>
                    <a:pt x="18" y="16"/>
                  </a:lnTo>
                  <a:lnTo>
                    <a:pt x="4" y="1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26" name="Freeform 799">
              <a:extLst>
                <a:ext uri="{FF2B5EF4-FFF2-40B4-BE49-F238E27FC236}">
                  <a16:creationId xmlns:a16="http://schemas.microsoft.com/office/drawing/2014/main" id="{69755DAC-B666-4D8A-A2D8-51D4C84E2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438" y="2833688"/>
              <a:ext cx="22225" cy="222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6" y="0"/>
                </a:cxn>
                <a:cxn ang="0">
                  <a:pos x="14" y="4"/>
                </a:cxn>
                <a:cxn ang="0">
                  <a:pos x="14" y="8"/>
                </a:cxn>
                <a:cxn ang="0">
                  <a:pos x="8" y="14"/>
                </a:cxn>
                <a:cxn ang="0">
                  <a:pos x="6" y="8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4" h="14">
                  <a:moveTo>
                    <a:pt x="0" y="6"/>
                  </a:moveTo>
                  <a:lnTo>
                    <a:pt x="6" y="0"/>
                  </a:lnTo>
                  <a:lnTo>
                    <a:pt x="14" y="4"/>
                  </a:lnTo>
                  <a:lnTo>
                    <a:pt x="14" y="8"/>
                  </a:lnTo>
                  <a:lnTo>
                    <a:pt x="8" y="14"/>
                  </a:lnTo>
                  <a:lnTo>
                    <a:pt x="6" y="8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27" name="Freeform 800">
              <a:extLst>
                <a:ext uri="{FF2B5EF4-FFF2-40B4-BE49-F238E27FC236}">
                  <a16:creationId xmlns:a16="http://schemas.microsoft.com/office/drawing/2014/main" id="{BE3E4306-FDB1-4732-9BE9-851BF9169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2863" y="3373438"/>
              <a:ext cx="31750" cy="12700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0"/>
                </a:cxn>
                <a:cxn ang="0">
                  <a:pos x="8" y="4"/>
                </a:cxn>
                <a:cxn ang="0">
                  <a:pos x="16" y="8"/>
                </a:cxn>
                <a:cxn ang="0">
                  <a:pos x="18" y="6"/>
                </a:cxn>
                <a:cxn ang="0">
                  <a:pos x="20" y="2"/>
                </a:cxn>
                <a:cxn ang="0">
                  <a:pos x="18" y="2"/>
                </a:cxn>
                <a:cxn ang="0">
                  <a:pos x="18" y="6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20" h="8">
                  <a:moveTo>
                    <a:pt x="14" y="0"/>
                  </a:moveTo>
                  <a:lnTo>
                    <a:pt x="0" y="0"/>
                  </a:lnTo>
                  <a:lnTo>
                    <a:pt x="8" y="4"/>
                  </a:lnTo>
                  <a:lnTo>
                    <a:pt x="16" y="8"/>
                  </a:lnTo>
                  <a:lnTo>
                    <a:pt x="18" y="6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18" y="6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28" name="Freeform 801">
              <a:extLst>
                <a:ext uri="{FF2B5EF4-FFF2-40B4-BE49-F238E27FC236}">
                  <a16:creationId xmlns:a16="http://schemas.microsoft.com/office/drawing/2014/main" id="{CBF3AF16-B492-43B9-AC7F-07BAEC1BC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1313" y="3189288"/>
              <a:ext cx="15875" cy="15875"/>
            </a:xfrm>
            <a:custGeom>
              <a:avLst/>
              <a:gdLst/>
              <a:ahLst/>
              <a:cxnLst>
                <a:cxn ang="0">
                  <a:pos x="6" y="10"/>
                </a:cxn>
                <a:cxn ang="0">
                  <a:pos x="10" y="8"/>
                </a:cxn>
                <a:cxn ang="0">
                  <a:pos x="8" y="6"/>
                </a:cxn>
                <a:cxn ang="0">
                  <a:pos x="8" y="4"/>
                </a:cxn>
                <a:cxn ang="0">
                  <a:pos x="10" y="4"/>
                </a:cxn>
                <a:cxn ang="0">
                  <a:pos x="8" y="6"/>
                </a:cxn>
                <a:cxn ang="0">
                  <a:pos x="10" y="6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6" y="10"/>
                </a:cxn>
                <a:cxn ang="0">
                  <a:pos x="6" y="10"/>
                </a:cxn>
              </a:cxnLst>
              <a:rect l="0" t="0" r="r" b="b"/>
              <a:pathLst>
                <a:path w="10" h="10">
                  <a:moveTo>
                    <a:pt x="6" y="10"/>
                  </a:moveTo>
                  <a:lnTo>
                    <a:pt x="10" y="8"/>
                  </a:lnTo>
                  <a:lnTo>
                    <a:pt x="8" y="6"/>
                  </a:lnTo>
                  <a:lnTo>
                    <a:pt x="8" y="4"/>
                  </a:lnTo>
                  <a:lnTo>
                    <a:pt x="10" y="4"/>
                  </a:lnTo>
                  <a:lnTo>
                    <a:pt x="8" y="6"/>
                  </a:lnTo>
                  <a:lnTo>
                    <a:pt x="10" y="6"/>
                  </a:lnTo>
                  <a:lnTo>
                    <a:pt x="10" y="2"/>
                  </a:lnTo>
                  <a:lnTo>
                    <a:pt x="8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8"/>
                  </a:lnTo>
                  <a:lnTo>
                    <a:pt x="6" y="10"/>
                  </a:lnTo>
                  <a:lnTo>
                    <a:pt x="6" y="1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29" name="Freeform 802">
              <a:extLst>
                <a:ext uri="{FF2B5EF4-FFF2-40B4-BE49-F238E27FC236}">
                  <a16:creationId xmlns:a16="http://schemas.microsoft.com/office/drawing/2014/main" id="{319D4662-FF07-44B5-BD8F-41C13D013E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6438" y="2754313"/>
              <a:ext cx="19050" cy="9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2" y="0"/>
                </a:cxn>
                <a:cxn ang="0">
                  <a:pos x="12" y="2"/>
                </a:cxn>
                <a:cxn ang="0">
                  <a:pos x="0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2" h="6">
                  <a:moveTo>
                    <a:pt x="4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0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30" name="Freeform 803">
              <a:extLst>
                <a:ext uri="{FF2B5EF4-FFF2-40B4-BE49-F238E27FC236}">
                  <a16:creationId xmlns:a16="http://schemas.microsoft.com/office/drawing/2014/main" id="{D512C66E-0C40-4D3C-BB00-B81AA438DD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7863" y="2786063"/>
              <a:ext cx="19050" cy="1270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4"/>
                </a:cxn>
                <a:cxn ang="0">
                  <a:pos x="10" y="6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8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2" h="8">
                  <a:moveTo>
                    <a:pt x="0" y="4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31" name="Freeform 804">
              <a:extLst>
                <a:ext uri="{FF2B5EF4-FFF2-40B4-BE49-F238E27FC236}">
                  <a16:creationId xmlns:a16="http://schemas.microsoft.com/office/drawing/2014/main" id="{7CE09B39-B57B-4BFA-B592-A36F3D550D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1663" y="2817813"/>
              <a:ext cx="9525" cy="12700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6" y="4"/>
                </a:cxn>
                <a:cxn ang="0">
                  <a:pos x="6" y="8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6" h="8">
                  <a:moveTo>
                    <a:pt x="2" y="2"/>
                  </a:moveTo>
                  <a:lnTo>
                    <a:pt x="6" y="4"/>
                  </a:lnTo>
                  <a:lnTo>
                    <a:pt x="6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32" name="Freeform 805">
              <a:extLst>
                <a:ext uri="{FF2B5EF4-FFF2-40B4-BE49-F238E27FC236}">
                  <a16:creationId xmlns:a16="http://schemas.microsoft.com/office/drawing/2014/main" id="{442A8B54-54F6-4678-A5FB-38D4B08DE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5638" y="2868613"/>
              <a:ext cx="6350" cy="635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lnTo>
                    <a:pt x="0" y="2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33" name="Freeform 806">
              <a:extLst>
                <a:ext uri="{FF2B5EF4-FFF2-40B4-BE49-F238E27FC236}">
                  <a16:creationId xmlns:a16="http://schemas.microsoft.com/office/drawing/2014/main" id="{995707C5-2AA0-46F6-8A29-480416941E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538" y="2722563"/>
              <a:ext cx="15875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" y="0"/>
                </a:cxn>
                <a:cxn ang="0">
                  <a:pos x="10" y="4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8">
                  <a:moveTo>
                    <a:pt x="0" y="0"/>
                  </a:moveTo>
                  <a:lnTo>
                    <a:pt x="10" y="0"/>
                  </a:lnTo>
                  <a:lnTo>
                    <a:pt x="10" y="4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34" name="Freeform 807">
              <a:extLst>
                <a:ext uri="{FF2B5EF4-FFF2-40B4-BE49-F238E27FC236}">
                  <a16:creationId xmlns:a16="http://schemas.microsoft.com/office/drawing/2014/main" id="{E9516F68-A1A4-49A4-8B27-0A8E9CA511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613" y="4148138"/>
              <a:ext cx="92075" cy="92075"/>
            </a:xfrm>
            <a:custGeom>
              <a:avLst/>
              <a:gdLst/>
              <a:ahLst/>
              <a:cxnLst>
                <a:cxn ang="0">
                  <a:pos x="54" y="0"/>
                </a:cxn>
                <a:cxn ang="0">
                  <a:pos x="44" y="6"/>
                </a:cxn>
                <a:cxn ang="0">
                  <a:pos x="40" y="4"/>
                </a:cxn>
                <a:cxn ang="0">
                  <a:pos x="36" y="2"/>
                </a:cxn>
                <a:cxn ang="0">
                  <a:pos x="32" y="10"/>
                </a:cxn>
                <a:cxn ang="0">
                  <a:pos x="30" y="10"/>
                </a:cxn>
                <a:cxn ang="0">
                  <a:pos x="24" y="16"/>
                </a:cxn>
                <a:cxn ang="0">
                  <a:pos x="20" y="14"/>
                </a:cxn>
                <a:cxn ang="0">
                  <a:pos x="16" y="18"/>
                </a:cxn>
                <a:cxn ang="0">
                  <a:pos x="12" y="18"/>
                </a:cxn>
                <a:cxn ang="0">
                  <a:pos x="10" y="22"/>
                </a:cxn>
                <a:cxn ang="0">
                  <a:pos x="8" y="26"/>
                </a:cxn>
                <a:cxn ang="0">
                  <a:pos x="2" y="28"/>
                </a:cxn>
                <a:cxn ang="0">
                  <a:pos x="0" y="28"/>
                </a:cxn>
                <a:cxn ang="0">
                  <a:pos x="0" y="30"/>
                </a:cxn>
                <a:cxn ang="0">
                  <a:pos x="24" y="54"/>
                </a:cxn>
                <a:cxn ang="0">
                  <a:pos x="26" y="52"/>
                </a:cxn>
                <a:cxn ang="0">
                  <a:pos x="24" y="48"/>
                </a:cxn>
                <a:cxn ang="0">
                  <a:pos x="24" y="42"/>
                </a:cxn>
                <a:cxn ang="0">
                  <a:pos x="28" y="42"/>
                </a:cxn>
                <a:cxn ang="0">
                  <a:pos x="36" y="50"/>
                </a:cxn>
                <a:cxn ang="0">
                  <a:pos x="36" y="52"/>
                </a:cxn>
                <a:cxn ang="0">
                  <a:pos x="38" y="54"/>
                </a:cxn>
                <a:cxn ang="0">
                  <a:pos x="40" y="54"/>
                </a:cxn>
                <a:cxn ang="0">
                  <a:pos x="46" y="58"/>
                </a:cxn>
                <a:cxn ang="0">
                  <a:pos x="52" y="56"/>
                </a:cxn>
                <a:cxn ang="0">
                  <a:pos x="50" y="48"/>
                </a:cxn>
                <a:cxn ang="0">
                  <a:pos x="52" y="44"/>
                </a:cxn>
                <a:cxn ang="0">
                  <a:pos x="54" y="20"/>
                </a:cxn>
                <a:cxn ang="0">
                  <a:pos x="56" y="10"/>
                </a:cxn>
                <a:cxn ang="0">
                  <a:pos x="58" y="0"/>
                </a:cxn>
                <a:cxn ang="0">
                  <a:pos x="54" y="0"/>
                </a:cxn>
              </a:cxnLst>
              <a:rect l="0" t="0" r="r" b="b"/>
              <a:pathLst>
                <a:path w="58" h="58">
                  <a:moveTo>
                    <a:pt x="54" y="0"/>
                  </a:moveTo>
                  <a:lnTo>
                    <a:pt x="44" y="6"/>
                  </a:lnTo>
                  <a:lnTo>
                    <a:pt x="40" y="4"/>
                  </a:lnTo>
                  <a:lnTo>
                    <a:pt x="36" y="2"/>
                  </a:lnTo>
                  <a:lnTo>
                    <a:pt x="32" y="10"/>
                  </a:lnTo>
                  <a:lnTo>
                    <a:pt x="30" y="10"/>
                  </a:lnTo>
                  <a:lnTo>
                    <a:pt x="24" y="16"/>
                  </a:lnTo>
                  <a:lnTo>
                    <a:pt x="20" y="14"/>
                  </a:lnTo>
                  <a:lnTo>
                    <a:pt x="16" y="18"/>
                  </a:lnTo>
                  <a:lnTo>
                    <a:pt x="12" y="18"/>
                  </a:lnTo>
                  <a:lnTo>
                    <a:pt x="10" y="22"/>
                  </a:lnTo>
                  <a:lnTo>
                    <a:pt x="8" y="26"/>
                  </a:lnTo>
                  <a:lnTo>
                    <a:pt x="2" y="28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24" y="54"/>
                  </a:lnTo>
                  <a:lnTo>
                    <a:pt x="26" y="52"/>
                  </a:lnTo>
                  <a:lnTo>
                    <a:pt x="24" y="48"/>
                  </a:lnTo>
                  <a:lnTo>
                    <a:pt x="24" y="42"/>
                  </a:lnTo>
                  <a:lnTo>
                    <a:pt x="28" y="42"/>
                  </a:lnTo>
                  <a:lnTo>
                    <a:pt x="36" y="50"/>
                  </a:lnTo>
                  <a:lnTo>
                    <a:pt x="36" y="52"/>
                  </a:lnTo>
                  <a:lnTo>
                    <a:pt x="38" y="54"/>
                  </a:lnTo>
                  <a:lnTo>
                    <a:pt x="40" y="54"/>
                  </a:lnTo>
                  <a:lnTo>
                    <a:pt x="46" y="58"/>
                  </a:lnTo>
                  <a:lnTo>
                    <a:pt x="52" y="56"/>
                  </a:lnTo>
                  <a:lnTo>
                    <a:pt x="50" y="48"/>
                  </a:lnTo>
                  <a:lnTo>
                    <a:pt x="52" y="44"/>
                  </a:lnTo>
                  <a:lnTo>
                    <a:pt x="54" y="20"/>
                  </a:lnTo>
                  <a:lnTo>
                    <a:pt x="56" y="10"/>
                  </a:lnTo>
                  <a:lnTo>
                    <a:pt x="58" y="0"/>
                  </a:lnTo>
                  <a:lnTo>
                    <a:pt x="5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35" name="Freeform 809">
              <a:extLst>
                <a:ext uri="{FF2B5EF4-FFF2-40B4-BE49-F238E27FC236}">
                  <a16:creationId xmlns:a16="http://schemas.microsoft.com/office/drawing/2014/main" id="{8BC3D1B0-EB3F-4726-9708-A0BAD73BF4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0963" y="4471988"/>
              <a:ext cx="266700" cy="387350"/>
            </a:xfrm>
            <a:custGeom>
              <a:avLst/>
              <a:gdLst/>
              <a:ahLst/>
              <a:cxnLst>
                <a:cxn ang="0">
                  <a:pos x="162" y="220"/>
                </a:cxn>
                <a:cxn ang="0">
                  <a:pos x="154" y="214"/>
                </a:cxn>
                <a:cxn ang="0">
                  <a:pos x="156" y="208"/>
                </a:cxn>
                <a:cxn ang="0">
                  <a:pos x="160" y="210"/>
                </a:cxn>
                <a:cxn ang="0">
                  <a:pos x="162" y="202"/>
                </a:cxn>
                <a:cxn ang="0">
                  <a:pos x="164" y="192"/>
                </a:cxn>
                <a:cxn ang="0">
                  <a:pos x="168" y="164"/>
                </a:cxn>
                <a:cxn ang="0">
                  <a:pos x="148" y="146"/>
                </a:cxn>
                <a:cxn ang="0">
                  <a:pos x="144" y="122"/>
                </a:cxn>
                <a:cxn ang="0">
                  <a:pos x="130" y="132"/>
                </a:cxn>
                <a:cxn ang="0">
                  <a:pos x="120" y="124"/>
                </a:cxn>
                <a:cxn ang="0">
                  <a:pos x="112" y="118"/>
                </a:cxn>
                <a:cxn ang="0">
                  <a:pos x="100" y="100"/>
                </a:cxn>
                <a:cxn ang="0">
                  <a:pos x="110" y="86"/>
                </a:cxn>
                <a:cxn ang="0">
                  <a:pos x="118" y="66"/>
                </a:cxn>
                <a:cxn ang="0">
                  <a:pos x="144" y="54"/>
                </a:cxn>
                <a:cxn ang="0">
                  <a:pos x="152" y="54"/>
                </a:cxn>
                <a:cxn ang="0">
                  <a:pos x="144" y="48"/>
                </a:cxn>
                <a:cxn ang="0">
                  <a:pos x="150" y="36"/>
                </a:cxn>
                <a:cxn ang="0">
                  <a:pos x="138" y="28"/>
                </a:cxn>
                <a:cxn ang="0">
                  <a:pos x="126" y="28"/>
                </a:cxn>
                <a:cxn ang="0">
                  <a:pos x="110" y="30"/>
                </a:cxn>
                <a:cxn ang="0">
                  <a:pos x="108" y="24"/>
                </a:cxn>
                <a:cxn ang="0">
                  <a:pos x="102" y="14"/>
                </a:cxn>
                <a:cxn ang="0">
                  <a:pos x="92" y="6"/>
                </a:cxn>
                <a:cxn ang="0">
                  <a:pos x="80" y="0"/>
                </a:cxn>
                <a:cxn ang="0">
                  <a:pos x="76" y="2"/>
                </a:cxn>
                <a:cxn ang="0">
                  <a:pos x="80" y="12"/>
                </a:cxn>
                <a:cxn ang="0">
                  <a:pos x="62" y="32"/>
                </a:cxn>
                <a:cxn ang="0">
                  <a:pos x="42" y="46"/>
                </a:cxn>
                <a:cxn ang="0">
                  <a:pos x="36" y="50"/>
                </a:cxn>
                <a:cxn ang="0">
                  <a:pos x="30" y="64"/>
                </a:cxn>
                <a:cxn ang="0">
                  <a:pos x="22" y="60"/>
                </a:cxn>
                <a:cxn ang="0">
                  <a:pos x="16" y="58"/>
                </a:cxn>
                <a:cxn ang="0">
                  <a:pos x="10" y="54"/>
                </a:cxn>
                <a:cxn ang="0">
                  <a:pos x="12" y="44"/>
                </a:cxn>
                <a:cxn ang="0">
                  <a:pos x="2" y="68"/>
                </a:cxn>
                <a:cxn ang="0">
                  <a:pos x="2" y="76"/>
                </a:cxn>
                <a:cxn ang="0">
                  <a:pos x="22" y="94"/>
                </a:cxn>
                <a:cxn ang="0">
                  <a:pos x="32" y="110"/>
                </a:cxn>
                <a:cxn ang="0">
                  <a:pos x="46" y="140"/>
                </a:cxn>
                <a:cxn ang="0">
                  <a:pos x="54" y="156"/>
                </a:cxn>
                <a:cxn ang="0">
                  <a:pos x="66" y="176"/>
                </a:cxn>
                <a:cxn ang="0">
                  <a:pos x="66" y="186"/>
                </a:cxn>
                <a:cxn ang="0">
                  <a:pos x="82" y="204"/>
                </a:cxn>
                <a:cxn ang="0">
                  <a:pos x="120" y="224"/>
                </a:cxn>
                <a:cxn ang="0">
                  <a:pos x="138" y="240"/>
                </a:cxn>
                <a:cxn ang="0">
                  <a:pos x="146" y="242"/>
                </a:cxn>
                <a:cxn ang="0">
                  <a:pos x="156" y="236"/>
                </a:cxn>
                <a:cxn ang="0">
                  <a:pos x="164" y="220"/>
                </a:cxn>
              </a:cxnLst>
              <a:rect l="0" t="0" r="r" b="b"/>
              <a:pathLst>
                <a:path w="168" h="244">
                  <a:moveTo>
                    <a:pt x="164" y="220"/>
                  </a:moveTo>
                  <a:lnTo>
                    <a:pt x="162" y="220"/>
                  </a:lnTo>
                  <a:lnTo>
                    <a:pt x="156" y="216"/>
                  </a:lnTo>
                  <a:lnTo>
                    <a:pt x="154" y="214"/>
                  </a:lnTo>
                  <a:lnTo>
                    <a:pt x="152" y="210"/>
                  </a:lnTo>
                  <a:lnTo>
                    <a:pt x="156" y="208"/>
                  </a:lnTo>
                  <a:lnTo>
                    <a:pt x="158" y="208"/>
                  </a:lnTo>
                  <a:lnTo>
                    <a:pt x="160" y="210"/>
                  </a:lnTo>
                  <a:lnTo>
                    <a:pt x="160" y="208"/>
                  </a:lnTo>
                  <a:lnTo>
                    <a:pt x="162" y="202"/>
                  </a:lnTo>
                  <a:lnTo>
                    <a:pt x="160" y="196"/>
                  </a:lnTo>
                  <a:lnTo>
                    <a:pt x="164" y="192"/>
                  </a:lnTo>
                  <a:lnTo>
                    <a:pt x="164" y="170"/>
                  </a:lnTo>
                  <a:lnTo>
                    <a:pt x="168" y="164"/>
                  </a:lnTo>
                  <a:lnTo>
                    <a:pt x="156" y="144"/>
                  </a:lnTo>
                  <a:lnTo>
                    <a:pt x="148" y="146"/>
                  </a:lnTo>
                  <a:lnTo>
                    <a:pt x="144" y="144"/>
                  </a:lnTo>
                  <a:lnTo>
                    <a:pt x="144" y="122"/>
                  </a:lnTo>
                  <a:lnTo>
                    <a:pt x="136" y="128"/>
                  </a:lnTo>
                  <a:lnTo>
                    <a:pt x="130" y="132"/>
                  </a:lnTo>
                  <a:lnTo>
                    <a:pt x="122" y="130"/>
                  </a:lnTo>
                  <a:lnTo>
                    <a:pt x="120" y="124"/>
                  </a:lnTo>
                  <a:lnTo>
                    <a:pt x="112" y="124"/>
                  </a:lnTo>
                  <a:lnTo>
                    <a:pt x="112" y="118"/>
                  </a:lnTo>
                  <a:lnTo>
                    <a:pt x="104" y="108"/>
                  </a:lnTo>
                  <a:lnTo>
                    <a:pt x="100" y="100"/>
                  </a:lnTo>
                  <a:lnTo>
                    <a:pt x="104" y="88"/>
                  </a:lnTo>
                  <a:lnTo>
                    <a:pt x="110" y="86"/>
                  </a:lnTo>
                  <a:lnTo>
                    <a:pt x="110" y="76"/>
                  </a:lnTo>
                  <a:lnTo>
                    <a:pt x="118" y="66"/>
                  </a:lnTo>
                  <a:lnTo>
                    <a:pt x="130" y="60"/>
                  </a:lnTo>
                  <a:lnTo>
                    <a:pt x="144" y="54"/>
                  </a:lnTo>
                  <a:lnTo>
                    <a:pt x="150" y="54"/>
                  </a:lnTo>
                  <a:lnTo>
                    <a:pt x="152" y="54"/>
                  </a:lnTo>
                  <a:lnTo>
                    <a:pt x="146" y="50"/>
                  </a:lnTo>
                  <a:lnTo>
                    <a:pt x="144" y="48"/>
                  </a:lnTo>
                  <a:lnTo>
                    <a:pt x="144" y="46"/>
                  </a:lnTo>
                  <a:lnTo>
                    <a:pt x="150" y="36"/>
                  </a:lnTo>
                  <a:lnTo>
                    <a:pt x="148" y="32"/>
                  </a:lnTo>
                  <a:lnTo>
                    <a:pt x="138" y="28"/>
                  </a:lnTo>
                  <a:lnTo>
                    <a:pt x="134" y="30"/>
                  </a:lnTo>
                  <a:lnTo>
                    <a:pt x="126" y="28"/>
                  </a:lnTo>
                  <a:lnTo>
                    <a:pt x="120" y="32"/>
                  </a:lnTo>
                  <a:lnTo>
                    <a:pt x="110" y="30"/>
                  </a:lnTo>
                  <a:lnTo>
                    <a:pt x="108" y="28"/>
                  </a:lnTo>
                  <a:lnTo>
                    <a:pt x="108" y="24"/>
                  </a:lnTo>
                  <a:lnTo>
                    <a:pt x="104" y="22"/>
                  </a:lnTo>
                  <a:lnTo>
                    <a:pt x="102" y="14"/>
                  </a:lnTo>
                  <a:lnTo>
                    <a:pt x="96" y="12"/>
                  </a:lnTo>
                  <a:lnTo>
                    <a:pt x="92" y="6"/>
                  </a:lnTo>
                  <a:lnTo>
                    <a:pt x="88" y="2"/>
                  </a:lnTo>
                  <a:lnTo>
                    <a:pt x="80" y="0"/>
                  </a:lnTo>
                  <a:lnTo>
                    <a:pt x="76" y="0"/>
                  </a:lnTo>
                  <a:lnTo>
                    <a:pt x="76" y="2"/>
                  </a:lnTo>
                  <a:lnTo>
                    <a:pt x="82" y="12"/>
                  </a:lnTo>
                  <a:lnTo>
                    <a:pt x="80" y="12"/>
                  </a:lnTo>
                  <a:lnTo>
                    <a:pt x="74" y="22"/>
                  </a:lnTo>
                  <a:lnTo>
                    <a:pt x="62" y="32"/>
                  </a:lnTo>
                  <a:lnTo>
                    <a:pt x="44" y="40"/>
                  </a:lnTo>
                  <a:lnTo>
                    <a:pt x="42" y="46"/>
                  </a:lnTo>
                  <a:lnTo>
                    <a:pt x="38" y="46"/>
                  </a:lnTo>
                  <a:lnTo>
                    <a:pt x="36" y="50"/>
                  </a:lnTo>
                  <a:lnTo>
                    <a:pt x="34" y="60"/>
                  </a:lnTo>
                  <a:lnTo>
                    <a:pt x="30" y="64"/>
                  </a:lnTo>
                  <a:lnTo>
                    <a:pt x="24" y="64"/>
                  </a:lnTo>
                  <a:lnTo>
                    <a:pt x="22" y="60"/>
                  </a:lnTo>
                  <a:lnTo>
                    <a:pt x="18" y="60"/>
                  </a:lnTo>
                  <a:lnTo>
                    <a:pt x="16" y="58"/>
                  </a:lnTo>
                  <a:lnTo>
                    <a:pt x="10" y="58"/>
                  </a:lnTo>
                  <a:lnTo>
                    <a:pt x="10" y="54"/>
                  </a:lnTo>
                  <a:lnTo>
                    <a:pt x="14" y="50"/>
                  </a:lnTo>
                  <a:lnTo>
                    <a:pt x="12" y="44"/>
                  </a:lnTo>
                  <a:lnTo>
                    <a:pt x="0" y="56"/>
                  </a:lnTo>
                  <a:lnTo>
                    <a:pt x="2" y="68"/>
                  </a:lnTo>
                  <a:lnTo>
                    <a:pt x="6" y="72"/>
                  </a:lnTo>
                  <a:lnTo>
                    <a:pt x="2" y="76"/>
                  </a:lnTo>
                  <a:lnTo>
                    <a:pt x="18" y="88"/>
                  </a:lnTo>
                  <a:lnTo>
                    <a:pt x="22" y="94"/>
                  </a:lnTo>
                  <a:lnTo>
                    <a:pt x="26" y="102"/>
                  </a:lnTo>
                  <a:lnTo>
                    <a:pt x="32" y="110"/>
                  </a:lnTo>
                  <a:lnTo>
                    <a:pt x="42" y="134"/>
                  </a:lnTo>
                  <a:lnTo>
                    <a:pt x="46" y="140"/>
                  </a:lnTo>
                  <a:lnTo>
                    <a:pt x="48" y="152"/>
                  </a:lnTo>
                  <a:lnTo>
                    <a:pt x="54" y="156"/>
                  </a:lnTo>
                  <a:lnTo>
                    <a:pt x="62" y="172"/>
                  </a:lnTo>
                  <a:lnTo>
                    <a:pt x="66" y="176"/>
                  </a:lnTo>
                  <a:lnTo>
                    <a:pt x="68" y="184"/>
                  </a:lnTo>
                  <a:lnTo>
                    <a:pt x="66" y="186"/>
                  </a:lnTo>
                  <a:lnTo>
                    <a:pt x="66" y="190"/>
                  </a:lnTo>
                  <a:lnTo>
                    <a:pt x="82" y="204"/>
                  </a:lnTo>
                  <a:lnTo>
                    <a:pt x="100" y="216"/>
                  </a:lnTo>
                  <a:lnTo>
                    <a:pt x="120" y="224"/>
                  </a:lnTo>
                  <a:lnTo>
                    <a:pt x="128" y="230"/>
                  </a:lnTo>
                  <a:lnTo>
                    <a:pt x="138" y="240"/>
                  </a:lnTo>
                  <a:lnTo>
                    <a:pt x="144" y="244"/>
                  </a:lnTo>
                  <a:lnTo>
                    <a:pt x="146" y="242"/>
                  </a:lnTo>
                  <a:lnTo>
                    <a:pt x="152" y="242"/>
                  </a:lnTo>
                  <a:lnTo>
                    <a:pt x="156" y="236"/>
                  </a:lnTo>
                  <a:lnTo>
                    <a:pt x="156" y="232"/>
                  </a:lnTo>
                  <a:lnTo>
                    <a:pt x="164" y="220"/>
                  </a:lnTo>
                  <a:lnTo>
                    <a:pt x="164" y="22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36" name="Freeform 810">
              <a:extLst>
                <a:ext uri="{FF2B5EF4-FFF2-40B4-BE49-F238E27FC236}">
                  <a16:creationId xmlns:a16="http://schemas.microsoft.com/office/drawing/2014/main" id="{8DC760B4-199E-472B-ABE2-0D1442226F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3263" y="5141913"/>
              <a:ext cx="34925" cy="50800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6" y="6"/>
                </a:cxn>
                <a:cxn ang="0">
                  <a:pos x="22" y="4"/>
                </a:cxn>
                <a:cxn ang="0">
                  <a:pos x="22" y="8"/>
                </a:cxn>
                <a:cxn ang="0">
                  <a:pos x="22" y="8"/>
                </a:cxn>
                <a:cxn ang="0">
                  <a:pos x="20" y="8"/>
                </a:cxn>
                <a:cxn ang="0">
                  <a:pos x="20" y="12"/>
                </a:cxn>
                <a:cxn ang="0">
                  <a:pos x="14" y="18"/>
                </a:cxn>
                <a:cxn ang="0">
                  <a:pos x="14" y="24"/>
                </a:cxn>
                <a:cxn ang="0">
                  <a:pos x="6" y="28"/>
                </a:cxn>
                <a:cxn ang="0">
                  <a:pos x="2" y="30"/>
                </a:cxn>
                <a:cxn ang="0">
                  <a:pos x="2" y="32"/>
                </a:cxn>
                <a:cxn ang="0">
                  <a:pos x="0" y="28"/>
                </a:cxn>
                <a:cxn ang="0">
                  <a:pos x="2" y="26"/>
                </a:cxn>
                <a:cxn ang="0">
                  <a:pos x="2" y="22"/>
                </a:cxn>
                <a:cxn ang="0">
                  <a:pos x="6" y="20"/>
                </a:cxn>
                <a:cxn ang="0">
                  <a:pos x="8" y="18"/>
                </a:cxn>
                <a:cxn ang="0">
                  <a:pos x="12" y="8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22" h="32">
                  <a:moveTo>
                    <a:pt x="14" y="0"/>
                  </a:moveTo>
                  <a:lnTo>
                    <a:pt x="16" y="6"/>
                  </a:lnTo>
                  <a:lnTo>
                    <a:pt x="22" y="4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20" y="8"/>
                  </a:lnTo>
                  <a:lnTo>
                    <a:pt x="20" y="12"/>
                  </a:lnTo>
                  <a:lnTo>
                    <a:pt x="14" y="18"/>
                  </a:lnTo>
                  <a:lnTo>
                    <a:pt x="14" y="24"/>
                  </a:lnTo>
                  <a:lnTo>
                    <a:pt x="6" y="28"/>
                  </a:lnTo>
                  <a:lnTo>
                    <a:pt x="2" y="30"/>
                  </a:lnTo>
                  <a:lnTo>
                    <a:pt x="2" y="32"/>
                  </a:lnTo>
                  <a:lnTo>
                    <a:pt x="0" y="28"/>
                  </a:lnTo>
                  <a:lnTo>
                    <a:pt x="2" y="26"/>
                  </a:lnTo>
                  <a:lnTo>
                    <a:pt x="2" y="22"/>
                  </a:lnTo>
                  <a:lnTo>
                    <a:pt x="6" y="20"/>
                  </a:lnTo>
                  <a:lnTo>
                    <a:pt x="8" y="18"/>
                  </a:lnTo>
                  <a:lnTo>
                    <a:pt x="12" y="8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37" name="Freeform 811">
              <a:extLst>
                <a:ext uri="{FF2B5EF4-FFF2-40B4-BE49-F238E27FC236}">
                  <a16:creationId xmlns:a16="http://schemas.microsoft.com/office/drawing/2014/main" id="{D20C9117-FE27-4FE2-87D9-1D1637981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0063" y="4281488"/>
              <a:ext cx="41275" cy="60325"/>
            </a:xfrm>
            <a:custGeom>
              <a:avLst/>
              <a:gdLst/>
              <a:ahLst/>
              <a:cxnLst>
                <a:cxn ang="0">
                  <a:pos x="16" y="10"/>
                </a:cxn>
                <a:cxn ang="0">
                  <a:pos x="14" y="10"/>
                </a:cxn>
                <a:cxn ang="0">
                  <a:pos x="12" y="6"/>
                </a:cxn>
                <a:cxn ang="0">
                  <a:pos x="10" y="6"/>
                </a:cxn>
                <a:cxn ang="0">
                  <a:pos x="6" y="0"/>
                </a:cxn>
                <a:cxn ang="0">
                  <a:pos x="8" y="6"/>
                </a:cxn>
                <a:cxn ang="0">
                  <a:pos x="0" y="6"/>
                </a:cxn>
                <a:cxn ang="0">
                  <a:pos x="4" y="6"/>
                </a:cxn>
                <a:cxn ang="0">
                  <a:pos x="6" y="6"/>
                </a:cxn>
                <a:cxn ang="0">
                  <a:pos x="8" y="6"/>
                </a:cxn>
                <a:cxn ang="0">
                  <a:pos x="10" y="10"/>
                </a:cxn>
                <a:cxn ang="0">
                  <a:pos x="12" y="12"/>
                </a:cxn>
                <a:cxn ang="0">
                  <a:pos x="10" y="16"/>
                </a:cxn>
                <a:cxn ang="0">
                  <a:pos x="16" y="14"/>
                </a:cxn>
                <a:cxn ang="0">
                  <a:pos x="18" y="14"/>
                </a:cxn>
                <a:cxn ang="0">
                  <a:pos x="18" y="18"/>
                </a:cxn>
                <a:cxn ang="0">
                  <a:pos x="14" y="22"/>
                </a:cxn>
                <a:cxn ang="0">
                  <a:pos x="22" y="20"/>
                </a:cxn>
                <a:cxn ang="0">
                  <a:pos x="20" y="22"/>
                </a:cxn>
                <a:cxn ang="0">
                  <a:pos x="18" y="26"/>
                </a:cxn>
                <a:cxn ang="0">
                  <a:pos x="22" y="30"/>
                </a:cxn>
                <a:cxn ang="0">
                  <a:pos x="24" y="32"/>
                </a:cxn>
                <a:cxn ang="0">
                  <a:pos x="18" y="32"/>
                </a:cxn>
                <a:cxn ang="0">
                  <a:pos x="10" y="28"/>
                </a:cxn>
                <a:cxn ang="0">
                  <a:pos x="20" y="34"/>
                </a:cxn>
                <a:cxn ang="0">
                  <a:pos x="22" y="36"/>
                </a:cxn>
                <a:cxn ang="0">
                  <a:pos x="22" y="36"/>
                </a:cxn>
                <a:cxn ang="0">
                  <a:pos x="24" y="32"/>
                </a:cxn>
                <a:cxn ang="0">
                  <a:pos x="24" y="22"/>
                </a:cxn>
                <a:cxn ang="0">
                  <a:pos x="24" y="16"/>
                </a:cxn>
                <a:cxn ang="0">
                  <a:pos x="26" y="12"/>
                </a:cxn>
                <a:cxn ang="0">
                  <a:pos x="26" y="10"/>
                </a:cxn>
                <a:cxn ang="0">
                  <a:pos x="24" y="6"/>
                </a:cxn>
                <a:cxn ang="0">
                  <a:pos x="22" y="8"/>
                </a:cxn>
                <a:cxn ang="0">
                  <a:pos x="22" y="10"/>
                </a:cxn>
                <a:cxn ang="0">
                  <a:pos x="22" y="14"/>
                </a:cxn>
                <a:cxn ang="0">
                  <a:pos x="16" y="12"/>
                </a:cxn>
                <a:cxn ang="0">
                  <a:pos x="20" y="10"/>
                </a:cxn>
              </a:cxnLst>
              <a:rect l="0" t="0" r="r" b="b"/>
              <a:pathLst>
                <a:path w="26" h="38">
                  <a:moveTo>
                    <a:pt x="20" y="10"/>
                  </a:moveTo>
                  <a:lnTo>
                    <a:pt x="16" y="10"/>
                  </a:lnTo>
                  <a:lnTo>
                    <a:pt x="16" y="12"/>
                  </a:lnTo>
                  <a:lnTo>
                    <a:pt x="14" y="10"/>
                  </a:lnTo>
                  <a:lnTo>
                    <a:pt x="10" y="8"/>
                  </a:lnTo>
                  <a:lnTo>
                    <a:pt x="12" y="6"/>
                  </a:lnTo>
                  <a:lnTo>
                    <a:pt x="10" y="4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6"/>
                  </a:lnTo>
                  <a:lnTo>
                    <a:pt x="4" y="4"/>
                  </a:lnTo>
                  <a:lnTo>
                    <a:pt x="0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8"/>
                  </a:lnTo>
                  <a:lnTo>
                    <a:pt x="6" y="6"/>
                  </a:lnTo>
                  <a:lnTo>
                    <a:pt x="6" y="8"/>
                  </a:lnTo>
                  <a:lnTo>
                    <a:pt x="8" y="6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2" y="12"/>
                  </a:lnTo>
                  <a:lnTo>
                    <a:pt x="10" y="12"/>
                  </a:lnTo>
                  <a:lnTo>
                    <a:pt x="10" y="16"/>
                  </a:lnTo>
                  <a:lnTo>
                    <a:pt x="12" y="14"/>
                  </a:lnTo>
                  <a:lnTo>
                    <a:pt x="16" y="14"/>
                  </a:lnTo>
                  <a:lnTo>
                    <a:pt x="16" y="14"/>
                  </a:lnTo>
                  <a:lnTo>
                    <a:pt x="18" y="14"/>
                  </a:lnTo>
                  <a:lnTo>
                    <a:pt x="18" y="14"/>
                  </a:lnTo>
                  <a:lnTo>
                    <a:pt x="18" y="18"/>
                  </a:lnTo>
                  <a:lnTo>
                    <a:pt x="12" y="22"/>
                  </a:lnTo>
                  <a:lnTo>
                    <a:pt x="14" y="22"/>
                  </a:lnTo>
                  <a:lnTo>
                    <a:pt x="18" y="20"/>
                  </a:lnTo>
                  <a:lnTo>
                    <a:pt x="22" y="20"/>
                  </a:lnTo>
                  <a:lnTo>
                    <a:pt x="18" y="22"/>
                  </a:lnTo>
                  <a:lnTo>
                    <a:pt x="20" y="22"/>
                  </a:lnTo>
                  <a:lnTo>
                    <a:pt x="24" y="24"/>
                  </a:lnTo>
                  <a:lnTo>
                    <a:pt x="18" y="26"/>
                  </a:lnTo>
                  <a:lnTo>
                    <a:pt x="22" y="26"/>
                  </a:lnTo>
                  <a:lnTo>
                    <a:pt x="22" y="30"/>
                  </a:lnTo>
                  <a:lnTo>
                    <a:pt x="20" y="30"/>
                  </a:lnTo>
                  <a:lnTo>
                    <a:pt x="24" y="32"/>
                  </a:lnTo>
                  <a:lnTo>
                    <a:pt x="18" y="32"/>
                  </a:lnTo>
                  <a:lnTo>
                    <a:pt x="18" y="32"/>
                  </a:lnTo>
                  <a:lnTo>
                    <a:pt x="14" y="30"/>
                  </a:lnTo>
                  <a:lnTo>
                    <a:pt x="10" y="28"/>
                  </a:lnTo>
                  <a:lnTo>
                    <a:pt x="12" y="32"/>
                  </a:lnTo>
                  <a:lnTo>
                    <a:pt x="20" y="34"/>
                  </a:lnTo>
                  <a:lnTo>
                    <a:pt x="20" y="38"/>
                  </a:lnTo>
                  <a:lnTo>
                    <a:pt x="22" y="36"/>
                  </a:lnTo>
                  <a:lnTo>
                    <a:pt x="22" y="38"/>
                  </a:lnTo>
                  <a:lnTo>
                    <a:pt x="22" y="36"/>
                  </a:lnTo>
                  <a:lnTo>
                    <a:pt x="24" y="34"/>
                  </a:lnTo>
                  <a:lnTo>
                    <a:pt x="24" y="32"/>
                  </a:lnTo>
                  <a:lnTo>
                    <a:pt x="24" y="30"/>
                  </a:lnTo>
                  <a:lnTo>
                    <a:pt x="24" y="22"/>
                  </a:lnTo>
                  <a:lnTo>
                    <a:pt x="24" y="16"/>
                  </a:lnTo>
                  <a:lnTo>
                    <a:pt x="24" y="16"/>
                  </a:lnTo>
                  <a:lnTo>
                    <a:pt x="24" y="14"/>
                  </a:lnTo>
                  <a:lnTo>
                    <a:pt x="26" y="12"/>
                  </a:lnTo>
                  <a:lnTo>
                    <a:pt x="24" y="10"/>
                  </a:lnTo>
                  <a:lnTo>
                    <a:pt x="26" y="10"/>
                  </a:lnTo>
                  <a:lnTo>
                    <a:pt x="22" y="8"/>
                  </a:lnTo>
                  <a:lnTo>
                    <a:pt x="24" y="6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24" y="10"/>
                  </a:lnTo>
                  <a:lnTo>
                    <a:pt x="22" y="10"/>
                  </a:lnTo>
                  <a:lnTo>
                    <a:pt x="24" y="12"/>
                  </a:lnTo>
                  <a:lnTo>
                    <a:pt x="22" y="14"/>
                  </a:lnTo>
                  <a:lnTo>
                    <a:pt x="22" y="18"/>
                  </a:lnTo>
                  <a:lnTo>
                    <a:pt x="16" y="12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38" name="Freeform 812">
              <a:extLst>
                <a:ext uri="{FF2B5EF4-FFF2-40B4-BE49-F238E27FC236}">
                  <a16:creationId xmlns:a16="http://schemas.microsoft.com/office/drawing/2014/main" id="{93FF86A5-52E7-4005-8E9F-E948636703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1213" y="4167188"/>
              <a:ext cx="44450" cy="38100"/>
            </a:xfrm>
            <a:custGeom>
              <a:avLst/>
              <a:gdLst/>
              <a:ahLst/>
              <a:cxnLst>
                <a:cxn ang="0">
                  <a:pos x="20" y="20"/>
                </a:cxn>
                <a:cxn ang="0">
                  <a:pos x="16" y="22"/>
                </a:cxn>
                <a:cxn ang="0">
                  <a:pos x="14" y="24"/>
                </a:cxn>
                <a:cxn ang="0">
                  <a:pos x="12" y="22"/>
                </a:cxn>
                <a:cxn ang="0">
                  <a:pos x="10" y="18"/>
                </a:cxn>
                <a:cxn ang="0">
                  <a:pos x="6" y="14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8" y="0"/>
                </a:cxn>
                <a:cxn ang="0">
                  <a:pos x="12" y="4"/>
                </a:cxn>
                <a:cxn ang="0">
                  <a:pos x="14" y="10"/>
                </a:cxn>
                <a:cxn ang="0">
                  <a:pos x="26" y="12"/>
                </a:cxn>
                <a:cxn ang="0">
                  <a:pos x="28" y="14"/>
                </a:cxn>
                <a:cxn ang="0">
                  <a:pos x="26" y="18"/>
                </a:cxn>
                <a:cxn ang="0">
                  <a:pos x="20" y="20"/>
                </a:cxn>
                <a:cxn ang="0">
                  <a:pos x="20" y="20"/>
                </a:cxn>
              </a:cxnLst>
              <a:rect l="0" t="0" r="r" b="b"/>
              <a:pathLst>
                <a:path w="28" h="24">
                  <a:moveTo>
                    <a:pt x="20" y="20"/>
                  </a:moveTo>
                  <a:lnTo>
                    <a:pt x="16" y="22"/>
                  </a:lnTo>
                  <a:lnTo>
                    <a:pt x="14" y="24"/>
                  </a:lnTo>
                  <a:lnTo>
                    <a:pt x="12" y="22"/>
                  </a:lnTo>
                  <a:lnTo>
                    <a:pt x="10" y="18"/>
                  </a:lnTo>
                  <a:lnTo>
                    <a:pt x="6" y="14"/>
                  </a:lnTo>
                  <a:lnTo>
                    <a:pt x="0" y="4"/>
                  </a:lnTo>
                  <a:lnTo>
                    <a:pt x="0" y="2"/>
                  </a:lnTo>
                  <a:lnTo>
                    <a:pt x="4" y="0"/>
                  </a:lnTo>
                  <a:lnTo>
                    <a:pt x="8" y="0"/>
                  </a:lnTo>
                  <a:lnTo>
                    <a:pt x="12" y="4"/>
                  </a:lnTo>
                  <a:lnTo>
                    <a:pt x="14" y="10"/>
                  </a:lnTo>
                  <a:lnTo>
                    <a:pt x="26" y="12"/>
                  </a:lnTo>
                  <a:lnTo>
                    <a:pt x="28" y="14"/>
                  </a:lnTo>
                  <a:lnTo>
                    <a:pt x="26" y="18"/>
                  </a:lnTo>
                  <a:lnTo>
                    <a:pt x="20" y="20"/>
                  </a:lnTo>
                  <a:lnTo>
                    <a:pt x="20" y="2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39" name="Freeform 813">
              <a:extLst>
                <a:ext uri="{FF2B5EF4-FFF2-40B4-BE49-F238E27FC236}">
                  <a16:creationId xmlns:a16="http://schemas.microsoft.com/office/drawing/2014/main" id="{4BD80451-2DD6-4755-B435-F30DFDCF04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72063" y="4370388"/>
              <a:ext cx="168275" cy="196850"/>
            </a:xfrm>
            <a:custGeom>
              <a:avLst/>
              <a:gdLst/>
              <a:ahLst/>
              <a:cxnLst>
                <a:cxn ang="0">
                  <a:pos x="94" y="24"/>
                </a:cxn>
                <a:cxn ang="0">
                  <a:pos x="100" y="18"/>
                </a:cxn>
                <a:cxn ang="0">
                  <a:pos x="106" y="10"/>
                </a:cxn>
                <a:cxn ang="0">
                  <a:pos x="100" y="10"/>
                </a:cxn>
                <a:cxn ang="0">
                  <a:pos x="92" y="6"/>
                </a:cxn>
                <a:cxn ang="0">
                  <a:pos x="82" y="8"/>
                </a:cxn>
                <a:cxn ang="0">
                  <a:pos x="78" y="12"/>
                </a:cxn>
                <a:cxn ang="0">
                  <a:pos x="72" y="16"/>
                </a:cxn>
                <a:cxn ang="0">
                  <a:pos x="66" y="16"/>
                </a:cxn>
                <a:cxn ang="0">
                  <a:pos x="52" y="12"/>
                </a:cxn>
                <a:cxn ang="0">
                  <a:pos x="36" y="2"/>
                </a:cxn>
                <a:cxn ang="0">
                  <a:pos x="24" y="0"/>
                </a:cxn>
                <a:cxn ang="0">
                  <a:pos x="6" y="0"/>
                </a:cxn>
                <a:cxn ang="0">
                  <a:pos x="0" y="8"/>
                </a:cxn>
                <a:cxn ang="0">
                  <a:pos x="4" y="10"/>
                </a:cxn>
                <a:cxn ang="0">
                  <a:pos x="8" y="20"/>
                </a:cxn>
                <a:cxn ang="0">
                  <a:pos x="12" y="24"/>
                </a:cxn>
                <a:cxn ang="0">
                  <a:pos x="14" y="34"/>
                </a:cxn>
                <a:cxn ang="0">
                  <a:pos x="12" y="42"/>
                </a:cxn>
                <a:cxn ang="0">
                  <a:pos x="0" y="58"/>
                </a:cxn>
                <a:cxn ang="0">
                  <a:pos x="0" y="62"/>
                </a:cxn>
                <a:cxn ang="0">
                  <a:pos x="2" y="64"/>
                </a:cxn>
                <a:cxn ang="0">
                  <a:pos x="2" y="66"/>
                </a:cxn>
                <a:cxn ang="0">
                  <a:pos x="4" y="66"/>
                </a:cxn>
                <a:cxn ang="0">
                  <a:pos x="6" y="66"/>
                </a:cxn>
                <a:cxn ang="0">
                  <a:pos x="8" y="66"/>
                </a:cxn>
                <a:cxn ang="0">
                  <a:pos x="10" y="66"/>
                </a:cxn>
                <a:cxn ang="0">
                  <a:pos x="10" y="66"/>
                </a:cxn>
                <a:cxn ang="0">
                  <a:pos x="8" y="68"/>
                </a:cxn>
                <a:cxn ang="0">
                  <a:pos x="6" y="70"/>
                </a:cxn>
                <a:cxn ang="0">
                  <a:pos x="4" y="70"/>
                </a:cxn>
                <a:cxn ang="0">
                  <a:pos x="2" y="72"/>
                </a:cxn>
                <a:cxn ang="0">
                  <a:pos x="4" y="74"/>
                </a:cxn>
                <a:cxn ang="0">
                  <a:pos x="50" y="102"/>
                </a:cxn>
                <a:cxn ang="0">
                  <a:pos x="54" y="112"/>
                </a:cxn>
                <a:cxn ang="0">
                  <a:pos x="72" y="124"/>
                </a:cxn>
                <a:cxn ang="0">
                  <a:pos x="76" y="120"/>
                </a:cxn>
                <a:cxn ang="0">
                  <a:pos x="86" y="98"/>
                </a:cxn>
                <a:cxn ang="0">
                  <a:pos x="88" y="96"/>
                </a:cxn>
                <a:cxn ang="0">
                  <a:pos x="92" y="94"/>
                </a:cxn>
                <a:cxn ang="0">
                  <a:pos x="94" y="88"/>
                </a:cxn>
                <a:cxn ang="0">
                  <a:pos x="98" y="88"/>
                </a:cxn>
                <a:cxn ang="0">
                  <a:pos x="102" y="84"/>
                </a:cxn>
                <a:cxn ang="0">
                  <a:pos x="94" y="74"/>
                </a:cxn>
                <a:cxn ang="0">
                  <a:pos x="94" y="24"/>
                </a:cxn>
                <a:cxn ang="0">
                  <a:pos x="34" y="34"/>
                </a:cxn>
                <a:cxn ang="0">
                  <a:pos x="32" y="30"/>
                </a:cxn>
                <a:cxn ang="0">
                  <a:pos x="26" y="24"/>
                </a:cxn>
                <a:cxn ang="0">
                  <a:pos x="22" y="14"/>
                </a:cxn>
                <a:cxn ang="0">
                  <a:pos x="24" y="6"/>
                </a:cxn>
                <a:cxn ang="0">
                  <a:pos x="26" y="6"/>
                </a:cxn>
                <a:cxn ang="0">
                  <a:pos x="28" y="10"/>
                </a:cxn>
                <a:cxn ang="0">
                  <a:pos x="30" y="24"/>
                </a:cxn>
                <a:cxn ang="0">
                  <a:pos x="34" y="30"/>
                </a:cxn>
                <a:cxn ang="0">
                  <a:pos x="34" y="34"/>
                </a:cxn>
                <a:cxn ang="0">
                  <a:pos x="34" y="34"/>
                </a:cxn>
              </a:cxnLst>
              <a:rect l="0" t="0" r="r" b="b"/>
              <a:pathLst>
                <a:path w="106" h="124">
                  <a:moveTo>
                    <a:pt x="94" y="24"/>
                  </a:moveTo>
                  <a:lnTo>
                    <a:pt x="100" y="18"/>
                  </a:lnTo>
                  <a:lnTo>
                    <a:pt x="106" y="10"/>
                  </a:lnTo>
                  <a:lnTo>
                    <a:pt x="100" y="10"/>
                  </a:lnTo>
                  <a:lnTo>
                    <a:pt x="92" y="6"/>
                  </a:lnTo>
                  <a:lnTo>
                    <a:pt x="82" y="8"/>
                  </a:lnTo>
                  <a:lnTo>
                    <a:pt x="78" y="12"/>
                  </a:lnTo>
                  <a:lnTo>
                    <a:pt x="72" y="16"/>
                  </a:lnTo>
                  <a:lnTo>
                    <a:pt x="66" y="16"/>
                  </a:lnTo>
                  <a:lnTo>
                    <a:pt x="52" y="12"/>
                  </a:lnTo>
                  <a:lnTo>
                    <a:pt x="36" y="2"/>
                  </a:lnTo>
                  <a:lnTo>
                    <a:pt x="24" y="0"/>
                  </a:lnTo>
                  <a:lnTo>
                    <a:pt x="6" y="0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20"/>
                  </a:lnTo>
                  <a:lnTo>
                    <a:pt x="12" y="24"/>
                  </a:lnTo>
                  <a:lnTo>
                    <a:pt x="14" y="34"/>
                  </a:lnTo>
                  <a:lnTo>
                    <a:pt x="12" y="42"/>
                  </a:lnTo>
                  <a:lnTo>
                    <a:pt x="0" y="58"/>
                  </a:lnTo>
                  <a:lnTo>
                    <a:pt x="0" y="62"/>
                  </a:lnTo>
                  <a:lnTo>
                    <a:pt x="2" y="64"/>
                  </a:lnTo>
                  <a:lnTo>
                    <a:pt x="2" y="66"/>
                  </a:lnTo>
                  <a:lnTo>
                    <a:pt x="4" y="66"/>
                  </a:lnTo>
                  <a:lnTo>
                    <a:pt x="6" y="66"/>
                  </a:lnTo>
                  <a:lnTo>
                    <a:pt x="8" y="66"/>
                  </a:lnTo>
                  <a:lnTo>
                    <a:pt x="10" y="66"/>
                  </a:lnTo>
                  <a:lnTo>
                    <a:pt x="10" y="66"/>
                  </a:lnTo>
                  <a:lnTo>
                    <a:pt x="8" y="68"/>
                  </a:lnTo>
                  <a:lnTo>
                    <a:pt x="6" y="70"/>
                  </a:lnTo>
                  <a:lnTo>
                    <a:pt x="4" y="70"/>
                  </a:lnTo>
                  <a:lnTo>
                    <a:pt x="2" y="72"/>
                  </a:lnTo>
                  <a:lnTo>
                    <a:pt x="4" y="74"/>
                  </a:lnTo>
                  <a:lnTo>
                    <a:pt x="50" y="102"/>
                  </a:lnTo>
                  <a:lnTo>
                    <a:pt x="54" y="112"/>
                  </a:lnTo>
                  <a:lnTo>
                    <a:pt x="72" y="124"/>
                  </a:lnTo>
                  <a:lnTo>
                    <a:pt x="76" y="120"/>
                  </a:lnTo>
                  <a:lnTo>
                    <a:pt x="86" y="98"/>
                  </a:lnTo>
                  <a:lnTo>
                    <a:pt x="88" y="96"/>
                  </a:lnTo>
                  <a:lnTo>
                    <a:pt x="92" y="94"/>
                  </a:lnTo>
                  <a:lnTo>
                    <a:pt x="94" y="88"/>
                  </a:lnTo>
                  <a:lnTo>
                    <a:pt x="98" y="88"/>
                  </a:lnTo>
                  <a:lnTo>
                    <a:pt x="102" y="84"/>
                  </a:lnTo>
                  <a:lnTo>
                    <a:pt x="94" y="74"/>
                  </a:lnTo>
                  <a:lnTo>
                    <a:pt x="94" y="24"/>
                  </a:lnTo>
                  <a:close/>
                  <a:moveTo>
                    <a:pt x="34" y="34"/>
                  </a:moveTo>
                  <a:lnTo>
                    <a:pt x="32" y="30"/>
                  </a:lnTo>
                  <a:lnTo>
                    <a:pt x="26" y="24"/>
                  </a:lnTo>
                  <a:lnTo>
                    <a:pt x="22" y="14"/>
                  </a:lnTo>
                  <a:lnTo>
                    <a:pt x="24" y="6"/>
                  </a:lnTo>
                  <a:lnTo>
                    <a:pt x="26" y="6"/>
                  </a:lnTo>
                  <a:lnTo>
                    <a:pt x="28" y="10"/>
                  </a:lnTo>
                  <a:lnTo>
                    <a:pt x="30" y="24"/>
                  </a:lnTo>
                  <a:lnTo>
                    <a:pt x="34" y="30"/>
                  </a:lnTo>
                  <a:lnTo>
                    <a:pt x="34" y="34"/>
                  </a:lnTo>
                  <a:lnTo>
                    <a:pt x="34" y="3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40" name="Freeform 814">
              <a:extLst>
                <a:ext uri="{FF2B5EF4-FFF2-40B4-BE49-F238E27FC236}">
                  <a16:creationId xmlns:a16="http://schemas.microsoft.com/office/drawing/2014/main" id="{5C759F26-4A77-413F-B45E-E6C1793A8F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3238" y="3348038"/>
              <a:ext cx="76200" cy="95250"/>
            </a:xfrm>
            <a:custGeom>
              <a:avLst/>
              <a:gdLst/>
              <a:ahLst/>
              <a:cxnLst>
                <a:cxn ang="0">
                  <a:pos x="24" y="60"/>
                </a:cxn>
                <a:cxn ang="0">
                  <a:pos x="30" y="58"/>
                </a:cxn>
                <a:cxn ang="0">
                  <a:pos x="34" y="52"/>
                </a:cxn>
                <a:cxn ang="0">
                  <a:pos x="38" y="48"/>
                </a:cxn>
                <a:cxn ang="0">
                  <a:pos x="40" y="40"/>
                </a:cxn>
                <a:cxn ang="0">
                  <a:pos x="46" y="38"/>
                </a:cxn>
                <a:cxn ang="0">
                  <a:pos x="48" y="34"/>
                </a:cxn>
                <a:cxn ang="0">
                  <a:pos x="44" y="26"/>
                </a:cxn>
                <a:cxn ang="0">
                  <a:pos x="40" y="22"/>
                </a:cxn>
                <a:cxn ang="0">
                  <a:pos x="38" y="14"/>
                </a:cxn>
                <a:cxn ang="0">
                  <a:pos x="38" y="12"/>
                </a:cxn>
                <a:cxn ang="0">
                  <a:pos x="46" y="0"/>
                </a:cxn>
                <a:cxn ang="0">
                  <a:pos x="36" y="6"/>
                </a:cxn>
                <a:cxn ang="0">
                  <a:pos x="36" y="2"/>
                </a:cxn>
                <a:cxn ang="0">
                  <a:pos x="30" y="6"/>
                </a:cxn>
                <a:cxn ang="0">
                  <a:pos x="28" y="2"/>
                </a:cxn>
                <a:cxn ang="0">
                  <a:pos x="28" y="8"/>
                </a:cxn>
                <a:cxn ang="0">
                  <a:pos x="36" y="10"/>
                </a:cxn>
                <a:cxn ang="0">
                  <a:pos x="36" y="12"/>
                </a:cxn>
                <a:cxn ang="0">
                  <a:pos x="32" y="14"/>
                </a:cxn>
                <a:cxn ang="0">
                  <a:pos x="28" y="10"/>
                </a:cxn>
                <a:cxn ang="0">
                  <a:pos x="24" y="12"/>
                </a:cxn>
                <a:cxn ang="0">
                  <a:pos x="22" y="8"/>
                </a:cxn>
                <a:cxn ang="0">
                  <a:pos x="20" y="10"/>
                </a:cxn>
                <a:cxn ang="0">
                  <a:pos x="18" y="18"/>
                </a:cxn>
                <a:cxn ang="0">
                  <a:pos x="16" y="18"/>
                </a:cxn>
                <a:cxn ang="0">
                  <a:pos x="16" y="14"/>
                </a:cxn>
                <a:cxn ang="0">
                  <a:pos x="10" y="18"/>
                </a:cxn>
                <a:cxn ang="0">
                  <a:pos x="6" y="28"/>
                </a:cxn>
                <a:cxn ang="0">
                  <a:pos x="0" y="34"/>
                </a:cxn>
                <a:cxn ang="0">
                  <a:pos x="0" y="44"/>
                </a:cxn>
                <a:cxn ang="0">
                  <a:pos x="4" y="58"/>
                </a:cxn>
                <a:cxn ang="0">
                  <a:pos x="6" y="58"/>
                </a:cxn>
                <a:cxn ang="0">
                  <a:pos x="10" y="58"/>
                </a:cxn>
                <a:cxn ang="0">
                  <a:pos x="14" y="58"/>
                </a:cxn>
                <a:cxn ang="0">
                  <a:pos x="14" y="58"/>
                </a:cxn>
                <a:cxn ang="0">
                  <a:pos x="18" y="56"/>
                </a:cxn>
                <a:cxn ang="0">
                  <a:pos x="22" y="60"/>
                </a:cxn>
                <a:cxn ang="0">
                  <a:pos x="24" y="60"/>
                </a:cxn>
                <a:cxn ang="0">
                  <a:pos x="24" y="60"/>
                </a:cxn>
              </a:cxnLst>
              <a:rect l="0" t="0" r="r" b="b"/>
              <a:pathLst>
                <a:path w="48" h="60">
                  <a:moveTo>
                    <a:pt x="24" y="60"/>
                  </a:moveTo>
                  <a:lnTo>
                    <a:pt x="30" y="58"/>
                  </a:lnTo>
                  <a:lnTo>
                    <a:pt x="34" y="52"/>
                  </a:lnTo>
                  <a:lnTo>
                    <a:pt x="38" y="48"/>
                  </a:lnTo>
                  <a:lnTo>
                    <a:pt x="40" y="40"/>
                  </a:lnTo>
                  <a:lnTo>
                    <a:pt x="46" y="38"/>
                  </a:lnTo>
                  <a:lnTo>
                    <a:pt x="48" y="34"/>
                  </a:lnTo>
                  <a:lnTo>
                    <a:pt x="44" y="26"/>
                  </a:lnTo>
                  <a:lnTo>
                    <a:pt x="40" y="22"/>
                  </a:lnTo>
                  <a:lnTo>
                    <a:pt x="38" y="14"/>
                  </a:lnTo>
                  <a:lnTo>
                    <a:pt x="38" y="12"/>
                  </a:lnTo>
                  <a:lnTo>
                    <a:pt x="46" y="0"/>
                  </a:lnTo>
                  <a:lnTo>
                    <a:pt x="36" y="6"/>
                  </a:lnTo>
                  <a:lnTo>
                    <a:pt x="36" y="2"/>
                  </a:lnTo>
                  <a:lnTo>
                    <a:pt x="30" y="6"/>
                  </a:lnTo>
                  <a:lnTo>
                    <a:pt x="28" y="2"/>
                  </a:lnTo>
                  <a:lnTo>
                    <a:pt x="28" y="8"/>
                  </a:lnTo>
                  <a:lnTo>
                    <a:pt x="36" y="10"/>
                  </a:lnTo>
                  <a:lnTo>
                    <a:pt x="36" y="12"/>
                  </a:lnTo>
                  <a:lnTo>
                    <a:pt x="32" y="14"/>
                  </a:lnTo>
                  <a:lnTo>
                    <a:pt x="28" y="10"/>
                  </a:lnTo>
                  <a:lnTo>
                    <a:pt x="24" y="12"/>
                  </a:lnTo>
                  <a:lnTo>
                    <a:pt x="22" y="8"/>
                  </a:lnTo>
                  <a:lnTo>
                    <a:pt x="20" y="10"/>
                  </a:lnTo>
                  <a:lnTo>
                    <a:pt x="18" y="18"/>
                  </a:lnTo>
                  <a:lnTo>
                    <a:pt x="16" y="18"/>
                  </a:lnTo>
                  <a:lnTo>
                    <a:pt x="16" y="14"/>
                  </a:lnTo>
                  <a:lnTo>
                    <a:pt x="10" y="18"/>
                  </a:lnTo>
                  <a:lnTo>
                    <a:pt x="6" y="28"/>
                  </a:lnTo>
                  <a:lnTo>
                    <a:pt x="0" y="34"/>
                  </a:lnTo>
                  <a:lnTo>
                    <a:pt x="0" y="44"/>
                  </a:lnTo>
                  <a:lnTo>
                    <a:pt x="4" y="58"/>
                  </a:lnTo>
                  <a:lnTo>
                    <a:pt x="6" y="58"/>
                  </a:lnTo>
                  <a:lnTo>
                    <a:pt x="10" y="58"/>
                  </a:lnTo>
                  <a:lnTo>
                    <a:pt x="14" y="58"/>
                  </a:lnTo>
                  <a:lnTo>
                    <a:pt x="14" y="58"/>
                  </a:lnTo>
                  <a:lnTo>
                    <a:pt x="18" y="56"/>
                  </a:lnTo>
                  <a:lnTo>
                    <a:pt x="22" y="60"/>
                  </a:lnTo>
                  <a:lnTo>
                    <a:pt x="24" y="60"/>
                  </a:lnTo>
                  <a:lnTo>
                    <a:pt x="24" y="6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41" name="Freeform 815">
              <a:extLst>
                <a:ext uri="{FF2B5EF4-FFF2-40B4-BE49-F238E27FC236}">
                  <a16:creationId xmlns:a16="http://schemas.microsoft.com/office/drawing/2014/main" id="{CD833F14-D571-41B2-AB60-F188AAE4D2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7088" y="3348038"/>
              <a:ext cx="123825" cy="60325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4" y="0"/>
                </a:cxn>
                <a:cxn ang="0">
                  <a:pos x="32" y="0"/>
                </a:cxn>
                <a:cxn ang="0">
                  <a:pos x="52" y="4"/>
                </a:cxn>
                <a:cxn ang="0">
                  <a:pos x="60" y="2"/>
                </a:cxn>
                <a:cxn ang="0">
                  <a:pos x="66" y="6"/>
                </a:cxn>
                <a:cxn ang="0">
                  <a:pos x="70" y="0"/>
                </a:cxn>
                <a:cxn ang="0">
                  <a:pos x="76" y="0"/>
                </a:cxn>
                <a:cxn ang="0">
                  <a:pos x="78" y="0"/>
                </a:cxn>
                <a:cxn ang="0">
                  <a:pos x="78" y="4"/>
                </a:cxn>
                <a:cxn ang="0">
                  <a:pos x="74" y="8"/>
                </a:cxn>
                <a:cxn ang="0">
                  <a:pos x="70" y="6"/>
                </a:cxn>
                <a:cxn ang="0">
                  <a:pos x="68" y="8"/>
                </a:cxn>
                <a:cxn ang="0">
                  <a:pos x="62" y="8"/>
                </a:cxn>
                <a:cxn ang="0">
                  <a:pos x="54" y="6"/>
                </a:cxn>
                <a:cxn ang="0">
                  <a:pos x="50" y="6"/>
                </a:cxn>
                <a:cxn ang="0">
                  <a:pos x="30" y="6"/>
                </a:cxn>
                <a:cxn ang="0">
                  <a:pos x="26" y="2"/>
                </a:cxn>
                <a:cxn ang="0">
                  <a:pos x="24" y="6"/>
                </a:cxn>
                <a:cxn ang="0">
                  <a:pos x="22" y="8"/>
                </a:cxn>
                <a:cxn ang="0">
                  <a:pos x="18" y="12"/>
                </a:cxn>
                <a:cxn ang="0">
                  <a:pos x="12" y="16"/>
                </a:cxn>
                <a:cxn ang="0">
                  <a:pos x="10" y="26"/>
                </a:cxn>
                <a:cxn ang="0">
                  <a:pos x="10" y="28"/>
                </a:cxn>
                <a:cxn ang="0">
                  <a:pos x="10" y="30"/>
                </a:cxn>
                <a:cxn ang="0">
                  <a:pos x="14" y="38"/>
                </a:cxn>
                <a:cxn ang="0">
                  <a:pos x="10" y="38"/>
                </a:cxn>
                <a:cxn ang="0">
                  <a:pos x="6" y="28"/>
                </a:cxn>
                <a:cxn ang="0">
                  <a:pos x="2" y="26"/>
                </a:cxn>
                <a:cxn ang="0">
                  <a:pos x="0" y="22"/>
                </a:cxn>
                <a:cxn ang="0">
                  <a:pos x="2" y="18"/>
                </a:cxn>
                <a:cxn ang="0">
                  <a:pos x="2" y="12"/>
                </a:cxn>
                <a:cxn ang="0">
                  <a:pos x="6" y="12"/>
                </a:cxn>
                <a:cxn ang="0">
                  <a:pos x="16" y="2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78" h="38">
                  <a:moveTo>
                    <a:pt x="22" y="0"/>
                  </a:moveTo>
                  <a:lnTo>
                    <a:pt x="24" y="0"/>
                  </a:lnTo>
                  <a:lnTo>
                    <a:pt x="32" y="0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6" y="6"/>
                  </a:lnTo>
                  <a:lnTo>
                    <a:pt x="70" y="0"/>
                  </a:lnTo>
                  <a:lnTo>
                    <a:pt x="76" y="0"/>
                  </a:lnTo>
                  <a:lnTo>
                    <a:pt x="78" y="0"/>
                  </a:lnTo>
                  <a:lnTo>
                    <a:pt x="78" y="4"/>
                  </a:lnTo>
                  <a:lnTo>
                    <a:pt x="74" y="8"/>
                  </a:lnTo>
                  <a:lnTo>
                    <a:pt x="70" y="6"/>
                  </a:lnTo>
                  <a:lnTo>
                    <a:pt x="68" y="8"/>
                  </a:lnTo>
                  <a:lnTo>
                    <a:pt x="62" y="8"/>
                  </a:lnTo>
                  <a:lnTo>
                    <a:pt x="54" y="6"/>
                  </a:lnTo>
                  <a:lnTo>
                    <a:pt x="50" y="6"/>
                  </a:lnTo>
                  <a:lnTo>
                    <a:pt x="30" y="6"/>
                  </a:lnTo>
                  <a:lnTo>
                    <a:pt x="26" y="2"/>
                  </a:lnTo>
                  <a:lnTo>
                    <a:pt x="24" y="6"/>
                  </a:lnTo>
                  <a:lnTo>
                    <a:pt x="22" y="8"/>
                  </a:lnTo>
                  <a:lnTo>
                    <a:pt x="18" y="12"/>
                  </a:lnTo>
                  <a:lnTo>
                    <a:pt x="12" y="16"/>
                  </a:lnTo>
                  <a:lnTo>
                    <a:pt x="10" y="26"/>
                  </a:lnTo>
                  <a:lnTo>
                    <a:pt x="10" y="28"/>
                  </a:lnTo>
                  <a:lnTo>
                    <a:pt x="10" y="30"/>
                  </a:lnTo>
                  <a:lnTo>
                    <a:pt x="14" y="38"/>
                  </a:lnTo>
                  <a:lnTo>
                    <a:pt x="10" y="38"/>
                  </a:lnTo>
                  <a:lnTo>
                    <a:pt x="6" y="28"/>
                  </a:lnTo>
                  <a:lnTo>
                    <a:pt x="2" y="26"/>
                  </a:lnTo>
                  <a:lnTo>
                    <a:pt x="0" y="22"/>
                  </a:lnTo>
                  <a:lnTo>
                    <a:pt x="2" y="18"/>
                  </a:lnTo>
                  <a:lnTo>
                    <a:pt x="2" y="12"/>
                  </a:lnTo>
                  <a:lnTo>
                    <a:pt x="6" y="12"/>
                  </a:lnTo>
                  <a:lnTo>
                    <a:pt x="16" y="2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42" name="Freeform 816">
              <a:extLst>
                <a:ext uri="{FF2B5EF4-FFF2-40B4-BE49-F238E27FC236}">
                  <a16:creationId xmlns:a16="http://schemas.microsoft.com/office/drawing/2014/main" id="{471275BB-2DFD-4E0D-8A66-0E6086C12A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68613" y="4675188"/>
              <a:ext cx="254000" cy="292100"/>
            </a:xfrm>
            <a:custGeom>
              <a:avLst/>
              <a:gdLst/>
              <a:ahLst/>
              <a:cxnLst>
                <a:cxn ang="0">
                  <a:pos x="156" y="104"/>
                </a:cxn>
                <a:cxn ang="0">
                  <a:pos x="150" y="98"/>
                </a:cxn>
                <a:cxn ang="0">
                  <a:pos x="128" y="88"/>
                </a:cxn>
                <a:cxn ang="0">
                  <a:pos x="124" y="74"/>
                </a:cxn>
                <a:cxn ang="0">
                  <a:pos x="122" y="58"/>
                </a:cxn>
                <a:cxn ang="0">
                  <a:pos x="114" y="50"/>
                </a:cxn>
                <a:cxn ang="0">
                  <a:pos x="100" y="46"/>
                </a:cxn>
                <a:cxn ang="0">
                  <a:pos x="84" y="38"/>
                </a:cxn>
                <a:cxn ang="0">
                  <a:pos x="60" y="30"/>
                </a:cxn>
                <a:cxn ang="0">
                  <a:pos x="58" y="14"/>
                </a:cxn>
                <a:cxn ang="0">
                  <a:pos x="58" y="2"/>
                </a:cxn>
                <a:cxn ang="0">
                  <a:pos x="40" y="0"/>
                </a:cxn>
                <a:cxn ang="0">
                  <a:pos x="16" y="18"/>
                </a:cxn>
                <a:cxn ang="0">
                  <a:pos x="12" y="36"/>
                </a:cxn>
                <a:cxn ang="0">
                  <a:pos x="8" y="64"/>
                </a:cxn>
                <a:cxn ang="0">
                  <a:pos x="6" y="74"/>
                </a:cxn>
                <a:cxn ang="0">
                  <a:pos x="4" y="84"/>
                </a:cxn>
                <a:cxn ang="0">
                  <a:pos x="8" y="92"/>
                </a:cxn>
                <a:cxn ang="0">
                  <a:pos x="0" y="108"/>
                </a:cxn>
                <a:cxn ang="0">
                  <a:pos x="8" y="126"/>
                </a:cxn>
                <a:cxn ang="0">
                  <a:pos x="14" y="138"/>
                </a:cxn>
                <a:cxn ang="0">
                  <a:pos x="10" y="144"/>
                </a:cxn>
                <a:cxn ang="0">
                  <a:pos x="14" y="150"/>
                </a:cxn>
                <a:cxn ang="0">
                  <a:pos x="22" y="182"/>
                </a:cxn>
                <a:cxn ang="0">
                  <a:pos x="32" y="182"/>
                </a:cxn>
                <a:cxn ang="0">
                  <a:pos x="50" y="172"/>
                </a:cxn>
                <a:cxn ang="0">
                  <a:pos x="70" y="180"/>
                </a:cxn>
                <a:cxn ang="0">
                  <a:pos x="88" y="172"/>
                </a:cxn>
                <a:cxn ang="0">
                  <a:pos x="98" y="162"/>
                </a:cxn>
                <a:cxn ang="0">
                  <a:pos x="102" y="144"/>
                </a:cxn>
                <a:cxn ang="0">
                  <a:pos x="130" y="130"/>
                </a:cxn>
                <a:cxn ang="0">
                  <a:pos x="148" y="134"/>
                </a:cxn>
                <a:cxn ang="0">
                  <a:pos x="158" y="142"/>
                </a:cxn>
                <a:cxn ang="0">
                  <a:pos x="160" y="128"/>
                </a:cxn>
                <a:cxn ang="0">
                  <a:pos x="42" y="136"/>
                </a:cxn>
                <a:cxn ang="0">
                  <a:pos x="36" y="124"/>
                </a:cxn>
                <a:cxn ang="0">
                  <a:pos x="42" y="128"/>
                </a:cxn>
                <a:cxn ang="0">
                  <a:pos x="42" y="136"/>
                </a:cxn>
              </a:cxnLst>
              <a:rect l="0" t="0" r="r" b="b"/>
              <a:pathLst>
                <a:path w="160" h="184">
                  <a:moveTo>
                    <a:pt x="160" y="116"/>
                  </a:moveTo>
                  <a:lnTo>
                    <a:pt x="156" y="104"/>
                  </a:lnTo>
                  <a:lnTo>
                    <a:pt x="150" y="102"/>
                  </a:lnTo>
                  <a:lnTo>
                    <a:pt x="150" y="98"/>
                  </a:lnTo>
                  <a:lnTo>
                    <a:pt x="150" y="90"/>
                  </a:lnTo>
                  <a:lnTo>
                    <a:pt x="128" y="88"/>
                  </a:lnTo>
                  <a:lnTo>
                    <a:pt x="122" y="76"/>
                  </a:lnTo>
                  <a:lnTo>
                    <a:pt x="124" y="74"/>
                  </a:lnTo>
                  <a:lnTo>
                    <a:pt x="124" y="68"/>
                  </a:lnTo>
                  <a:lnTo>
                    <a:pt x="122" y="58"/>
                  </a:lnTo>
                  <a:lnTo>
                    <a:pt x="118" y="54"/>
                  </a:lnTo>
                  <a:lnTo>
                    <a:pt x="114" y="50"/>
                  </a:lnTo>
                  <a:lnTo>
                    <a:pt x="104" y="50"/>
                  </a:lnTo>
                  <a:lnTo>
                    <a:pt x="100" y="46"/>
                  </a:lnTo>
                  <a:lnTo>
                    <a:pt x="88" y="42"/>
                  </a:lnTo>
                  <a:lnTo>
                    <a:pt x="84" y="38"/>
                  </a:lnTo>
                  <a:lnTo>
                    <a:pt x="68" y="36"/>
                  </a:lnTo>
                  <a:lnTo>
                    <a:pt x="60" y="30"/>
                  </a:lnTo>
                  <a:lnTo>
                    <a:pt x="56" y="20"/>
                  </a:lnTo>
                  <a:lnTo>
                    <a:pt x="58" y="14"/>
                  </a:lnTo>
                  <a:lnTo>
                    <a:pt x="58" y="6"/>
                  </a:lnTo>
                  <a:lnTo>
                    <a:pt x="58" y="2"/>
                  </a:lnTo>
                  <a:lnTo>
                    <a:pt x="56" y="0"/>
                  </a:lnTo>
                  <a:lnTo>
                    <a:pt x="40" y="0"/>
                  </a:lnTo>
                  <a:lnTo>
                    <a:pt x="28" y="12"/>
                  </a:lnTo>
                  <a:lnTo>
                    <a:pt x="16" y="18"/>
                  </a:lnTo>
                  <a:lnTo>
                    <a:pt x="0" y="16"/>
                  </a:lnTo>
                  <a:lnTo>
                    <a:pt x="12" y="36"/>
                  </a:lnTo>
                  <a:lnTo>
                    <a:pt x="8" y="42"/>
                  </a:lnTo>
                  <a:lnTo>
                    <a:pt x="8" y="64"/>
                  </a:lnTo>
                  <a:lnTo>
                    <a:pt x="4" y="68"/>
                  </a:lnTo>
                  <a:lnTo>
                    <a:pt x="6" y="74"/>
                  </a:lnTo>
                  <a:lnTo>
                    <a:pt x="4" y="80"/>
                  </a:lnTo>
                  <a:lnTo>
                    <a:pt x="4" y="84"/>
                  </a:lnTo>
                  <a:lnTo>
                    <a:pt x="8" y="90"/>
                  </a:lnTo>
                  <a:lnTo>
                    <a:pt x="8" y="92"/>
                  </a:lnTo>
                  <a:lnTo>
                    <a:pt x="0" y="104"/>
                  </a:lnTo>
                  <a:lnTo>
                    <a:pt x="0" y="108"/>
                  </a:lnTo>
                  <a:lnTo>
                    <a:pt x="6" y="114"/>
                  </a:lnTo>
                  <a:lnTo>
                    <a:pt x="8" y="126"/>
                  </a:lnTo>
                  <a:lnTo>
                    <a:pt x="14" y="132"/>
                  </a:lnTo>
                  <a:lnTo>
                    <a:pt x="14" y="138"/>
                  </a:lnTo>
                  <a:lnTo>
                    <a:pt x="12" y="140"/>
                  </a:lnTo>
                  <a:lnTo>
                    <a:pt x="10" y="144"/>
                  </a:lnTo>
                  <a:lnTo>
                    <a:pt x="14" y="146"/>
                  </a:lnTo>
                  <a:lnTo>
                    <a:pt x="14" y="150"/>
                  </a:lnTo>
                  <a:lnTo>
                    <a:pt x="18" y="154"/>
                  </a:lnTo>
                  <a:lnTo>
                    <a:pt x="22" y="182"/>
                  </a:lnTo>
                  <a:lnTo>
                    <a:pt x="26" y="184"/>
                  </a:lnTo>
                  <a:lnTo>
                    <a:pt x="32" y="182"/>
                  </a:lnTo>
                  <a:lnTo>
                    <a:pt x="46" y="168"/>
                  </a:lnTo>
                  <a:lnTo>
                    <a:pt x="50" y="172"/>
                  </a:lnTo>
                  <a:lnTo>
                    <a:pt x="66" y="174"/>
                  </a:lnTo>
                  <a:lnTo>
                    <a:pt x="70" y="180"/>
                  </a:lnTo>
                  <a:lnTo>
                    <a:pt x="74" y="170"/>
                  </a:lnTo>
                  <a:lnTo>
                    <a:pt x="88" y="172"/>
                  </a:lnTo>
                  <a:lnTo>
                    <a:pt x="92" y="174"/>
                  </a:lnTo>
                  <a:lnTo>
                    <a:pt x="98" y="162"/>
                  </a:lnTo>
                  <a:lnTo>
                    <a:pt x="98" y="152"/>
                  </a:lnTo>
                  <a:lnTo>
                    <a:pt x="102" y="144"/>
                  </a:lnTo>
                  <a:lnTo>
                    <a:pt x="104" y="138"/>
                  </a:lnTo>
                  <a:lnTo>
                    <a:pt x="130" y="130"/>
                  </a:lnTo>
                  <a:lnTo>
                    <a:pt x="142" y="130"/>
                  </a:lnTo>
                  <a:lnTo>
                    <a:pt x="148" y="134"/>
                  </a:lnTo>
                  <a:lnTo>
                    <a:pt x="156" y="144"/>
                  </a:lnTo>
                  <a:lnTo>
                    <a:pt x="158" y="142"/>
                  </a:lnTo>
                  <a:lnTo>
                    <a:pt x="156" y="136"/>
                  </a:lnTo>
                  <a:lnTo>
                    <a:pt x="160" y="128"/>
                  </a:lnTo>
                  <a:lnTo>
                    <a:pt x="160" y="116"/>
                  </a:lnTo>
                  <a:close/>
                  <a:moveTo>
                    <a:pt x="42" y="136"/>
                  </a:moveTo>
                  <a:lnTo>
                    <a:pt x="36" y="132"/>
                  </a:lnTo>
                  <a:lnTo>
                    <a:pt x="36" y="124"/>
                  </a:lnTo>
                  <a:lnTo>
                    <a:pt x="40" y="124"/>
                  </a:lnTo>
                  <a:lnTo>
                    <a:pt x="42" y="128"/>
                  </a:lnTo>
                  <a:lnTo>
                    <a:pt x="44" y="132"/>
                  </a:lnTo>
                  <a:lnTo>
                    <a:pt x="42" y="13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43" name="Freeform 817">
              <a:extLst>
                <a:ext uri="{FF2B5EF4-FFF2-40B4-BE49-F238E27FC236}">
                  <a16:creationId xmlns:a16="http://schemas.microsoft.com/office/drawing/2014/main" id="{1FDC76A6-C7B6-4CEF-87F3-D35A3857FA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06738" y="5135563"/>
              <a:ext cx="114300" cy="120650"/>
            </a:xfrm>
            <a:custGeom>
              <a:avLst/>
              <a:gdLst/>
              <a:ahLst/>
              <a:cxnLst>
                <a:cxn ang="0">
                  <a:pos x="66" y="48"/>
                </a:cxn>
                <a:cxn ang="0">
                  <a:pos x="72" y="42"/>
                </a:cxn>
                <a:cxn ang="0">
                  <a:pos x="64" y="36"/>
                </a:cxn>
                <a:cxn ang="0">
                  <a:pos x="62" y="30"/>
                </a:cxn>
                <a:cxn ang="0">
                  <a:pos x="56" y="26"/>
                </a:cxn>
                <a:cxn ang="0">
                  <a:pos x="52" y="22"/>
                </a:cxn>
                <a:cxn ang="0">
                  <a:pos x="44" y="18"/>
                </a:cxn>
                <a:cxn ang="0">
                  <a:pos x="38" y="12"/>
                </a:cxn>
                <a:cxn ang="0">
                  <a:pos x="36" y="14"/>
                </a:cxn>
                <a:cxn ang="0">
                  <a:pos x="32" y="14"/>
                </a:cxn>
                <a:cxn ang="0">
                  <a:pos x="30" y="8"/>
                </a:cxn>
                <a:cxn ang="0">
                  <a:pos x="22" y="0"/>
                </a:cxn>
                <a:cxn ang="0">
                  <a:pos x="18" y="0"/>
                </a:cxn>
                <a:cxn ang="0">
                  <a:pos x="16" y="2"/>
                </a:cxn>
                <a:cxn ang="0">
                  <a:pos x="10" y="2"/>
                </a:cxn>
                <a:cxn ang="0">
                  <a:pos x="8" y="6"/>
                </a:cxn>
                <a:cxn ang="0">
                  <a:pos x="8" y="22"/>
                </a:cxn>
                <a:cxn ang="0">
                  <a:pos x="4" y="30"/>
                </a:cxn>
                <a:cxn ang="0">
                  <a:pos x="4" y="44"/>
                </a:cxn>
                <a:cxn ang="0">
                  <a:pos x="0" y="52"/>
                </a:cxn>
                <a:cxn ang="0">
                  <a:pos x="0" y="62"/>
                </a:cxn>
                <a:cxn ang="0">
                  <a:pos x="2" y="62"/>
                </a:cxn>
                <a:cxn ang="0">
                  <a:pos x="6" y="68"/>
                </a:cxn>
                <a:cxn ang="0">
                  <a:pos x="16" y="70"/>
                </a:cxn>
                <a:cxn ang="0">
                  <a:pos x="30" y="76"/>
                </a:cxn>
                <a:cxn ang="0">
                  <a:pos x="40" y="74"/>
                </a:cxn>
                <a:cxn ang="0">
                  <a:pos x="48" y="76"/>
                </a:cxn>
                <a:cxn ang="0">
                  <a:pos x="58" y="72"/>
                </a:cxn>
                <a:cxn ang="0">
                  <a:pos x="68" y="58"/>
                </a:cxn>
                <a:cxn ang="0">
                  <a:pos x="66" y="56"/>
                </a:cxn>
                <a:cxn ang="0">
                  <a:pos x="66" y="48"/>
                </a:cxn>
                <a:cxn ang="0">
                  <a:pos x="42" y="46"/>
                </a:cxn>
                <a:cxn ang="0">
                  <a:pos x="38" y="48"/>
                </a:cxn>
                <a:cxn ang="0">
                  <a:pos x="28" y="52"/>
                </a:cxn>
                <a:cxn ang="0">
                  <a:pos x="24" y="48"/>
                </a:cxn>
                <a:cxn ang="0">
                  <a:pos x="24" y="48"/>
                </a:cxn>
                <a:cxn ang="0">
                  <a:pos x="26" y="44"/>
                </a:cxn>
                <a:cxn ang="0">
                  <a:pos x="30" y="42"/>
                </a:cxn>
                <a:cxn ang="0">
                  <a:pos x="38" y="40"/>
                </a:cxn>
                <a:cxn ang="0">
                  <a:pos x="42" y="42"/>
                </a:cxn>
                <a:cxn ang="0">
                  <a:pos x="42" y="46"/>
                </a:cxn>
              </a:cxnLst>
              <a:rect l="0" t="0" r="r" b="b"/>
              <a:pathLst>
                <a:path w="72" h="76">
                  <a:moveTo>
                    <a:pt x="66" y="48"/>
                  </a:moveTo>
                  <a:lnTo>
                    <a:pt x="72" y="42"/>
                  </a:lnTo>
                  <a:lnTo>
                    <a:pt x="64" y="36"/>
                  </a:lnTo>
                  <a:lnTo>
                    <a:pt x="62" y="30"/>
                  </a:lnTo>
                  <a:lnTo>
                    <a:pt x="56" y="26"/>
                  </a:lnTo>
                  <a:lnTo>
                    <a:pt x="52" y="22"/>
                  </a:lnTo>
                  <a:lnTo>
                    <a:pt x="44" y="18"/>
                  </a:lnTo>
                  <a:lnTo>
                    <a:pt x="38" y="12"/>
                  </a:lnTo>
                  <a:lnTo>
                    <a:pt x="36" y="14"/>
                  </a:lnTo>
                  <a:lnTo>
                    <a:pt x="32" y="14"/>
                  </a:lnTo>
                  <a:lnTo>
                    <a:pt x="30" y="8"/>
                  </a:lnTo>
                  <a:lnTo>
                    <a:pt x="22" y="0"/>
                  </a:lnTo>
                  <a:lnTo>
                    <a:pt x="18" y="0"/>
                  </a:lnTo>
                  <a:lnTo>
                    <a:pt x="16" y="2"/>
                  </a:lnTo>
                  <a:lnTo>
                    <a:pt x="10" y="2"/>
                  </a:lnTo>
                  <a:lnTo>
                    <a:pt x="8" y="6"/>
                  </a:lnTo>
                  <a:lnTo>
                    <a:pt x="8" y="22"/>
                  </a:lnTo>
                  <a:lnTo>
                    <a:pt x="4" y="30"/>
                  </a:lnTo>
                  <a:lnTo>
                    <a:pt x="4" y="44"/>
                  </a:lnTo>
                  <a:lnTo>
                    <a:pt x="0" y="52"/>
                  </a:lnTo>
                  <a:lnTo>
                    <a:pt x="0" y="62"/>
                  </a:lnTo>
                  <a:lnTo>
                    <a:pt x="2" y="62"/>
                  </a:lnTo>
                  <a:lnTo>
                    <a:pt x="6" y="68"/>
                  </a:lnTo>
                  <a:lnTo>
                    <a:pt x="16" y="70"/>
                  </a:lnTo>
                  <a:lnTo>
                    <a:pt x="30" y="76"/>
                  </a:lnTo>
                  <a:lnTo>
                    <a:pt x="40" y="74"/>
                  </a:lnTo>
                  <a:lnTo>
                    <a:pt x="48" y="76"/>
                  </a:lnTo>
                  <a:lnTo>
                    <a:pt x="58" y="72"/>
                  </a:lnTo>
                  <a:lnTo>
                    <a:pt x="68" y="58"/>
                  </a:lnTo>
                  <a:lnTo>
                    <a:pt x="66" y="56"/>
                  </a:lnTo>
                  <a:lnTo>
                    <a:pt x="66" y="48"/>
                  </a:lnTo>
                  <a:close/>
                  <a:moveTo>
                    <a:pt x="42" y="46"/>
                  </a:moveTo>
                  <a:lnTo>
                    <a:pt x="38" y="48"/>
                  </a:lnTo>
                  <a:lnTo>
                    <a:pt x="28" y="52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6" y="44"/>
                  </a:lnTo>
                  <a:lnTo>
                    <a:pt x="30" y="42"/>
                  </a:lnTo>
                  <a:lnTo>
                    <a:pt x="38" y="40"/>
                  </a:lnTo>
                  <a:lnTo>
                    <a:pt x="42" y="42"/>
                  </a:lnTo>
                  <a:lnTo>
                    <a:pt x="42" y="4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44" name="Freeform 818">
              <a:extLst>
                <a:ext uri="{FF2B5EF4-FFF2-40B4-BE49-F238E27FC236}">
                  <a16:creationId xmlns:a16="http://schemas.microsoft.com/office/drawing/2014/main" id="{004A3EE5-A0FB-4723-8900-40520A0FE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3463" y="3255963"/>
              <a:ext cx="31750" cy="6350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8" y="6"/>
                </a:cxn>
                <a:cxn ang="0">
                  <a:pos x="14" y="10"/>
                </a:cxn>
                <a:cxn ang="0">
                  <a:pos x="14" y="12"/>
                </a:cxn>
                <a:cxn ang="0">
                  <a:pos x="8" y="14"/>
                </a:cxn>
                <a:cxn ang="0">
                  <a:pos x="4" y="22"/>
                </a:cxn>
                <a:cxn ang="0">
                  <a:pos x="4" y="24"/>
                </a:cxn>
                <a:cxn ang="0">
                  <a:pos x="6" y="26"/>
                </a:cxn>
                <a:cxn ang="0">
                  <a:pos x="4" y="28"/>
                </a:cxn>
                <a:cxn ang="0">
                  <a:pos x="0" y="30"/>
                </a:cxn>
                <a:cxn ang="0">
                  <a:pos x="0" y="32"/>
                </a:cxn>
                <a:cxn ang="0">
                  <a:pos x="10" y="34"/>
                </a:cxn>
                <a:cxn ang="0">
                  <a:pos x="12" y="36"/>
                </a:cxn>
                <a:cxn ang="0">
                  <a:pos x="16" y="40"/>
                </a:cxn>
                <a:cxn ang="0">
                  <a:pos x="18" y="40"/>
                </a:cxn>
                <a:cxn ang="0">
                  <a:pos x="20" y="36"/>
                </a:cxn>
                <a:cxn ang="0">
                  <a:pos x="18" y="32"/>
                </a:cxn>
                <a:cxn ang="0">
                  <a:pos x="6" y="28"/>
                </a:cxn>
                <a:cxn ang="0">
                  <a:pos x="8" y="26"/>
                </a:cxn>
                <a:cxn ang="0">
                  <a:pos x="12" y="28"/>
                </a:cxn>
                <a:cxn ang="0">
                  <a:pos x="12" y="26"/>
                </a:cxn>
                <a:cxn ang="0">
                  <a:pos x="8" y="24"/>
                </a:cxn>
                <a:cxn ang="0">
                  <a:pos x="6" y="18"/>
                </a:cxn>
                <a:cxn ang="0">
                  <a:pos x="8" y="14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14" y="8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20" h="40">
                  <a:moveTo>
                    <a:pt x="4" y="0"/>
                  </a:moveTo>
                  <a:lnTo>
                    <a:pt x="8" y="6"/>
                  </a:lnTo>
                  <a:lnTo>
                    <a:pt x="14" y="10"/>
                  </a:lnTo>
                  <a:lnTo>
                    <a:pt x="14" y="12"/>
                  </a:lnTo>
                  <a:lnTo>
                    <a:pt x="8" y="14"/>
                  </a:lnTo>
                  <a:lnTo>
                    <a:pt x="4" y="22"/>
                  </a:lnTo>
                  <a:lnTo>
                    <a:pt x="4" y="24"/>
                  </a:lnTo>
                  <a:lnTo>
                    <a:pt x="6" y="26"/>
                  </a:lnTo>
                  <a:lnTo>
                    <a:pt x="4" y="28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10" y="34"/>
                  </a:lnTo>
                  <a:lnTo>
                    <a:pt x="12" y="36"/>
                  </a:lnTo>
                  <a:lnTo>
                    <a:pt x="16" y="40"/>
                  </a:lnTo>
                  <a:lnTo>
                    <a:pt x="18" y="40"/>
                  </a:lnTo>
                  <a:lnTo>
                    <a:pt x="20" y="36"/>
                  </a:lnTo>
                  <a:lnTo>
                    <a:pt x="18" y="32"/>
                  </a:lnTo>
                  <a:lnTo>
                    <a:pt x="6" y="28"/>
                  </a:lnTo>
                  <a:lnTo>
                    <a:pt x="8" y="26"/>
                  </a:lnTo>
                  <a:lnTo>
                    <a:pt x="12" y="28"/>
                  </a:lnTo>
                  <a:lnTo>
                    <a:pt x="12" y="26"/>
                  </a:lnTo>
                  <a:lnTo>
                    <a:pt x="8" y="24"/>
                  </a:lnTo>
                  <a:lnTo>
                    <a:pt x="6" y="18"/>
                  </a:lnTo>
                  <a:lnTo>
                    <a:pt x="8" y="14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14" y="8"/>
                  </a:lnTo>
                  <a:lnTo>
                    <a:pt x="8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45" name="Freeform 819">
              <a:extLst>
                <a:ext uri="{FF2B5EF4-FFF2-40B4-BE49-F238E27FC236}">
                  <a16:creationId xmlns:a16="http://schemas.microsoft.com/office/drawing/2014/main" id="{4692EFA6-9C31-4E91-9640-4D00F3DC83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86313" y="2360613"/>
              <a:ext cx="231775" cy="517525"/>
            </a:xfrm>
            <a:custGeom>
              <a:avLst/>
              <a:gdLst/>
              <a:ahLst/>
              <a:cxnLst>
                <a:cxn ang="0">
                  <a:pos x="128" y="192"/>
                </a:cxn>
                <a:cxn ang="0">
                  <a:pos x="124" y="168"/>
                </a:cxn>
                <a:cxn ang="0">
                  <a:pos x="126" y="90"/>
                </a:cxn>
                <a:cxn ang="0">
                  <a:pos x="110" y="68"/>
                </a:cxn>
                <a:cxn ang="0">
                  <a:pos x="112" y="32"/>
                </a:cxn>
                <a:cxn ang="0">
                  <a:pos x="100" y="0"/>
                </a:cxn>
                <a:cxn ang="0">
                  <a:pos x="70" y="18"/>
                </a:cxn>
                <a:cxn ang="0">
                  <a:pos x="46" y="44"/>
                </a:cxn>
                <a:cxn ang="0">
                  <a:pos x="16" y="32"/>
                </a:cxn>
                <a:cxn ang="0">
                  <a:pos x="8" y="34"/>
                </a:cxn>
                <a:cxn ang="0">
                  <a:pos x="32" y="64"/>
                </a:cxn>
                <a:cxn ang="0">
                  <a:pos x="42" y="100"/>
                </a:cxn>
                <a:cxn ang="0">
                  <a:pos x="46" y="126"/>
                </a:cxn>
                <a:cxn ang="0">
                  <a:pos x="54" y="150"/>
                </a:cxn>
                <a:cxn ang="0">
                  <a:pos x="64" y="166"/>
                </a:cxn>
                <a:cxn ang="0">
                  <a:pos x="64" y="178"/>
                </a:cxn>
                <a:cxn ang="0">
                  <a:pos x="52" y="192"/>
                </a:cxn>
                <a:cxn ang="0">
                  <a:pos x="22" y="230"/>
                </a:cxn>
                <a:cxn ang="0">
                  <a:pos x="16" y="236"/>
                </a:cxn>
                <a:cxn ang="0">
                  <a:pos x="6" y="248"/>
                </a:cxn>
                <a:cxn ang="0">
                  <a:pos x="14" y="280"/>
                </a:cxn>
                <a:cxn ang="0">
                  <a:pos x="8" y="294"/>
                </a:cxn>
                <a:cxn ang="0">
                  <a:pos x="10" y="304"/>
                </a:cxn>
                <a:cxn ang="0">
                  <a:pos x="26" y="314"/>
                </a:cxn>
                <a:cxn ang="0">
                  <a:pos x="34" y="322"/>
                </a:cxn>
                <a:cxn ang="0">
                  <a:pos x="38" y="320"/>
                </a:cxn>
                <a:cxn ang="0">
                  <a:pos x="54" y="316"/>
                </a:cxn>
                <a:cxn ang="0">
                  <a:pos x="66" y="314"/>
                </a:cxn>
                <a:cxn ang="0">
                  <a:pos x="94" y="306"/>
                </a:cxn>
                <a:cxn ang="0">
                  <a:pos x="146" y="236"/>
                </a:cxn>
                <a:cxn ang="0">
                  <a:pos x="66" y="292"/>
                </a:cxn>
                <a:cxn ang="0">
                  <a:pos x="68" y="258"/>
                </a:cxn>
                <a:cxn ang="0">
                  <a:pos x="68" y="272"/>
                </a:cxn>
                <a:cxn ang="0">
                  <a:pos x="70" y="294"/>
                </a:cxn>
                <a:cxn ang="0">
                  <a:pos x="94" y="220"/>
                </a:cxn>
                <a:cxn ang="0">
                  <a:pos x="100" y="226"/>
                </a:cxn>
                <a:cxn ang="0">
                  <a:pos x="102" y="238"/>
                </a:cxn>
                <a:cxn ang="0">
                  <a:pos x="98" y="234"/>
                </a:cxn>
                <a:cxn ang="0">
                  <a:pos x="116" y="250"/>
                </a:cxn>
                <a:cxn ang="0">
                  <a:pos x="114" y="266"/>
                </a:cxn>
                <a:cxn ang="0">
                  <a:pos x="110" y="274"/>
                </a:cxn>
                <a:cxn ang="0">
                  <a:pos x="110" y="280"/>
                </a:cxn>
                <a:cxn ang="0">
                  <a:pos x="104" y="284"/>
                </a:cxn>
                <a:cxn ang="0">
                  <a:pos x="102" y="278"/>
                </a:cxn>
                <a:cxn ang="0">
                  <a:pos x="102" y="274"/>
                </a:cxn>
                <a:cxn ang="0">
                  <a:pos x="106" y="264"/>
                </a:cxn>
                <a:cxn ang="0">
                  <a:pos x="104" y="254"/>
                </a:cxn>
                <a:cxn ang="0">
                  <a:pos x="102" y="248"/>
                </a:cxn>
                <a:cxn ang="0">
                  <a:pos x="110" y="252"/>
                </a:cxn>
                <a:cxn ang="0">
                  <a:pos x="114" y="242"/>
                </a:cxn>
                <a:cxn ang="0">
                  <a:pos x="116" y="240"/>
                </a:cxn>
                <a:cxn ang="0">
                  <a:pos x="120" y="262"/>
                </a:cxn>
                <a:cxn ang="0">
                  <a:pos x="116" y="232"/>
                </a:cxn>
                <a:cxn ang="0">
                  <a:pos x="116" y="226"/>
                </a:cxn>
                <a:cxn ang="0">
                  <a:pos x="118" y="232"/>
                </a:cxn>
              </a:cxnLst>
              <a:rect l="0" t="0" r="r" b="b"/>
              <a:pathLst>
                <a:path w="146" h="326">
                  <a:moveTo>
                    <a:pt x="130" y="216"/>
                  </a:moveTo>
                  <a:lnTo>
                    <a:pt x="134" y="200"/>
                  </a:lnTo>
                  <a:lnTo>
                    <a:pt x="128" y="192"/>
                  </a:lnTo>
                  <a:lnTo>
                    <a:pt x="128" y="182"/>
                  </a:lnTo>
                  <a:lnTo>
                    <a:pt x="124" y="182"/>
                  </a:lnTo>
                  <a:lnTo>
                    <a:pt x="124" y="168"/>
                  </a:lnTo>
                  <a:lnTo>
                    <a:pt x="128" y="152"/>
                  </a:lnTo>
                  <a:lnTo>
                    <a:pt x="116" y="114"/>
                  </a:lnTo>
                  <a:lnTo>
                    <a:pt x="126" y="90"/>
                  </a:lnTo>
                  <a:lnTo>
                    <a:pt x="126" y="86"/>
                  </a:lnTo>
                  <a:lnTo>
                    <a:pt x="118" y="72"/>
                  </a:lnTo>
                  <a:lnTo>
                    <a:pt x="110" y="68"/>
                  </a:lnTo>
                  <a:lnTo>
                    <a:pt x="106" y="54"/>
                  </a:lnTo>
                  <a:lnTo>
                    <a:pt x="114" y="38"/>
                  </a:lnTo>
                  <a:lnTo>
                    <a:pt x="112" y="32"/>
                  </a:lnTo>
                  <a:lnTo>
                    <a:pt x="118" y="24"/>
                  </a:lnTo>
                  <a:lnTo>
                    <a:pt x="116" y="14"/>
                  </a:lnTo>
                  <a:lnTo>
                    <a:pt x="100" y="0"/>
                  </a:lnTo>
                  <a:lnTo>
                    <a:pt x="86" y="4"/>
                  </a:lnTo>
                  <a:lnTo>
                    <a:pt x="74" y="10"/>
                  </a:lnTo>
                  <a:lnTo>
                    <a:pt x="70" y="18"/>
                  </a:lnTo>
                  <a:lnTo>
                    <a:pt x="70" y="40"/>
                  </a:lnTo>
                  <a:lnTo>
                    <a:pt x="54" y="52"/>
                  </a:lnTo>
                  <a:lnTo>
                    <a:pt x="46" y="44"/>
                  </a:lnTo>
                  <a:lnTo>
                    <a:pt x="38" y="52"/>
                  </a:lnTo>
                  <a:lnTo>
                    <a:pt x="26" y="48"/>
                  </a:lnTo>
                  <a:lnTo>
                    <a:pt x="16" y="32"/>
                  </a:lnTo>
                  <a:lnTo>
                    <a:pt x="10" y="28"/>
                  </a:lnTo>
                  <a:lnTo>
                    <a:pt x="6" y="28"/>
                  </a:lnTo>
                  <a:lnTo>
                    <a:pt x="8" y="34"/>
                  </a:lnTo>
                  <a:lnTo>
                    <a:pt x="0" y="38"/>
                  </a:lnTo>
                  <a:lnTo>
                    <a:pt x="20" y="58"/>
                  </a:lnTo>
                  <a:lnTo>
                    <a:pt x="32" y="64"/>
                  </a:lnTo>
                  <a:lnTo>
                    <a:pt x="40" y="78"/>
                  </a:lnTo>
                  <a:lnTo>
                    <a:pt x="38" y="92"/>
                  </a:lnTo>
                  <a:lnTo>
                    <a:pt x="42" y="100"/>
                  </a:lnTo>
                  <a:lnTo>
                    <a:pt x="40" y="106"/>
                  </a:lnTo>
                  <a:lnTo>
                    <a:pt x="46" y="120"/>
                  </a:lnTo>
                  <a:lnTo>
                    <a:pt x="46" y="126"/>
                  </a:lnTo>
                  <a:lnTo>
                    <a:pt x="42" y="134"/>
                  </a:lnTo>
                  <a:lnTo>
                    <a:pt x="46" y="146"/>
                  </a:lnTo>
                  <a:lnTo>
                    <a:pt x="54" y="150"/>
                  </a:lnTo>
                  <a:lnTo>
                    <a:pt x="54" y="152"/>
                  </a:lnTo>
                  <a:lnTo>
                    <a:pt x="64" y="162"/>
                  </a:lnTo>
                  <a:lnTo>
                    <a:pt x="64" y="166"/>
                  </a:lnTo>
                  <a:lnTo>
                    <a:pt x="64" y="174"/>
                  </a:lnTo>
                  <a:lnTo>
                    <a:pt x="66" y="178"/>
                  </a:lnTo>
                  <a:lnTo>
                    <a:pt x="64" y="178"/>
                  </a:lnTo>
                  <a:lnTo>
                    <a:pt x="64" y="182"/>
                  </a:lnTo>
                  <a:lnTo>
                    <a:pt x="54" y="182"/>
                  </a:lnTo>
                  <a:lnTo>
                    <a:pt x="52" y="192"/>
                  </a:lnTo>
                  <a:lnTo>
                    <a:pt x="38" y="208"/>
                  </a:lnTo>
                  <a:lnTo>
                    <a:pt x="30" y="224"/>
                  </a:lnTo>
                  <a:lnTo>
                    <a:pt x="22" y="230"/>
                  </a:lnTo>
                  <a:lnTo>
                    <a:pt x="16" y="230"/>
                  </a:lnTo>
                  <a:lnTo>
                    <a:pt x="14" y="234"/>
                  </a:lnTo>
                  <a:lnTo>
                    <a:pt x="16" y="236"/>
                  </a:lnTo>
                  <a:lnTo>
                    <a:pt x="14" y="236"/>
                  </a:lnTo>
                  <a:lnTo>
                    <a:pt x="10" y="238"/>
                  </a:lnTo>
                  <a:lnTo>
                    <a:pt x="6" y="248"/>
                  </a:lnTo>
                  <a:lnTo>
                    <a:pt x="8" y="258"/>
                  </a:lnTo>
                  <a:lnTo>
                    <a:pt x="8" y="266"/>
                  </a:lnTo>
                  <a:lnTo>
                    <a:pt x="14" y="280"/>
                  </a:lnTo>
                  <a:lnTo>
                    <a:pt x="10" y="280"/>
                  </a:lnTo>
                  <a:lnTo>
                    <a:pt x="10" y="288"/>
                  </a:lnTo>
                  <a:lnTo>
                    <a:pt x="8" y="294"/>
                  </a:lnTo>
                  <a:lnTo>
                    <a:pt x="10" y="300"/>
                  </a:lnTo>
                  <a:lnTo>
                    <a:pt x="12" y="300"/>
                  </a:lnTo>
                  <a:lnTo>
                    <a:pt x="10" y="304"/>
                  </a:lnTo>
                  <a:lnTo>
                    <a:pt x="24" y="310"/>
                  </a:lnTo>
                  <a:lnTo>
                    <a:pt x="24" y="312"/>
                  </a:lnTo>
                  <a:lnTo>
                    <a:pt x="26" y="314"/>
                  </a:lnTo>
                  <a:lnTo>
                    <a:pt x="30" y="312"/>
                  </a:lnTo>
                  <a:lnTo>
                    <a:pt x="30" y="316"/>
                  </a:lnTo>
                  <a:lnTo>
                    <a:pt x="34" y="322"/>
                  </a:lnTo>
                  <a:lnTo>
                    <a:pt x="30" y="326"/>
                  </a:lnTo>
                  <a:lnTo>
                    <a:pt x="34" y="324"/>
                  </a:lnTo>
                  <a:lnTo>
                    <a:pt x="38" y="320"/>
                  </a:lnTo>
                  <a:lnTo>
                    <a:pt x="38" y="324"/>
                  </a:lnTo>
                  <a:lnTo>
                    <a:pt x="50" y="320"/>
                  </a:lnTo>
                  <a:lnTo>
                    <a:pt x="54" y="316"/>
                  </a:lnTo>
                  <a:lnTo>
                    <a:pt x="64" y="314"/>
                  </a:lnTo>
                  <a:lnTo>
                    <a:pt x="66" y="310"/>
                  </a:lnTo>
                  <a:lnTo>
                    <a:pt x="66" y="314"/>
                  </a:lnTo>
                  <a:lnTo>
                    <a:pt x="72" y="312"/>
                  </a:lnTo>
                  <a:lnTo>
                    <a:pt x="70" y="308"/>
                  </a:lnTo>
                  <a:lnTo>
                    <a:pt x="94" y="306"/>
                  </a:lnTo>
                  <a:lnTo>
                    <a:pt x="126" y="276"/>
                  </a:lnTo>
                  <a:lnTo>
                    <a:pt x="146" y="246"/>
                  </a:lnTo>
                  <a:lnTo>
                    <a:pt x="146" y="236"/>
                  </a:lnTo>
                  <a:lnTo>
                    <a:pt x="130" y="216"/>
                  </a:lnTo>
                  <a:close/>
                  <a:moveTo>
                    <a:pt x="70" y="294"/>
                  </a:moveTo>
                  <a:lnTo>
                    <a:pt x="66" y="292"/>
                  </a:lnTo>
                  <a:lnTo>
                    <a:pt x="68" y="290"/>
                  </a:lnTo>
                  <a:lnTo>
                    <a:pt x="66" y="280"/>
                  </a:lnTo>
                  <a:lnTo>
                    <a:pt x="68" y="258"/>
                  </a:lnTo>
                  <a:lnTo>
                    <a:pt x="70" y="260"/>
                  </a:lnTo>
                  <a:lnTo>
                    <a:pt x="70" y="266"/>
                  </a:lnTo>
                  <a:lnTo>
                    <a:pt x="68" y="272"/>
                  </a:lnTo>
                  <a:lnTo>
                    <a:pt x="68" y="284"/>
                  </a:lnTo>
                  <a:lnTo>
                    <a:pt x="70" y="292"/>
                  </a:lnTo>
                  <a:lnTo>
                    <a:pt x="70" y="294"/>
                  </a:lnTo>
                  <a:close/>
                  <a:moveTo>
                    <a:pt x="98" y="234"/>
                  </a:moveTo>
                  <a:lnTo>
                    <a:pt x="98" y="226"/>
                  </a:lnTo>
                  <a:lnTo>
                    <a:pt x="94" y="220"/>
                  </a:lnTo>
                  <a:lnTo>
                    <a:pt x="96" y="218"/>
                  </a:lnTo>
                  <a:lnTo>
                    <a:pt x="100" y="222"/>
                  </a:lnTo>
                  <a:lnTo>
                    <a:pt x="100" y="226"/>
                  </a:lnTo>
                  <a:lnTo>
                    <a:pt x="104" y="234"/>
                  </a:lnTo>
                  <a:lnTo>
                    <a:pt x="104" y="238"/>
                  </a:lnTo>
                  <a:lnTo>
                    <a:pt x="102" y="238"/>
                  </a:lnTo>
                  <a:lnTo>
                    <a:pt x="100" y="230"/>
                  </a:lnTo>
                  <a:lnTo>
                    <a:pt x="98" y="236"/>
                  </a:lnTo>
                  <a:lnTo>
                    <a:pt x="98" y="234"/>
                  </a:lnTo>
                  <a:close/>
                  <a:moveTo>
                    <a:pt x="118" y="264"/>
                  </a:moveTo>
                  <a:lnTo>
                    <a:pt x="116" y="262"/>
                  </a:lnTo>
                  <a:lnTo>
                    <a:pt x="116" y="250"/>
                  </a:lnTo>
                  <a:lnTo>
                    <a:pt x="114" y="250"/>
                  </a:lnTo>
                  <a:lnTo>
                    <a:pt x="116" y="258"/>
                  </a:lnTo>
                  <a:lnTo>
                    <a:pt x="114" y="266"/>
                  </a:lnTo>
                  <a:lnTo>
                    <a:pt x="112" y="270"/>
                  </a:lnTo>
                  <a:lnTo>
                    <a:pt x="110" y="266"/>
                  </a:lnTo>
                  <a:lnTo>
                    <a:pt x="110" y="274"/>
                  </a:lnTo>
                  <a:lnTo>
                    <a:pt x="108" y="274"/>
                  </a:lnTo>
                  <a:lnTo>
                    <a:pt x="106" y="276"/>
                  </a:lnTo>
                  <a:lnTo>
                    <a:pt x="110" y="280"/>
                  </a:lnTo>
                  <a:lnTo>
                    <a:pt x="106" y="288"/>
                  </a:lnTo>
                  <a:lnTo>
                    <a:pt x="106" y="288"/>
                  </a:lnTo>
                  <a:lnTo>
                    <a:pt x="104" y="284"/>
                  </a:lnTo>
                  <a:lnTo>
                    <a:pt x="106" y="284"/>
                  </a:lnTo>
                  <a:lnTo>
                    <a:pt x="102" y="282"/>
                  </a:lnTo>
                  <a:lnTo>
                    <a:pt x="102" y="278"/>
                  </a:lnTo>
                  <a:lnTo>
                    <a:pt x="100" y="274"/>
                  </a:lnTo>
                  <a:lnTo>
                    <a:pt x="100" y="272"/>
                  </a:lnTo>
                  <a:lnTo>
                    <a:pt x="102" y="274"/>
                  </a:lnTo>
                  <a:lnTo>
                    <a:pt x="102" y="268"/>
                  </a:lnTo>
                  <a:lnTo>
                    <a:pt x="106" y="274"/>
                  </a:lnTo>
                  <a:lnTo>
                    <a:pt x="106" y="264"/>
                  </a:lnTo>
                  <a:lnTo>
                    <a:pt x="110" y="262"/>
                  </a:lnTo>
                  <a:lnTo>
                    <a:pt x="104" y="252"/>
                  </a:lnTo>
                  <a:lnTo>
                    <a:pt x="104" y="254"/>
                  </a:lnTo>
                  <a:lnTo>
                    <a:pt x="102" y="244"/>
                  </a:lnTo>
                  <a:lnTo>
                    <a:pt x="104" y="246"/>
                  </a:lnTo>
                  <a:lnTo>
                    <a:pt x="102" y="248"/>
                  </a:lnTo>
                  <a:lnTo>
                    <a:pt x="106" y="248"/>
                  </a:lnTo>
                  <a:lnTo>
                    <a:pt x="108" y="246"/>
                  </a:lnTo>
                  <a:lnTo>
                    <a:pt x="110" y="252"/>
                  </a:lnTo>
                  <a:lnTo>
                    <a:pt x="112" y="250"/>
                  </a:lnTo>
                  <a:lnTo>
                    <a:pt x="112" y="240"/>
                  </a:lnTo>
                  <a:lnTo>
                    <a:pt x="114" y="242"/>
                  </a:lnTo>
                  <a:lnTo>
                    <a:pt x="114" y="236"/>
                  </a:lnTo>
                  <a:lnTo>
                    <a:pt x="114" y="236"/>
                  </a:lnTo>
                  <a:lnTo>
                    <a:pt x="116" y="240"/>
                  </a:lnTo>
                  <a:lnTo>
                    <a:pt x="114" y="246"/>
                  </a:lnTo>
                  <a:lnTo>
                    <a:pt x="118" y="250"/>
                  </a:lnTo>
                  <a:lnTo>
                    <a:pt x="120" y="262"/>
                  </a:lnTo>
                  <a:lnTo>
                    <a:pt x="118" y="264"/>
                  </a:lnTo>
                  <a:close/>
                  <a:moveTo>
                    <a:pt x="118" y="232"/>
                  </a:moveTo>
                  <a:lnTo>
                    <a:pt x="116" y="232"/>
                  </a:lnTo>
                  <a:lnTo>
                    <a:pt x="112" y="224"/>
                  </a:lnTo>
                  <a:lnTo>
                    <a:pt x="112" y="220"/>
                  </a:lnTo>
                  <a:lnTo>
                    <a:pt x="116" y="226"/>
                  </a:lnTo>
                  <a:lnTo>
                    <a:pt x="118" y="226"/>
                  </a:lnTo>
                  <a:lnTo>
                    <a:pt x="120" y="238"/>
                  </a:lnTo>
                  <a:lnTo>
                    <a:pt x="118" y="23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46" name="Freeform 820">
              <a:extLst>
                <a:ext uri="{FF2B5EF4-FFF2-40B4-BE49-F238E27FC236}">
                  <a16:creationId xmlns:a16="http://schemas.microsoft.com/office/drawing/2014/main" id="{6BEFC548-6EA2-4E5E-82DF-23D7D8935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8513" y="2887663"/>
              <a:ext cx="31750" cy="53975"/>
            </a:xfrm>
            <a:custGeom>
              <a:avLst/>
              <a:gdLst/>
              <a:ahLst/>
              <a:cxnLst>
                <a:cxn ang="0">
                  <a:pos x="2" y="34"/>
                </a:cxn>
                <a:cxn ang="0">
                  <a:pos x="6" y="28"/>
                </a:cxn>
                <a:cxn ang="0">
                  <a:pos x="8" y="28"/>
                </a:cxn>
                <a:cxn ang="0">
                  <a:pos x="6" y="30"/>
                </a:cxn>
                <a:cxn ang="0">
                  <a:pos x="12" y="24"/>
                </a:cxn>
                <a:cxn ang="0">
                  <a:pos x="14" y="26"/>
                </a:cxn>
                <a:cxn ang="0">
                  <a:pos x="16" y="20"/>
                </a:cxn>
                <a:cxn ang="0">
                  <a:pos x="16" y="16"/>
                </a:cxn>
                <a:cxn ang="0">
                  <a:pos x="18" y="20"/>
                </a:cxn>
                <a:cxn ang="0">
                  <a:pos x="20" y="14"/>
                </a:cxn>
                <a:cxn ang="0">
                  <a:pos x="16" y="10"/>
                </a:cxn>
                <a:cxn ang="0">
                  <a:pos x="18" y="4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8" y="6"/>
                </a:cxn>
                <a:cxn ang="0">
                  <a:pos x="8" y="18"/>
                </a:cxn>
                <a:cxn ang="0">
                  <a:pos x="6" y="10"/>
                </a:cxn>
                <a:cxn ang="0">
                  <a:pos x="4" y="12"/>
                </a:cxn>
                <a:cxn ang="0">
                  <a:pos x="2" y="18"/>
                </a:cxn>
                <a:cxn ang="0">
                  <a:pos x="2" y="18"/>
                </a:cxn>
                <a:cxn ang="0">
                  <a:pos x="2" y="26"/>
                </a:cxn>
                <a:cxn ang="0">
                  <a:pos x="0" y="30"/>
                </a:cxn>
                <a:cxn ang="0">
                  <a:pos x="0" y="32"/>
                </a:cxn>
                <a:cxn ang="0">
                  <a:pos x="2" y="32"/>
                </a:cxn>
                <a:cxn ang="0">
                  <a:pos x="2" y="34"/>
                </a:cxn>
                <a:cxn ang="0">
                  <a:pos x="2" y="34"/>
                </a:cxn>
              </a:cxnLst>
              <a:rect l="0" t="0" r="r" b="b"/>
              <a:pathLst>
                <a:path w="20" h="34">
                  <a:moveTo>
                    <a:pt x="2" y="34"/>
                  </a:moveTo>
                  <a:lnTo>
                    <a:pt x="6" y="28"/>
                  </a:lnTo>
                  <a:lnTo>
                    <a:pt x="8" y="28"/>
                  </a:lnTo>
                  <a:lnTo>
                    <a:pt x="6" y="30"/>
                  </a:lnTo>
                  <a:lnTo>
                    <a:pt x="12" y="24"/>
                  </a:lnTo>
                  <a:lnTo>
                    <a:pt x="14" y="26"/>
                  </a:lnTo>
                  <a:lnTo>
                    <a:pt x="16" y="20"/>
                  </a:lnTo>
                  <a:lnTo>
                    <a:pt x="16" y="16"/>
                  </a:lnTo>
                  <a:lnTo>
                    <a:pt x="18" y="20"/>
                  </a:lnTo>
                  <a:lnTo>
                    <a:pt x="20" y="14"/>
                  </a:lnTo>
                  <a:lnTo>
                    <a:pt x="16" y="10"/>
                  </a:lnTo>
                  <a:lnTo>
                    <a:pt x="18" y="4"/>
                  </a:lnTo>
                  <a:lnTo>
                    <a:pt x="14" y="0"/>
                  </a:lnTo>
                  <a:lnTo>
                    <a:pt x="8" y="0"/>
                  </a:lnTo>
                  <a:lnTo>
                    <a:pt x="8" y="6"/>
                  </a:lnTo>
                  <a:lnTo>
                    <a:pt x="8" y="18"/>
                  </a:lnTo>
                  <a:lnTo>
                    <a:pt x="6" y="10"/>
                  </a:lnTo>
                  <a:lnTo>
                    <a:pt x="4" y="12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26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2" y="32"/>
                  </a:lnTo>
                  <a:lnTo>
                    <a:pt x="2" y="34"/>
                  </a:lnTo>
                  <a:lnTo>
                    <a:pt x="2" y="3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47" name="Freeform 821">
              <a:extLst>
                <a:ext uri="{FF2B5EF4-FFF2-40B4-BE49-F238E27FC236}">
                  <a16:creationId xmlns:a16="http://schemas.microsoft.com/office/drawing/2014/main" id="{74CE0788-76C3-4C8D-97F0-E418A823500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3438" y="2922588"/>
              <a:ext cx="12700" cy="50800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10"/>
                </a:cxn>
                <a:cxn ang="0">
                  <a:pos x="0" y="24"/>
                </a:cxn>
                <a:cxn ang="0">
                  <a:pos x="0" y="32"/>
                </a:cxn>
                <a:cxn ang="0">
                  <a:pos x="4" y="16"/>
                </a:cxn>
                <a:cxn ang="0">
                  <a:pos x="6" y="10"/>
                </a:cxn>
                <a:cxn ang="0">
                  <a:pos x="6" y="6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2" y="8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8" h="32">
                  <a:moveTo>
                    <a:pt x="2" y="6"/>
                  </a:moveTo>
                  <a:lnTo>
                    <a:pt x="2" y="10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4" y="16"/>
                  </a:lnTo>
                  <a:lnTo>
                    <a:pt x="6" y="10"/>
                  </a:lnTo>
                  <a:lnTo>
                    <a:pt x="6" y="6"/>
                  </a:lnTo>
                  <a:lnTo>
                    <a:pt x="8" y="0"/>
                  </a:lnTo>
                  <a:lnTo>
                    <a:pt x="6" y="0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48" name="Freeform 822">
              <a:extLst>
                <a:ext uri="{FF2B5EF4-FFF2-40B4-BE49-F238E27FC236}">
                  <a16:creationId xmlns:a16="http://schemas.microsoft.com/office/drawing/2014/main" id="{C04E194A-9C81-4DCB-8CDE-BDB1F8B514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95813" y="4830763"/>
              <a:ext cx="288925" cy="279400"/>
            </a:xfrm>
            <a:custGeom>
              <a:avLst/>
              <a:gdLst/>
              <a:ahLst/>
              <a:cxnLst>
                <a:cxn ang="0">
                  <a:pos x="176" y="8"/>
                </a:cxn>
                <a:cxn ang="0">
                  <a:pos x="168" y="6"/>
                </a:cxn>
                <a:cxn ang="0">
                  <a:pos x="156" y="10"/>
                </a:cxn>
                <a:cxn ang="0">
                  <a:pos x="132" y="16"/>
                </a:cxn>
                <a:cxn ang="0">
                  <a:pos x="112" y="12"/>
                </a:cxn>
                <a:cxn ang="0">
                  <a:pos x="100" y="12"/>
                </a:cxn>
                <a:cxn ang="0">
                  <a:pos x="96" y="12"/>
                </a:cxn>
                <a:cxn ang="0">
                  <a:pos x="90" y="6"/>
                </a:cxn>
                <a:cxn ang="0">
                  <a:pos x="74" y="6"/>
                </a:cxn>
                <a:cxn ang="0">
                  <a:pos x="30" y="6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14" y="0"/>
                </a:cxn>
                <a:cxn ang="0">
                  <a:pos x="8" y="4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2" y="18"/>
                </a:cxn>
                <a:cxn ang="0">
                  <a:pos x="14" y="36"/>
                </a:cxn>
                <a:cxn ang="0">
                  <a:pos x="24" y="58"/>
                </a:cxn>
                <a:cxn ang="0">
                  <a:pos x="36" y="80"/>
                </a:cxn>
                <a:cxn ang="0">
                  <a:pos x="38" y="104"/>
                </a:cxn>
                <a:cxn ang="0">
                  <a:pos x="42" y="116"/>
                </a:cxn>
                <a:cxn ang="0">
                  <a:pos x="42" y="126"/>
                </a:cxn>
                <a:cxn ang="0">
                  <a:pos x="48" y="152"/>
                </a:cxn>
                <a:cxn ang="0">
                  <a:pos x="54" y="162"/>
                </a:cxn>
                <a:cxn ang="0">
                  <a:pos x="64" y="170"/>
                </a:cxn>
                <a:cxn ang="0">
                  <a:pos x="68" y="170"/>
                </a:cxn>
                <a:cxn ang="0">
                  <a:pos x="70" y="166"/>
                </a:cxn>
                <a:cxn ang="0">
                  <a:pos x="72" y="164"/>
                </a:cxn>
                <a:cxn ang="0">
                  <a:pos x="80" y="170"/>
                </a:cxn>
                <a:cxn ang="0">
                  <a:pos x="80" y="172"/>
                </a:cxn>
                <a:cxn ang="0">
                  <a:pos x="82" y="176"/>
                </a:cxn>
                <a:cxn ang="0">
                  <a:pos x="100" y="176"/>
                </a:cxn>
                <a:cxn ang="0">
                  <a:pos x="110" y="168"/>
                </a:cxn>
                <a:cxn ang="0">
                  <a:pos x="110" y="144"/>
                </a:cxn>
                <a:cxn ang="0">
                  <a:pos x="110" y="128"/>
                </a:cxn>
                <a:cxn ang="0">
                  <a:pos x="110" y="112"/>
                </a:cxn>
                <a:cxn ang="0">
                  <a:pos x="110" y="92"/>
                </a:cxn>
                <a:cxn ang="0">
                  <a:pos x="110" y="72"/>
                </a:cxn>
                <a:cxn ang="0">
                  <a:pos x="112" y="70"/>
                </a:cxn>
                <a:cxn ang="0">
                  <a:pos x="124" y="72"/>
                </a:cxn>
                <a:cxn ang="0">
                  <a:pos x="124" y="22"/>
                </a:cxn>
                <a:cxn ang="0">
                  <a:pos x="150" y="16"/>
                </a:cxn>
                <a:cxn ang="0">
                  <a:pos x="158" y="18"/>
                </a:cxn>
                <a:cxn ang="0">
                  <a:pos x="160" y="24"/>
                </a:cxn>
                <a:cxn ang="0">
                  <a:pos x="168" y="16"/>
                </a:cxn>
                <a:cxn ang="0">
                  <a:pos x="174" y="14"/>
                </a:cxn>
                <a:cxn ang="0">
                  <a:pos x="178" y="12"/>
                </a:cxn>
                <a:cxn ang="0">
                  <a:pos x="182" y="12"/>
                </a:cxn>
                <a:cxn ang="0">
                  <a:pos x="176" y="8"/>
                </a:cxn>
                <a:cxn ang="0">
                  <a:pos x="68" y="32"/>
                </a:cxn>
                <a:cxn ang="0">
                  <a:pos x="56" y="34"/>
                </a:cxn>
                <a:cxn ang="0">
                  <a:pos x="54" y="36"/>
                </a:cxn>
                <a:cxn ang="0">
                  <a:pos x="54" y="32"/>
                </a:cxn>
                <a:cxn ang="0">
                  <a:pos x="56" y="28"/>
                </a:cxn>
                <a:cxn ang="0">
                  <a:pos x="56" y="28"/>
                </a:cxn>
                <a:cxn ang="0">
                  <a:pos x="58" y="30"/>
                </a:cxn>
                <a:cxn ang="0">
                  <a:pos x="60" y="26"/>
                </a:cxn>
                <a:cxn ang="0">
                  <a:pos x="64" y="26"/>
                </a:cxn>
                <a:cxn ang="0">
                  <a:pos x="70" y="30"/>
                </a:cxn>
                <a:cxn ang="0">
                  <a:pos x="68" y="32"/>
                </a:cxn>
              </a:cxnLst>
              <a:rect l="0" t="0" r="r" b="b"/>
              <a:pathLst>
                <a:path w="182" h="176">
                  <a:moveTo>
                    <a:pt x="176" y="8"/>
                  </a:moveTo>
                  <a:lnTo>
                    <a:pt x="168" y="6"/>
                  </a:lnTo>
                  <a:lnTo>
                    <a:pt x="156" y="10"/>
                  </a:lnTo>
                  <a:lnTo>
                    <a:pt x="132" y="16"/>
                  </a:lnTo>
                  <a:lnTo>
                    <a:pt x="112" y="12"/>
                  </a:lnTo>
                  <a:lnTo>
                    <a:pt x="100" y="12"/>
                  </a:lnTo>
                  <a:lnTo>
                    <a:pt x="96" y="12"/>
                  </a:lnTo>
                  <a:lnTo>
                    <a:pt x="90" y="6"/>
                  </a:lnTo>
                  <a:lnTo>
                    <a:pt x="74" y="6"/>
                  </a:lnTo>
                  <a:lnTo>
                    <a:pt x="30" y="6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4" y="0"/>
                  </a:lnTo>
                  <a:lnTo>
                    <a:pt x="8" y="4"/>
                  </a:lnTo>
                  <a:lnTo>
                    <a:pt x="6" y="2"/>
                  </a:lnTo>
                  <a:lnTo>
                    <a:pt x="0" y="6"/>
                  </a:lnTo>
                  <a:lnTo>
                    <a:pt x="2" y="18"/>
                  </a:lnTo>
                  <a:lnTo>
                    <a:pt x="14" y="36"/>
                  </a:lnTo>
                  <a:lnTo>
                    <a:pt x="24" y="58"/>
                  </a:lnTo>
                  <a:lnTo>
                    <a:pt x="36" y="80"/>
                  </a:lnTo>
                  <a:lnTo>
                    <a:pt x="38" y="104"/>
                  </a:lnTo>
                  <a:lnTo>
                    <a:pt x="42" y="116"/>
                  </a:lnTo>
                  <a:lnTo>
                    <a:pt x="42" y="126"/>
                  </a:lnTo>
                  <a:lnTo>
                    <a:pt x="48" y="152"/>
                  </a:lnTo>
                  <a:lnTo>
                    <a:pt x="54" y="162"/>
                  </a:lnTo>
                  <a:lnTo>
                    <a:pt x="64" y="170"/>
                  </a:lnTo>
                  <a:lnTo>
                    <a:pt x="68" y="170"/>
                  </a:lnTo>
                  <a:lnTo>
                    <a:pt x="70" y="166"/>
                  </a:lnTo>
                  <a:lnTo>
                    <a:pt x="72" y="164"/>
                  </a:lnTo>
                  <a:lnTo>
                    <a:pt x="80" y="170"/>
                  </a:lnTo>
                  <a:lnTo>
                    <a:pt x="80" y="172"/>
                  </a:lnTo>
                  <a:lnTo>
                    <a:pt x="82" y="176"/>
                  </a:lnTo>
                  <a:lnTo>
                    <a:pt x="100" y="176"/>
                  </a:lnTo>
                  <a:lnTo>
                    <a:pt x="110" y="168"/>
                  </a:lnTo>
                  <a:lnTo>
                    <a:pt x="110" y="144"/>
                  </a:lnTo>
                  <a:lnTo>
                    <a:pt x="110" y="128"/>
                  </a:lnTo>
                  <a:lnTo>
                    <a:pt x="110" y="112"/>
                  </a:lnTo>
                  <a:lnTo>
                    <a:pt x="110" y="92"/>
                  </a:lnTo>
                  <a:lnTo>
                    <a:pt x="110" y="72"/>
                  </a:lnTo>
                  <a:lnTo>
                    <a:pt x="112" y="70"/>
                  </a:lnTo>
                  <a:lnTo>
                    <a:pt x="124" y="72"/>
                  </a:lnTo>
                  <a:lnTo>
                    <a:pt x="124" y="22"/>
                  </a:lnTo>
                  <a:lnTo>
                    <a:pt x="150" y="16"/>
                  </a:lnTo>
                  <a:lnTo>
                    <a:pt x="158" y="18"/>
                  </a:lnTo>
                  <a:lnTo>
                    <a:pt x="160" y="24"/>
                  </a:lnTo>
                  <a:lnTo>
                    <a:pt x="168" y="16"/>
                  </a:lnTo>
                  <a:lnTo>
                    <a:pt x="174" y="14"/>
                  </a:lnTo>
                  <a:lnTo>
                    <a:pt x="178" y="12"/>
                  </a:lnTo>
                  <a:lnTo>
                    <a:pt x="182" y="12"/>
                  </a:lnTo>
                  <a:lnTo>
                    <a:pt x="176" y="8"/>
                  </a:lnTo>
                  <a:close/>
                  <a:moveTo>
                    <a:pt x="68" y="32"/>
                  </a:moveTo>
                  <a:lnTo>
                    <a:pt x="56" y="34"/>
                  </a:lnTo>
                  <a:lnTo>
                    <a:pt x="54" y="36"/>
                  </a:lnTo>
                  <a:lnTo>
                    <a:pt x="54" y="32"/>
                  </a:lnTo>
                  <a:lnTo>
                    <a:pt x="56" y="28"/>
                  </a:lnTo>
                  <a:lnTo>
                    <a:pt x="56" y="28"/>
                  </a:lnTo>
                  <a:lnTo>
                    <a:pt x="58" y="30"/>
                  </a:lnTo>
                  <a:lnTo>
                    <a:pt x="60" y="26"/>
                  </a:lnTo>
                  <a:lnTo>
                    <a:pt x="64" y="26"/>
                  </a:lnTo>
                  <a:lnTo>
                    <a:pt x="70" y="30"/>
                  </a:lnTo>
                  <a:lnTo>
                    <a:pt x="68" y="3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49" name="Freeform 823">
              <a:extLst>
                <a:ext uri="{FF2B5EF4-FFF2-40B4-BE49-F238E27FC236}">
                  <a16:creationId xmlns:a16="http://schemas.microsoft.com/office/drawing/2014/main" id="{55DAEC7D-C858-4CD0-AC55-0F4EB0EC76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70438" y="4849813"/>
              <a:ext cx="203200" cy="206375"/>
            </a:xfrm>
            <a:custGeom>
              <a:avLst/>
              <a:gdLst/>
              <a:ahLst/>
              <a:cxnLst>
                <a:cxn ang="0">
                  <a:pos x="118" y="58"/>
                </a:cxn>
                <a:cxn ang="0">
                  <a:pos x="112" y="56"/>
                </a:cxn>
                <a:cxn ang="0">
                  <a:pos x="108" y="54"/>
                </a:cxn>
                <a:cxn ang="0">
                  <a:pos x="106" y="40"/>
                </a:cxn>
                <a:cxn ang="0">
                  <a:pos x="94" y="32"/>
                </a:cxn>
                <a:cxn ang="0">
                  <a:pos x="90" y="30"/>
                </a:cxn>
                <a:cxn ang="0">
                  <a:pos x="84" y="22"/>
                </a:cxn>
                <a:cxn ang="0">
                  <a:pos x="78" y="12"/>
                </a:cxn>
                <a:cxn ang="0">
                  <a:pos x="72" y="4"/>
                </a:cxn>
                <a:cxn ang="0">
                  <a:pos x="72" y="0"/>
                </a:cxn>
                <a:cxn ang="0">
                  <a:pos x="68" y="0"/>
                </a:cxn>
                <a:cxn ang="0">
                  <a:pos x="64" y="2"/>
                </a:cxn>
                <a:cxn ang="0">
                  <a:pos x="58" y="4"/>
                </a:cxn>
                <a:cxn ang="0">
                  <a:pos x="50" y="12"/>
                </a:cxn>
                <a:cxn ang="0">
                  <a:pos x="48" y="6"/>
                </a:cxn>
                <a:cxn ang="0">
                  <a:pos x="40" y="4"/>
                </a:cxn>
                <a:cxn ang="0">
                  <a:pos x="14" y="10"/>
                </a:cxn>
                <a:cxn ang="0">
                  <a:pos x="14" y="60"/>
                </a:cxn>
                <a:cxn ang="0">
                  <a:pos x="2" y="58"/>
                </a:cxn>
                <a:cxn ang="0">
                  <a:pos x="0" y="60"/>
                </a:cxn>
                <a:cxn ang="0">
                  <a:pos x="0" y="80"/>
                </a:cxn>
                <a:cxn ang="0">
                  <a:pos x="0" y="100"/>
                </a:cxn>
                <a:cxn ang="0">
                  <a:pos x="12" y="112"/>
                </a:cxn>
                <a:cxn ang="0">
                  <a:pos x="14" y="118"/>
                </a:cxn>
                <a:cxn ang="0">
                  <a:pos x="10" y="126"/>
                </a:cxn>
                <a:cxn ang="0">
                  <a:pos x="12" y="128"/>
                </a:cxn>
                <a:cxn ang="0">
                  <a:pos x="22" y="130"/>
                </a:cxn>
                <a:cxn ang="0">
                  <a:pos x="32" y="128"/>
                </a:cxn>
                <a:cxn ang="0">
                  <a:pos x="46" y="110"/>
                </a:cxn>
                <a:cxn ang="0">
                  <a:pos x="54" y="110"/>
                </a:cxn>
                <a:cxn ang="0">
                  <a:pos x="66" y="114"/>
                </a:cxn>
                <a:cxn ang="0">
                  <a:pos x="76" y="112"/>
                </a:cxn>
                <a:cxn ang="0">
                  <a:pos x="80" y="102"/>
                </a:cxn>
                <a:cxn ang="0">
                  <a:pos x="90" y="92"/>
                </a:cxn>
                <a:cxn ang="0">
                  <a:pos x="96" y="86"/>
                </a:cxn>
                <a:cxn ang="0">
                  <a:pos x="102" y="78"/>
                </a:cxn>
                <a:cxn ang="0">
                  <a:pos x="112" y="70"/>
                </a:cxn>
                <a:cxn ang="0">
                  <a:pos x="128" y="62"/>
                </a:cxn>
                <a:cxn ang="0">
                  <a:pos x="118" y="58"/>
                </a:cxn>
                <a:cxn ang="0">
                  <a:pos x="84" y="48"/>
                </a:cxn>
                <a:cxn ang="0">
                  <a:pos x="82" y="52"/>
                </a:cxn>
                <a:cxn ang="0">
                  <a:pos x="80" y="54"/>
                </a:cxn>
                <a:cxn ang="0">
                  <a:pos x="74" y="50"/>
                </a:cxn>
                <a:cxn ang="0">
                  <a:pos x="70" y="50"/>
                </a:cxn>
                <a:cxn ang="0">
                  <a:pos x="66" y="50"/>
                </a:cxn>
                <a:cxn ang="0">
                  <a:pos x="66" y="48"/>
                </a:cxn>
                <a:cxn ang="0">
                  <a:pos x="66" y="44"/>
                </a:cxn>
                <a:cxn ang="0">
                  <a:pos x="68" y="42"/>
                </a:cxn>
                <a:cxn ang="0">
                  <a:pos x="70" y="42"/>
                </a:cxn>
                <a:cxn ang="0">
                  <a:pos x="74" y="38"/>
                </a:cxn>
                <a:cxn ang="0">
                  <a:pos x="78" y="34"/>
                </a:cxn>
                <a:cxn ang="0">
                  <a:pos x="74" y="42"/>
                </a:cxn>
                <a:cxn ang="0">
                  <a:pos x="76" y="44"/>
                </a:cxn>
                <a:cxn ang="0">
                  <a:pos x="74" y="46"/>
                </a:cxn>
                <a:cxn ang="0">
                  <a:pos x="74" y="48"/>
                </a:cxn>
                <a:cxn ang="0">
                  <a:pos x="78" y="48"/>
                </a:cxn>
                <a:cxn ang="0">
                  <a:pos x="78" y="40"/>
                </a:cxn>
                <a:cxn ang="0">
                  <a:pos x="80" y="40"/>
                </a:cxn>
                <a:cxn ang="0">
                  <a:pos x="82" y="40"/>
                </a:cxn>
                <a:cxn ang="0">
                  <a:pos x="84" y="42"/>
                </a:cxn>
                <a:cxn ang="0">
                  <a:pos x="82" y="44"/>
                </a:cxn>
                <a:cxn ang="0">
                  <a:pos x="80" y="48"/>
                </a:cxn>
                <a:cxn ang="0">
                  <a:pos x="84" y="48"/>
                </a:cxn>
              </a:cxnLst>
              <a:rect l="0" t="0" r="r" b="b"/>
              <a:pathLst>
                <a:path w="128" h="130">
                  <a:moveTo>
                    <a:pt x="118" y="58"/>
                  </a:moveTo>
                  <a:lnTo>
                    <a:pt x="112" y="56"/>
                  </a:lnTo>
                  <a:lnTo>
                    <a:pt x="108" y="54"/>
                  </a:lnTo>
                  <a:lnTo>
                    <a:pt x="106" y="40"/>
                  </a:lnTo>
                  <a:lnTo>
                    <a:pt x="94" y="32"/>
                  </a:lnTo>
                  <a:lnTo>
                    <a:pt x="90" y="30"/>
                  </a:lnTo>
                  <a:lnTo>
                    <a:pt x="84" y="22"/>
                  </a:lnTo>
                  <a:lnTo>
                    <a:pt x="78" y="12"/>
                  </a:lnTo>
                  <a:lnTo>
                    <a:pt x="72" y="4"/>
                  </a:lnTo>
                  <a:lnTo>
                    <a:pt x="72" y="0"/>
                  </a:lnTo>
                  <a:lnTo>
                    <a:pt x="68" y="0"/>
                  </a:lnTo>
                  <a:lnTo>
                    <a:pt x="64" y="2"/>
                  </a:lnTo>
                  <a:lnTo>
                    <a:pt x="58" y="4"/>
                  </a:lnTo>
                  <a:lnTo>
                    <a:pt x="50" y="12"/>
                  </a:lnTo>
                  <a:lnTo>
                    <a:pt x="48" y="6"/>
                  </a:lnTo>
                  <a:lnTo>
                    <a:pt x="40" y="4"/>
                  </a:lnTo>
                  <a:lnTo>
                    <a:pt x="14" y="10"/>
                  </a:lnTo>
                  <a:lnTo>
                    <a:pt x="14" y="60"/>
                  </a:lnTo>
                  <a:lnTo>
                    <a:pt x="2" y="58"/>
                  </a:lnTo>
                  <a:lnTo>
                    <a:pt x="0" y="60"/>
                  </a:lnTo>
                  <a:lnTo>
                    <a:pt x="0" y="80"/>
                  </a:lnTo>
                  <a:lnTo>
                    <a:pt x="0" y="100"/>
                  </a:lnTo>
                  <a:lnTo>
                    <a:pt x="12" y="112"/>
                  </a:lnTo>
                  <a:lnTo>
                    <a:pt x="14" y="118"/>
                  </a:lnTo>
                  <a:lnTo>
                    <a:pt x="10" y="126"/>
                  </a:lnTo>
                  <a:lnTo>
                    <a:pt x="12" y="128"/>
                  </a:lnTo>
                  <a:lnTo>
                    <a:pt x="22" y="130"/>
                  </a:lnTo>
                  <a:lnTo>
                    <a:pt x="32" y="128"/>
                  </a:lnTo>
                  <a:lnTo>
                    <a:pt x="46" y="110"/>
                  </a:lnTo>
                  <a:lnTo>
                    <a:pt x="54" y="110"/>
                  </a:lnTo>
                  <a:lnTo>
                    <a:pt x="66" y="114"/>
                  </a:lnTo>
                  <a:lnTo>
                    <a:pt x="76" y="112"/>
                  </a:lnTo>
                  <a:lnTo>
                    <a:pt x="80" y="102"/>
                  </a:lnTo>
                  <a:lnTo>
                    <a:pt x="90" y="92"/>
                  </a:lnTo>
                  <a:lnTo>
                    <a:pt x="96" y="86"/>
                  </a:lnTo>
                  <a:lnTo>
                    <a:pt x="102" y="78"/>
                  </a:lnTo>
                  <a:lnTo>
                    <a:pt x="112" y="70"/>
                  </a:lnTo>
                  <a:lnTo>
                    <a:pt x="128" y="62"/>
                  </a:lnTo>
                  <a:lnTo>
                    <a:pt x="118" y="58"/>
                  </a:lnTo>
                  <a:close/>
                  <a:moveTo>
                    <a:pt x="84" y="48"/>
                  </a:moveTo>
                  <a:lnTo>
                    <a:pt x="82" y="52"/>
                  </a:lnTo>
                  <a:lnTo>
                    <a:pt x="80" y="54"/>
                  </a:lnTo>
                  <a:lnTo>
                    <a:pt x="74" y="50"/>
                  </a:lnTo>
                  <a:lnTo>
                    <a:pt x="70" y="50"/>
                  </a:lnTo>
                  <a:lnTo>
                    <a:pt x="66" y="50"/>
                  </a:lnTo>
                  <a:lnTo>
                    <a:pt x="66" y="48"/>
                  </a:lnTo>
                  <a:lnTo>
                    <a:pt x="66" y="44"/>
                  </a:lnTo>
                  <a:lnTo>
                    <a:pt x="68" y="42"/>
                  </a:lnTo>
                  <a:lnTo>
                    <a:pt x="70" y="42"/>
                  </a:lnTo>
                  <a:lnTo>
                    <a:pt x="74" y="38"/>
                  </a:lnTo>
                  <a:lnTo>
                    <a:pt x="78" y="34"/>
                  </a:lnTo>
                  <a:lnTo>
                    <a:pt x="74" y="42"/>
                  </a:lnTo>
                  <a:lnTo>
                    <a:pt x="76" y="44"/>
                  </a:lnTo>
                  <a:lnTo>
                    <a:pt x="74" y="46"/>
                  </a:lnTo>
                  <a:lnTo>
                    <a:pt x="74" y="48"/>
                  </a:lnTo>
                  <a:lnTo>
                    <a:pt x="78" y="48"/>
                  </a:lnTo>
                  <a:lnTo>
                    <a:pt x="78" y="40"/>
                  </a:lnTo>
                  <a:lnTo>
                    <a:pt x="80" y="40"/>
                  </a:lnTo>
                  <a:lnTo>
                    <a:pt x="82" y="40"/>
                  </a:lnTo>
                  <a:lnTo>
                    <a:pt x="84" y="42"/>
                  </a:lnTo>
                  <a:lnTo>
                    <a:pt x="82" y="44"/>
                  </a:lnTo>
                  <a:lnTo>
                    <a:pt x="80" y="48"/>
                  </a:lnTo>
                  <a:lnTo>
                    <a:pt x="84" y="4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50" name="Freeform 824">
              <a:extLst>
                <a:ext uri="{FF2B5EF4-FFF2-40B4-BE49-F238E27FC236}">
                  <a16:creationId xmlns:a16="http://schemas.microsoft.com/office/drawing/2014/main" id="{48972712-5D43-46AD-A54D-7CD5715C89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22838" y="1763713"/>
              <a:ext cx="3470275" cy="1743075"/>
            </a:xfrm>
            <a:custGeom>
              <a:avLst/>
              <a:gdLst/>
              <a:ahLst/>
              <a:cxnLst>
                <a:cxn ang="0">
                  <a:pos x="2122" y="486"/>
                </a:cxn>
                <a:cxn ang="0">
                  <a:pos x="2110" y="472"/>
                </a:cxn>
                <a:cxn ang="0">
                  <a:pos x="1922" y="376"/>
                </a:cxn>
                <a:cxn ang="0">
                  <a:pos x="1766" y="340"/>
                </a:cxn>
                <a:cxn ang="0">
                  <a:pos x="1512" y="320"/>
                </a:cxn>
                <a:cxn ang="0">
                  <a:pos x="1334" y="232"/>
                </a:cxn>
                <a:cxn ang="0">
                  <a:pos x="1144" y="220"/>
                </a:cxn>
                <a:cxn ang="0">
                  <a:pos x="1086" y="224"/>
                </a:cxn>
                <a:cxn ang="0">
                  <a:pos x="1054" y="36"/>
                </a:cxn>
                <a:cxn ang="0">
                  <a:pos x="924" y="96"/>
                </a:cxn>
                <a:cxn ang="0">
                  <a:pos x="800" y="208"/>
                </a:cxn>
                <a:cxn ang="0">
                  <a:pos x="754" y="376"/>
                </a:cxn>
                <a:cxn ang="0">
                  <a:pos x="686" y="326"/>
                </a:cxn>
                <a:cxn ang="0">
                  <a:pos x="678" y="420"/>
                </a:cxn>
                <a:cxn ang="0">
                  <a:pos x="606" y="512"/>
                </a:cxn>
                <a:cxn ang="0">
                  <a:pos x="610" y="262"/>
                </a:cxn>
                <a:cxn ang="0">
                  <a:pos x="536" y="424"/>
                </a:cxn>
                <a:cxn ang="0">
                  <a:pos x="362" y="440"/>
                </a:cxn>
                <a:cxn ang="0">
                  <a:pos x="264" y="458"/>
                </a:cxn>
                <a:cxn ang="0">
                  <a:pos x="134" y="548"/>
                </a:cxn>
                <a:cxn ang="0">
                  <a:pos x="158" y="518"/>
                </a:cxn>
                <a:cxn ang="0">
                  <a:pos x="44" y="392"/>
                </a:cxn>
                <a:cxn ang="0">
                  <a:pos x="60" y="622"/>
                </a:cxn>
                <a:cxn ang="0">
                  <a:pos x="16" y="784"/>
                </a:cxn>
                <a:cxn ang="0">
                  <a:pos x="92" y="880"/>
                </a:cxn>
                <a:cxn ang="0">
                  <a:pos x="170" y="974"/>
                </a:cxn>
                <a:cxn ang="0">
                  <a:pos x="182" y="1056"/>
                </a:cxn>
                <a:cxn ang="0">
                  <a:pos x="276" y="1016"/>
                </a:cxn>
                <a:cxn ang="0">
                  <a:pos x="268" y="934"/>
                </a:cxn>
                <a:cxn ang="0">
                  <a:pos x="370" y="918"/>
                </a:cxn>
                <a:cxn ang="0">
                  <a:pos x="454" y="882"/>
                </a:cxn>
                <a:cxn ang="0">
                  <a:pos x="562" y="812"/>
                </a:cxn>
                <a:cxn ang="0">
                  <a:pos x="636" y="854"/>
                </a:cxn>
                <a:cxn ang="0">
                  <a:pos x="810" y="958"/>
                </a:cxn>
                <a:cxn ang="0">
                  <a:pos x="1044" y="920"/>
                </a:cxn>
                <a:cxn ang="0">
                  <a:pos x="1294" y="860"/>
                </a:cxn>
                <a:cxn ang="0">
                  <a:pos x="1418" y="1032"/>
                </a:cxn>
                <a:cxn ang="0">
                  <a:pos x="1396" y="1076"/>
                </a:cxn>
                <a:cxn ang="0">
                  <a:pos x="1528" y="868"/>
                </a:cxn>
                <a:cxn ang="0">
                  <a:pos x="1450" y="830"/>
                </a:cxn>
                <a:cxn ang="0">
                  <a:pos x="1636" y="706"/>
                </a:cxn>
                <a:cxn ang="0">
                  <a:pos x="1786" y="646"/>
                </a:cxn>
                <a:cxn ang="0">
                  <a:pos x="1806" y="686"/>
                </a:cxn>
                <a:cxn ang="0">
                  <a:pos x="1794" y="834"/>
                </a:cxn>
                <a:cxn ang="0">
                  <a:pos x="1808" y="754"/>
                </a:cxn>
                <a:cxn ang="0">
                  <a:pos x="1962" y="652"/>
                </a:cxn>
                <a:cxn ang="0">
                  <a:pos x="2048" y="552"/>
                </a:cxn>
                <a:cxn ang="0">
                  <a:pos x="2094" y="534"/>
                </a:cxn>
                <a:cxn ang="0">
                  <a:pos x="2138" y="568"/>
                </a:cxn>
                <a:cxn ang="0">
                  <a:pos x="2168" y="534"/>
                </a:cxn>
                <a:cxn ang="0">
                  <a:pos x="72" y="688"/>
                </a:cxn>
                <a:cxn ang="0">
                  <a:pos x="74" y="674"/>
                </a:cxn>
                <a:cxn ang="0">
                  <a:pos x="98" y="628"/>
                </a:cxn>
                <a:cxn ang="0">
                  <a:pos x="118" y="652"/>
                </a:cxn>
                <a:cxn ang="0">
                  <a:pos x="152" y="748"/>
                </a:cxn>
                <a:cxn ang="0">
                  <a:pos x="160" y="742"/>
                </a:cxn>
                <a:cxn ang="0">
                  <a:pos x="300" y="858"/>
                </a:cxn>
                <a:cxn ang="0">
                  <a:pos x="314" y="812"/>
                </a:cxn>
                <a:cxn ang="0">
                  <a:pos x="856" y="820"/>
                </a:cxn>
                <a:cxn ang="0">
                  <a:pos x="1002" y="794"/>
                </a:cxn>
                <a:cxn ang="0">
                  <a:pos x="1064" y="886"/>
                </a:cxn>
                <a:cxn ang="0">
                  <a:pos x="1100" y="818"/>
                </a:cxn>
              </a:cxnLst>
              <a:rect l="0" t="0" r="r" b="b"/>
              <a:pathLst>
                <a:path w="2186" h="1098">
                  <a:moveTo>
                    <a:pt x="2180" y="516"/>
                  </a:moveTo>
                  <a:lnTo>
                    <a:pt x="2178" y="512"/>
                  </a:lnTo>
                  <a:lnTo>
                    <a:pt x="2174" y="514"/>
                  </a:lnTo>
                  <a:lnTo>
                    <a:pt x="2174" y="514"/>
                  </a:lnTo>
                  <a:lnTo>
                    <a:pt x="2176" y="512"/>
                  </a:lnTo>
                  <a:lnTo>
                    <a:pt x="2164" y="500"/>
                  </a:lnTo>
                  <a:lnTo>
                    <a:pt x="2158" y="490"/>
                  </a:lnTo>
                  <a:lnTo>
                    <a:pt x="2146" y="488"/>
                  </a:lnTo>
                  <a:lnTo>
                    <a:pt x="2146" y="492"/>
                  </a:lnTo>
                  <a:lnTo>
                    <a:pt x="2138" y="488"/>
                  </a:lnTo>
                  <a:lnTo>
                    <a:pt x="2140" y="492"/>
                  </a:lnTo>
                  <a:lnTo>
                    <a:pt x="2138" y="494"/>
                  </a:lnTo>
                  <a:lnTo>
                    <a:pt x="2136" y="490"/>
                  </a:lnTo>
                  <a:lnTo>
                    <a:pt x="2138" y="486"/>
                  </a:lnTo>
                  <a:lnTo>
                    <a:pt x="2132" y="484"/>
                  </a:lnTo>
                  <a:lnTo>
                    <a:pt x="2132" y="488"/>
                  </a:lnTo>
                  <a:lnTo>
                    <a:pt x="2126" y="486"/>
                  </a:lnTo>
                  <a:lnTo>
                    <a:pt x="2122" y="486"/>
                  </a:lnTo>
                  <a:lnTo>
                    <a:pt x="2124" y="488"/>
                  </a:lnTo>
                  <a:lnTo>
                    <a:pt x="2128" y="488"/>
                  </a:lnTo>
                  <a:lnTo>
                    <a:pt x="2126" y="500"/>
                  </a:lnTo>
                  <a:lnTo>
                    <a:pt x="2132" y="504"/>
                  </a:lnTo>
                  <a:lnTo>
                    <a:pt x="2132" y="508"/>
                  </a:lnTo>
                  <a:lnTo>
                    <a:pt x="2128" y="510"/>
                  </a:lnTo>
                  <a:lnTo>
                    <a:pt x="2128" y="504"/>
                  </a:lnTo>
                  <a:lnTo>
                    <a:pt x="2124" y="504"/>
                  </a:lnTo>
                  <a:lnTo>
                    <a:pt x="2124" y="500"/>
                  </a:lnTo>
                  <a:lnTo>
                    <a:pt x="2118" y="496"/>
                  </a:lnTo>
                  <a:lnTo>
                    <a:pt x="2120" y="490"/>
                  </a:lnTo>
                  <a:lnTo>
                    <a:pt x="2114" y="474"/>
                  </a:lnTo>
                  <a:lnTo>
                    <a:pt x="2118" y="478"/>
                  </a:lnTo>
                  <a:lnTo>
                    <a:pt x="2118" y="474"/>
                  </a:lnTo>
                  <a:lnTo>
                    <a:pt x="2112" y="470"/>
                  </a:lnTo>
                  <a:lnTo>
                    <a:pt x="2110" y="464"/>
                  </a:lnTo>
                  <a:lnTo>
                    <a:pt x="2102" y="462"/>
                  </a:lnTo>
                  <a:lnTo>
                    <a:pt x="2110" y="472"/>
                  </a:lnTo>
                  <a:lnTo>
                    <a:pt x="2096" y="464"/>
                  </a:lnTo>
                  <a:lnTo>
                    <a:pt x="2100" y="462"/>
                  </a:lnTo>
                  <a:lnTo>
                    <a:pt x="2100" y="458"/>
                  </a:lnTo>
                  <a:lnTo>
                    <a:pt x="2088" y="456"/>
                  </a:lnTo>
                  <a:lnTo>
                    <a:pt x="2090" y="452"/>
                  </a:lnTo>
                  <a:lnTo>
                    <a:pt x="2088" y="450"/>
                  </a:lnTo>
                  <a:lnTo>
                    <a:pt x="2084" y="450"/>
                  </a:lnTo>
                  <a:lnTo>
                    <a:pt x="2084" y="446"/>
                  </a:lnTo>
                  <a:lnTo>
                    <a:pt x="2078" y="442"/>
                  </a:lnTo>
                  <a:lnTo>
                    <a:pt x="2074" y="444"/>
                  </a:lnTo>
                  <a:lnTo>
                    <a:pt x="2072" y="438"/>
                  </a:lnTo>
                  <a:lnTo>
                    <a:pt x="2064" y="434"/>
                  </a:lnTo>
                  <a:lnTo>
                    <a:pt x="2062" y="426"/>
                  </a:lnTo>
                  <a:lnTo>
                    <a:pt x="2048" y="420"/>
                  </a:lnTo>
                  <a:lnTo>
                    <a:pt x="2048" y="420"/>
                  </a:lnTo>
                  <a:lnTo>
                    <a:pt x="2026" y="400"/>
                  </a:lnTo>
                  <a:lnTo>
                    <a:pt x="1994" y="384"/>
                  </a:lnTo>
                  <a:lnTo>
                    <a:pt x="1922" y="376"/>
                  </a:lnTo>
                  <a:lnTo>
                    <a:pt x="1920" y="378"/>
                  </a:lnTo>
                  <a:lnTo>
                    <a:pt x="1920" y="388"/>
                  </a:lnTo>
                  <a:lnTo>
                    <a:pt x="1916" y="394"/>
                  </a:lnTo>
                  <a:lnTo>
                    <a:pt x="1922" y="396"/>
                  </a:lnTo>
                  <a:lnTo>
                    <a:pt x="1928" y="414"/>
                  </a:lnTo>
                  <a:lnTo>
                    <a:pt x="1916" y="426"/>
                  </a:lnTo>
                  <a:lnTo>
                    <a:pt x="1892" y="408"/>
                  </a:lnTo>
                  <a:lnTo>
                    <a:pt x="1890" y="394"/>
                  </a:lnTo>
                  <a:lnTo>
                    <a:pt x="1884" y="388"/>
                  </a:lnTo>
                  <a:lnTo>
                    <a:pt x="1872" y="398"/>
                  </a:lnTo>
                  <a:lnTo>
                    <a:pt x="1838" y="394"/>
                  </a:lnTo>
                  <a:lnTo>
                    <a:pt x="1834" y="386"/>
                  </a:lnTo>
                  <a:lnTo>
                    <a:pt x="1798" y="402"/>
                  </a:lnTo>
                  <a:lnTo>
                    <a:pt x="1798" y="396"/>
                  </a:lnTo>
                  <a:lnTo>
                    <a:pt x="1784" y="390"/>
                  </a:lnTo>
                  <a:lnTo>
                    <a:pt x="1776" y="386"/>
                  </a:lnTo>
                  <a:lnTo>
                    <a:pt x="1780" y="362"/>
                  </a:lnTo>
                  <a:lnTo>
                    <a:pt x="1766" y="340"/>
                  </a:lnTo>
                  <a:lnTo>
                    <a:pt x="1710" y="340"/>
                  </a:lnTo>
                  <a:lnTo>
                    <a:pt x="1682" y="346"/>
                  </a:lnTo>
                  <a:lnTo>
                    <a:pt x="1670" y="340"/>
                  </a:lnTo>
                  <a:lnTo>
                    <a:pt x="1678" y="332"/>
                  </a:lnTo>
                  <a:lnTo>
                    <a:pt x="1668" y="320"/>
                  </a:lnTo>
                  <a:lnTo>
                    <a:pt x="1656" y="322"/>
                  </a:lnTo>
                  <a:lnTo>
                    <a:pt x="1650" y="312"/>
                  </a:lnTo>
                  <a:lnTo>
                    <a:pt x="1634" y="310"/>
                  </a:lnTo>
                  <a:lnTo>
                    <a:pt x="1640" y="300"/>
                  </a:lnTo>
                  <a:lnTo>
                    <a:pt x="1648" y="302"/>
                  </a:lnTo>
                  <a:lnTo>
                    <a:pt x="1644" y="290"/>
                  </a:lnTo>
                  <a:lnTo>
                    <a:pt x="1528" y="260"/>
                  </a:lnTo>
                  <a:lnTo>
                    <a:pt x="1524" y="264"/>
                  </a:lnTo>
                  <a:lnTo>
                    <a:pt x="1528" y="270"/>
                  </a:lnTo>
                  <a:lnTo>
                    <a:pt x="1510" y="296"/>
                  </a:lnTo>
                  <a:lnTo>
                    <a:pt x="1512" y="302"/>
                  </a:lnTo>
                  <a:lnTo>
                    <a:pt x="1510" y="308"/>
                  </a:lnTo>
                  <a:lnTo>
                    <a:pt x="1512" y="320"/>
                  </a:lnTo>
                  <a:lnTo>
                    <a:pt x="1506" y="316"/>
                  </a:lnTo>
                  <a:lnTo>
                    <a:pt x="1486" y="332"/>
                  </a:lnTo>
                  <a:lnTo>
                    <a:pt x="1464" y="318"/>
                  </a:lnTo>
                  <a:lnTo>
                    <a:pt x="1454" y="312"/>
                  </a:lnTo>
                  <a:lnTo>
                    <a:pt x="1428" y="322"/>
                  </a:lnTo>
                  <a:lnTo>
                    <a:pt x="1416" y="298"/>
                  </a:lnTo>
                  <a:lnTo>
                    <a:pt x="1396" y="350"/>
                  </a:lnTo>
                  <a:lnTo>
                    <a:pt x="1392" y="342"/>
                  </a:lnTo>
                  <a:lnTo>
                    <a:pt x="1378" y="336"/>
                  </a:lnTo>
                  <a:lnTo>
                    <a:pt x="1368" y="310"/>
                  </a:lnTo>
                  <a:lnTo>
                    <a:pt x="1364" y="312"/>
                  </a:lnTo>
                  <a:lnTo>
                    <a:pt x="1362" y="300"/>
                  </a:lnTo>
                  <a:lnTo>
                    <a:pt x="1372" y="290"/>
                  </a:lnTo>
                  <a:lnTo>
                    <a:pt x="1374" y="280"/>
                  </a:lnTo>
                  <a:lnTo>
                    <a:pt x="1368" y="270"/>
                  </a:lnTo>
                  <a:lnTo>
                    <a:pt x="1372" y="252"/>
                  </a:lnTo>
                  <a:lnTo>
                    <a:pt x="1354" y="230"/>
                  </a:lnTo>
                  <a:lnTo>
                    <a:pt x="1334" y="232"/>
                  </a:lnTo>
                  <a:lnTo>
                    <a:pt x="1296" y="212"/>
                  </a:lnTo>
                  <a:lnTo>
                    <a:pt x="1296" y="220"/>
                  </a:lnTo>
                  <a:lnTo>
                    <a:pt x="1290" y="216"/>
                  </a:lnTo>
                  <a:lnTo>
                    <a:pt x="1288" y="230"/>
                  </a:lnTo>
                  <a:lnTo>
                    <a:pt x="1292" y="246"/>
                  </a:lnTo>
                  <a:lnTo>
                    <a:pt x="1288" y="250"/>
                  </a:lnTo>
                  <a:lnTo>
                    <a:pt x="1244" y="254"/>
                  </a:lnTo>
                  <a:lnTo>
                    <a:pt x="1226" y="244"/>
                  </a:lnTo>
                  <a:lnTo>
                    <a:pt x="1230" y="230"/>
                  </a:lnTo>
                  <a:lnTo>
                    <a:pt x="1188" y="220"/>
                  </a:lnTo>
                  <a:lnTo>
                    <a:pt x="1158" y="228"/>
                  </a:lnTo>
                  <a:lnTo>
                    <a:pt x="1174" y="244"/>
                  </a:lnTo>
                  <a:lnTo>
                    <a:pt x="1162" y="238"/>
                  </a:lnTo>
                  <a:lnTo>
                    <a:pt x="1154" y="232"/>
                  </a:lnTo>
                  <a:lnTo>
                    <a:pt x="1156" y="222"/>
                  </a:lnTo>
                  <a:lnTo>
                    <a:pt x="1148" y="204"/>
                  </a:lnTo>
                  <a:lnTo>
                    <a:pt x="1150" y="216"/>
                  </a:lnTo>
                  <a:lnTo>
                    <a:pt x="1144" y="220"/>
                  </a:lnTo>
                  <a:lnTo>
                    <a:pt x="1128" y="214"/>
                  </a:lnTo>
                  <a:lnTo>
                    <a:pt x="1132" y="202"/>
                  </a:lnTo>
                  <a:lnTo>
                    <a:pt x="1122" y="210"/>
                  </a:lnTo>
                  <a:lnTo>
                    <a:pt x="1112" y="204"/>
                  </a:lnTo>
                  <a:lnTo>
                    <a:pt x="1104" y="214"/>
                  </a:lnTo>
                  <a:lnTo>
                    <a:pt x="1106" y="224"/>
                  </a:lnTo>
                  <a:lnTo>
                    <a:pt x="1122" y="220"/>
                  </a:lnTo>
                  <a:lnTo>
                    <a:pt x="1106" y="232"/>
                  </a:lnTo>
                  <a:lnTo>
                    <a:pt x="1100" y="226"/>
                  </a:lnTo>
                  <a:lnTo>
                    <a:pt x="1100" y="236"/>
                  </a:lnTo>
                  <a:lnTo>
                    <a:pt x="1078" y="246"/>
                  </a:lnTo>
                  <a:lnTo>
                    <a:pt x="1062" y="244"/>
                  </a:lnTo>
                  <a:lnTo>
                    <a:pt x="1060" y="246"/>
                  </a:lnTo>
                  <a:lnTo>
                    <a:pt x="1062" y="254"/>
                  </a:lnTo>
                  <a:lnTo>
                    <a:pt x="1050" y="258"/>
                  </a:lnTo>
                  <a:lnTo>
                    <a:pt x="1058" y="242"/>
                  </a:lnTo>
                  <a:lnTo>
                    <a:pt x="1072" y="224"/>
                  </a:lnTo>
                  <a:lnTo>
                    <a:pt x="1086" y="224"/>
                  </a:lnTo>
                  <a:lnTo>
                    <a:pt x="1116" y="180"/>
                  </a:lnTo>
                  <a:lnTo>
                    <a:pt x="1152" y="152"/>
                  </a:lnTo>
                  <a:lnTo>
                    <a:pt x="1160" y="140"/>
                  </a:lnTo>
                  <a:lnTo>
                    <a:pt x="1160" y="128"/>
                  </a:lnTo>
                  <a:lnTo>
                    <a:pt x="1158" y="120"/>
                  </a:lnTo>
                  <a:lnTo>
                    <a:pt x="1162" y="112"/>
                  </a:lnTo>
                  <a:lnTo>
                    <a:pt x="1154" y="88"/>
                  </a:lnTo>
                  <a:lnTo>
                    <a:pt x="1148" y="98"/>
                  </a:lnTo>
                  <a:lnTo>
                    <a:pt x="1144" y="90"/>
                  </a:lnTo>
                  <a:lnTo>
                    <a:pt x="1146" y="84"/>
                  </a:lnTo>
                  <a:lnTo>
                    <a:pt x="1126" y="60"/>
                  </a:lnTo>
                  <a:lnTo>
                    <a:pt x="1086" y="58"/>
                  </a:lnTo>
                  <a:lnTo>
                    <a:pt x="1076" y="76"/>
                  </a:lnTo>
                  <a:lnTo>
                    <a:pt x="1060" y="76"/>
                  </a:lnTo>
                  <a:lnTo>
                    <a:pt x="1072" y="58"/>
                  </a:lnTo>
                  <a:lnTo>
                    <a:pt x="1074" y="46"/>
                  </a:lnTo>
                  <a:lnTo>
                    <a:pt x="1054" y="44"/>
                  </a:lnTo>
                  <a:lnTo>
                    <a:pt x="1054" y="36"/>
                  </a:lnTo>
                  <a:lnTo>
                    <a:pt x="1034" y="46"/>
                  </a:lnTo>
                  <a:lnTo>
                    <a:pt x="1058" y="24"/>
                  </a:lnTo>
                  <a:lnTo>
                    <a:pt x="1054" y="12"/>
                  </a:lnTo>
                  <a:lnTo>
                    <a:pt x="1032" y="0"/>
                  </a:lnTo>
                  <a:lnTo>
                    <a:pt x="1018" y="6"/>
                  </a:lnTo>
                  <a:lnTo>
                    <a:pt x="994" y="40"/>
                  </a:lnTo>
                  <a:lnTo>
                    <a:pt x="988" y="54"/>
                  </a:lnTo>
                  <a:lnTo>
                    <a:pt x="996" y="64"/>
                  </a:lnTo>
                  <a:lnTo>
                    <a:pt x="992" y="70"/>
                  </a:lnTo>
                  <a:lnTo>
                    <a:pt x="962" y="74"/>
                  </a:lnTo>
                  <a:lnTo>
                    <a:pt x="974" y="88"/>
                  </a:lnTo>
                  <a:lnTo>
                    <a:pt x="972" y="100"/>
                  </a:lnTo>
                  <a:lnTo>
                    <a:pt x="958" y="86"/>
                  </a:lnTo>
                  <a:lnTo>
                    <a:pt x="930" y="108"/>
                  </a:lnTo>
                  <a:lnTo>
                    <a:pt x="932" y="102"/>
                  </a:lnTo>
                  <a:lnTo>
                    <a:pt x="928" y="102"/>
                  </a:lnTo>
                  <a:lnTo>
                    <a:pt x="918" y="108"/>
                  </a:lnTo>
                  <a:lnTo>
                    <a:pt x="924" y="96"/>
                  </a:lnTo>
                  <a:lnTo>
                    <a:pt x="920" y="94"/>
                  </a:lnTo>
                  <a:lnTo>
                    <a:pt x="880" y="100"/>
                  </a:lnTo>
                  <a:lnTo>
                    <a:pt x="888" y="110"/>
                  </a:lnTo>
                  <a:lnTo>
                    <a:pt x="844" y="126"/>
                  </a:lnTo>
                  <a:lnTo>
                    <a:pt x="844" y="124"/>
                  </a:lnTo>
                  <a:lnTo>
                    <a:pt x="834" y="128"/>
                  </a:lnTo>
                  <a:lnTo>
                    <a:pt x="818" y="148"/>
                  </a:lnTo>
                  <a:lnTo>
                    <a:pt x="802" y="148"/>
                  </a:lnTo>
                  <a:lnTo>
                    <a:pt x="806" y="156"/>
                  </a:lnTo>
                  <a:lnTo>
                    <a:pt x="800" y="172"/>
                  </a:lnTo>
                  <a:lnTo>
                    <a:pt x="788" y="162"/>
                  </a:lnTo>
                  <a:lnTo>
                    <a:pt x="786" y="172"/>
                  </a:lnTo>
                  <a:lnTo>
                    <a:pt x="798" y="176"/>
                  </a:lnTo>
                  <a:lnTo>
                    <a:pt x="788" y="186"/>
                  </a:lnTo>
                  <a:lnTo>
                    <a:pt x="798" y="192"/>
                  </a:lnTo>
                  <a:lnTo>
                    <a:pt x="802" y="202"/>
                  </a:lnTo>
                  <a:lnTo>
                    <a:pt x="798" y="202"/>
                  </a:lnTo>
                  <a:lnTo>
                    <a:pt x="800" y="208"/>
                  </a:lnTo>
                  <a:lnTo>
                    <a:pt x="718" y="226"/>
                  </a:lnTo>
                  <a:lnTo>
                    <a:pt x="722" y="230"/>
                  </a:lnTo>
                  <a:lnTo>
                    <a:pt x="714" y="236"/>
                  </a:lnTo>
                  <a:lnTo>
                    <a:pt x="718" y="238"/>
                  </a:lnTo>
                  <a:lnTo>
                    <a:pt x="714" y="242"/>
                  </a:lnTo>
                  <a:lnTo>
                    <a:pt x="724" y="256"/>
                  </a:lnTo>
                  <a:lnTo>
                    <a:pt x="720" y="264"/>
                  </a:lnTo>
                  <a:lnTo>
                    <a:pt x="724" y="276"/>
                  </a:lnTo>
                  <a:lnTo>
                    <a:pt x="742" y="284"/>
                  </a:lnTo>
                  <a:lnTo>
                    <a:pt x="742" y="288"/>
                  </a:lnTo>
                  <a:lnTo>
                    <a:pt x="740" y="292"/>
                  </a:lnTo>
                  <a:lnTo>
                    <a:pt x="756" y="302"/>
                  </a:lnTo>
                  <a:lnTo>
                    <a:pt x="760" y="312"/>
                  </a:lnTo>
                  <a:lnTo>
                    <a:pt x="754" y="328"/>
                  </a:lnTo>
                  <a:lnTo>
                    <a:pt x="760" y="352"/>
                  </a:lnTo>
                  <a:lnTo>
                    <a:pt x="760" y="364"/>
                  </a:lnTo>
                  <a:lnTo>
                    <a:pt x="752" y="366"/>
                  </a:lnTo>
                  <a:lnTo>
                    <a:pt x="754" y="376"/>
                  </a:lnTo>
                  <a:lnTo>
                    <a:pt x="744" y="372"/>
                  </a:lnTo>
                  <a:lnTo>
                    <a:pt x="740" y="368"/>
                  </a:lnTo>
                  <a:lnTo>
                    <a:pt x="740" y="356"/>
                  </a:lnTo>
                  <a:lnTo>
                    <a:pt x="742" y="348"/>
                  </a:lnTo>
                  <a:lnTo>
                    <a:pt x="740" y="330"/>
                  </a:lnTo>
                  <a:lnTo>
                    <a:pt x="750" y="322"/>
                  </a:lnTo>
                  <a:lnTo>
                    <a:pt x="754" y="310"/>
                  </a:lnTo>
                  <a:lnTo>
                    <a:pt x="730" y="308"/>
                  </a:lnTo>
                  <a:lnTo>
                    <a:pt x="700" y="280"/>
                  </a:lnTo>
                  <a:lnTo>
                    <a:pt x="684" y="280"/>
                  </a:lnTo>
                  <a:lnTo>
                    <a:pt x="674" y="294"/>
                  </a:lnTo>
                  <a:lnTo>
                    <a:pt x="684" y="296"/>
                  </a:lnTo>
                  <a:lnTo>
                    <a:pt x="682" y="302"/>
                  </a:lnTo>
                  <a:lnTo>
                    <a:pt x="668" y="308"/>
                  </a:lnTo>
                  <a:lnTo>
                    <a:pt x="662" y="296"/>
                  </a:lnTo>
                  <a:lnTo>
                    <a:pt x="656" y="300"/>
                  </a:lnTo>
                  <a:lnTo>
                    <a:pt x="662" y="314"/>
                  </a:lnTo>
                  <a:lnTo>
                    <a:pt x="686" y="326"/>
                  </a:lnTo>
                  <a:lnTo>
                    <a:pt x="686" y="334"/>
                  </a:lnTo>
                  <a:lnTo>
                    <a:pt x="648" y="324"/>
                  </a:lnTo>
                  <a:lnTo>
                    <a:pt x="646" y="320"/>
                  </a:lnTo>
                  <a:lnTo>
                    <a:pt x="650" y="312"/>
                  </a:lnTo>
                  <a:lnTo>
                    <a:pt x="646" y="296"/>
                  </a:lnTo>
                  <a:lnTo>
                    <a:pt x="652" y="284"/>
                  </a:lnTo>
                  <a:lnTo>
                    <a:pt x="652" y="272"/>
                  </a:lnTo>
                  <a:lnTo>
                    <a:pt x="640" y="260"/>
                  </a:lnTo>
                  <a:lnTo>
                    <a:pt x="642" y="284"/>
                  </a:lnTo>
                  <a:lnTo>
                    <a:pt x="620" y="302"/>
                  </a:lnTo>
                  <a:lnTo>
                    <a:pt x="616" y="314"/>
                  </a:lnTo>
                  <a:lnTo>
                    <a:pt x="634" y="352"/>
                  </a:lnTo>
                  <a:lnTo>
                    <a:pt x="624" y="388"/>
                  </a:lnTo>
                  <a:lnTo>
                    <a:pt x="628" y="398"/>
                  </a:lnTo>
                  <a:lnTo>
                    <a:pt x="626" y="408"/>
                  </a:lnTo>
                  <a:lnTo>
                    <a:pt x="644" y="414"/>
                  </a:lnTo>
                  <a:lnTo>
                    <a:pt x="658" y="408"/>
                  </a:lnTo>
                  <a:lnTo>
                    <a:pt x="678" y="420"/>
                  </a:lnTo>
                  <a:lnTo>
                    <a:pt x="686" y="442"/>
                  </a:lnTo>
                  <a:lnTo>
                    <a:pt x="678" y="448"/>
                  </a:lnTo>
                  <a:lnTo>
                    <a:pt x="678" y="460"/>
                  </a:lnTo>
                  <a:lnTo>
                    <a:pt x="696" y="468"/>
                  </a:lnTo>
                  <a:lnTo>
                    <a:pt x="680" y="468"/>
                  </a:lnTo>
                  <a:lnTo>
                    <a:pt x="672" y="462"/>
                  </a:lnTo>
                  <a:lnTo>
                    <a:pt x="676" y="446"/>
                  </a:lnTo>
                  <a:lnTo>
                    <a:pt x="672" y="442"/>
                  </a:lnTo>
                  <a:lnTo>
                    <a:pt x="674" y="436"/>
                  </a:lnTo>
                  <a:lnTo>
                    <a:pt x="664" y="418"/>
                  </a:lnTo>
                  <a:lnTo>
                    <a:pt x="638" y="426"/>
                  </a:lnTo>
                  <a:lnTo>
                    <a:pt x="634" y="438"/>
                  </a:lnTo>
                  <a:lnTo>
                    <a:pt x="640" y="452"/>
                  </a:lnTo>
                  <a:lnTo>
                    <a:pt x="638" y="464"/>
                  </a:lnTo>
                  <a:lnTo>
                    <a:pt x="628" y="476"/>
                  </a:lnTo>
                  <a:lnTo>
                    <a:pt x="622" y="492"/>
                  </a:lnTo>
                  <a:lnTo>
                    <a:pt x="608" y="502"/>
                  </a:lnTo>
                  <a:lnTo>
                    <a:pt x="606" y="512"/>
                  </a:lnTo>
                  <a:lnTo>
                    <a:pt x="604" y="514"/>
                  </a:lnTo>
                  <a:lnTo>
                    <a:pt x="576" y="508"/>
                  </a:lnTo>
                  <a:lnTo>
                    <a:pt x="572" y="496"/>
                  </a:lnTo>
                  <a:lnTo>
                    <a:pt x="602" y="488"/>
                  </a:lnTo>
                  <a:lnTo>
                    <a:pt x="612" y="468"/>
                  </a:lnTo>
                  <a:lnTo>
                    <a:pt x="618" y="462"/>
                  </a:lnTo>
                  <a:lnTo>
                    <a:pt x="618" y="448"/>
                  </a:lnTo>
                  <a:lnTo>
                    <a:pt x="622" y="438"/>
                  </a:lnTo>
                  <a:lnTo>
                    <a:pt x="622" y="430"/>
                  </a:lnTo>
                  <a:lnTo>
                    <a:pt x="610" y="416"/>
                  </a:lnTo>
                  <a:lnTo>
                    <a:pt x="612" y="384"/>
                  </a:lnTo>
                  <a:lnTo>
                    <a:pt x="608" y="368"/>
                  </a:lnTo>
                  <a:lnTo>
                    <a:pt x="612" y="362"/>
                  </a:lnTo>
                  <a:lnTo>
                    <a:pt x="614" y="344"/>
                  </a:lnTo>
                  <a:lnTo>
                    <a:pt x="610" y="330"/>
                  </a:lnTo>
                  <a:lnTo>
                    <a:pt x="600" y="316"/>
                  </a:lnTo>
                  <a:lnTo>
                    <a:pt x="612" y="286"/>
                  </a:lnTo>
                  <a:lnTo>
                    <a:pt x="610" y="262"/>
                  </a:lnTo>
                  <a:lnTo>
                    <a:pt x="598" y="256"/>
                  </a:lnTo>
                  <a:lnTo>
                    <a:pt x="568" y="254"/>
                  </a:lnTo>
                  <a:lnTo>
                    <a:pt x="562" y="270"/>
                  </a:lnTo>
                  <a:lnTo>
                    <a:pt x="554" y="304"/>
                  </a:lnTo>
                  <a:lnTo>
                    <a:pt x="534" y="326"/>
                  </a:lnTo>
                  <a:lnTo>
                    <a:pt x="532" y="336"/>
                  </a:lnTo>
                  <a:lnTo>
                    <a:pt x="536" y="336"/>
                  </a:lnTo>
                  <a:lnTo>
                    <a:pt x="530" y="346"/>
                  </a:lnTo>
                  <a:lnTo>
                    <a:pt x="542" y="350"/>
                  </a:lnTo>
                  <a:lnTo>
                    <a:pt x="538" y="366"/>
                  </a:lnTo>
                  <a:lnTo>
                    <a:pt x="540" y="374"/>
                  </a:lnTo>
                  <a:lnTo>
                    <a:pt x="534" y="376"/>
                  </a:lnTo>
                  <a:lnTo>
                    <a:pt x="534" y="392"/>
                  </a:lnTo>
                  <a:lnTo>
                    <a:pt x="552" y="396"/>
                  </a:lnTo>
                  <a:lnTo>
                    <a:pt x="556" y="416"/>
                  </a:lnTo>
                  <a:lnTo>
                    <a:pt x="564" y="422"/>
                  </a:lnTo>
                  <a:lnTo>
                    <a:pt x="554" y="444"/>
                  </a:lnTo>
                  <a:lnTo>
                    <a:pt x="536" y="424"/>
                  </a:lnTo>
                  <a:lnTo>
                    <a:pt x="498" y="396"/>
                  </a:lnTo>
                  <a:lnTo>
                    <a:pt x="454" y="384"/>
                  </a:lnTo>
                  <a:lnTo>
                    <a:pt x="446" y="392"/>
                  </a:lnTo>
                  <a:lnTo>
                    <a:pt x="454" y="412"/>
                  </a:lnTo>
                  <a:lnTo>
                    <a:pt x="454" y="420"/>
                  </a:lnTo>
                  <a:lnTo>
                    <a:pt x="440" y="428"/>
                  </a:lnTo>
                  <a:lnTo>
                    <a:pt x="442" y="436"/>
                  </a:lnTo>
                  <a:lnTo>
                    <a:pt x="436" y="440"/>
                  </a:lnTo>
                  <a:lnTo>
                    <a:pt x="430" y="436"/>
                  </a:lnTo>
                  <a:lnTo>
                    <a:pt x="434" y="426"/>
                  </a:lnTo>
                  <a:lnTo>
                    <a:pt x="430" y="416"/>
                  </a:lnTo>
                  <a:lnTo>
                    <a:pt x="418" y="420"/>
                  </a:lnTo>
                  <a:lnTo>
                    <a:pt x="408" y="432"/>
                  </a:lnTo>
                  <a:lnTo>
                    <a:pt x="382" y="432"/>
                  </a:lnTo>
                  <a:lnTo>
                    <a:pt x="376" y="438"/>
                  </a:lnTo>
                  <a:lnTo>
                    <a:pt x="374" y="446"/>
                  </a:lnTo>
                  <a:lnTo>
                    <a:pt x="364" y="444"/>
                  </a:lnTo>
                  <a:lnTo>
                    <a:pt x="362" y="440"/>
                  </a:lnTo>
                  <a:lnTo>
                    <a:pt x="360" y="432"/>
                  </a:lnTo>
                  <a:lnTo>
                    <a:pt x="362" y="424"/>
                  </a:lnTo>
                  <a:lnTo>
                    <a:pt x="368" y="416"/>
                  </a:lnTo>
                  <a:lnTo>
                    <a:pt x="354" y="420"/>
                  </a:lnTo>
                  <a:lnTo>
                    <a:pt x="352" y="424"/>
                  </a:lnTo>
                  <a:lnTo>
                    <a:pt x="352" y="430"/>
                  </a:lnTo>
                  <a:lnTo>
                    <a:pt x="346" y="426"/>
                  </a:lnTo>
                  <a:lnTo>
                    <a:pt x="340" y="432"/>
                  </a:lnTo>
                  <a:lnTo>
                    <a:pt x="344" y="434"/>
                  </a:lnTo>
                  <a:lnTo>
                    <a:pt x="342" y="440"/>
                  </a:lnTo>
                  <a:lnTo>
                    <a:pt x="330" y="436"/>
                  </a:lnTo>
                  <a:lnTo>
                    <a:pt x="282" y="468"/>
                  </a:lnTo>
                  <a:lnTo>
                    <a:pt x="278" y="488"/>
                  </a:lnTo>
                  <a:lnTo>
                    <a:pt x="264" y="498"/>
                  </a:lnTo>
                  <a:lnTo>
                    <a:pt x="262" y="492"/>
                  </a:lnTo>
                  <a:lnTo>
                    <a:pt x="254" y="492"/>
                  </a:lnTo>
                  <a:lnTo>
                    <a:pt x="242" y="468"/>
                  </a:lnTo>
                  <a:lnTo>
                    <a:pt x="264" y="458"/>
                  </a:lnTo>
                  <a:lnTo>
                    <a:pt x="260" y="446"/>
                  </a:lnTo>
                  <a:lnTo>
                    <a:pt x="252" y="436"/>
                  </a:lnTo>
                  <a:lnTo>
                    <a:pt x="218" y="428"/>
                  </a:lnTo>
                  <a:lnTo>
                    <a:pt x="230" y="440"/>
                  </a:lnTo>
                  <a:lnTo>
                    <a:pt x="230" y="462"/>
                  </a:lnTo>
                  <a:lnTo>
                    <a:pt x="226" y="476"/>
                  </a:lnTo>
                  <a:lnTo>
                    <a:pt x="236" y="488"/>
                  </a:lnTo>
                  <a:lnTo>
                    <a:pt x="230" y="512"/>
                  </a:lnTo>
                  <a:lnTo>
                    <a:pt x="230" y="524"/>
                  </a:lnTo>
                  <a:lnTo>
                    <a:pt x="226" y="516"/>
                  </a:lnTo>
                  <a:lnTo>
                    <a:pt x="220" y="518"/>
                  </a:lnTo>
                  <a:lnTo>
                    <a:pt x="222" y="512"/>
                  </a:lnTo>
                  <a:lnTo>
                    <a:pt x="206" y="504"/>
                  </a:lnTo>
                  <a:lnTo>
                    <a:pt x="194" y="518"/>
                  </a:lnTo>
                  <a:lnTo>
                    <a:pt x="172" y="534"/>
                  </a:lnTo>
                  <a:lnTo>
                    <a:pt x="174" y="542"/>
                  </a:lnTo>
                  <a:lnTo>
                    <a:pt x="186" y="570"/>
                  </a:lnTo>
                  <a:lnTo>
                    <a:pt x="134" y="548"/>
                  </a:lnTo>
                  <a:lnTo>
                    <a:pt x="128" y="556"/>
                  </a:lnTo>
                  <a:lnTo>
                    <a:pt x="130" y="562"/>
                  </a:lnTo>
                  <a:lnTo>
                    <a:pt x="140" y="574"/>
                  </a:lnTo>
                  <a:lnTo>
                    <a:pt x="146" y="570"/>
                  </a:lnTo>
                  <a:lnTo>
                    <a:pt x="152" y="588"/>
                  </a:lnTo>
                  <a:lnTo>
                    <a:pt x="142" y="590"/>
                  </a:lnTo>
                  <a:lnTo>
                    <a:pt x="106" y="568"/>
                  </a:lnTo>
                  <a:lnTo>
                    <a:pt x="106" y="556"/>
                  </a:lnTo>
                  <a:lnTo>
                    <a:pt x="100" y="542"/>
                  </a:lnTo>
                  <a:lnTo>
                    <a:pt x="104" y="540"/>
                  </a:lnTo>
                  <a:lnTo>
                    <a:pt x="104" y="524"/>
                  </a:lnTo>
                  <a:lnTo>
                    <a:pt x="76" y="498"/>
                  </a:lnTo>
                  <a:lnTo>
                    <a:pt x="70" y="486"/>
                  </a:lnTo>
                  <a:lnTo>
                    <a:pt x="74" y="482"/>
                  </a:lnTo>
                  <a:lnTo>
                    <a:pt x="88" y="496"/>
                  </a:lnTo>
                  <a:lnTo>
                    <a:pt x="100" y="496"/>
                  </a:lnTo>
                  <a:lnTo>
                    <a:pt x="100" y="502"/>
                  </a:lnTo>
                  <a:lnTo>
                    <a:pt x="158" y="518"/>
                  </a:lnTo>
                  <a:lnTo>
                    <a:pt x="176" y="512"/>
                  </a:lnTo>
                  <a:lnTo>
                    <a:pt x="190" y="494"/>
                  </a:lnTo>
                  <a:lnTo>
                    <a:pt x="192" y="482"/>
                  </a:lnTo>
                  <a:lnTo>
                    <a:pt x="190" y="480"/>
                  </a:lnTo>
                  <a:lnTo>
                    <a:pt x="188" y="466"/>
                  </a:lnTo>
                  <a:lnTo>
                    <a:pt x="118" y="410"/>
                  </a:lnTo>
                  <a:lnTo>
                    <a:pt x="80" y="404"/>
                  </a:lnTo>
                  <a:lnTo>
                    <a:pt x="80" y="400"/>
                  </a:lnTo>
                  <a:lnTo>
                    <a:pt x="68" y="396"/>
                  </a:lnTo>
                  <a:lnTo>
                    <a:pt x="70" y="388"/>
                  </a:lnTo>
                  <a:lnTo>
                    <a:pt x="80" y="394"/>
                  </a:lnTo>
                  <a:lnTo>
                    <a:pt x="82" y="388"/>
                  </a:lnTo>
                  <a:lnTo>
                    <a:pt x="66" y="380"/>
                  </a:lnTo>
                  <a:lnTo>
                    <a:pt x="66" y="386"/>
                  </a:lnTo>
                  <a:lnTo>
                    <a:pt x="62" y="392"/>
                  </a:lnTo>
                  <a:lnTo>
                    <a:pt x="52" y="386"/>
                  </a:lnTo>
                  <a:lnTo>
                    <a:pt x="52" y="394"/>
                  </a:lnTo>
                  <a:lnTo>
                    <a:pt x="44" y="392"/>
                  </a:lnTo>
                  <a:lnTo>
                    <a:pt x="42" y="400"/>
                  </a:lnTo>
                  <a:lnTo>
                    <a:pt x="32" y="406"/>
                  </a:lnTo>
                  <a:lnTo>
                    <a:pt x="28" y="414"/>
                  </a:lnTo>
                  <a:lnTo>
                    <a:pt x="20" y="430"/>
                  </a:lnTo>
                  <a:lnTo>
                    <a:pt x="24" y="444"/>
                  </a:lnTo>
                  <a:lnTo>
                    <a:pt x="32" y="448"/>
                  </a:lnTo>
                  <a:lnTo>
                    <a:pt x="40" y="462"/>
                  </a:lnTo>
                  <a:lnTo>
                    <a:pt x="40" y="466"/>
                  </a:lnTo>
                  <a:lnTo>
                    <a:pt x="30" y="490"/>
                  </a:lnTo>
                  <a:lnTo>
                    <a:pt x="42" y="528"/>
                  </a:lnTo>
                  <a:lnTo>
                    <a:pt x="38" y="544"/>
                  </a:lnTo>
                  <a:lnTo>
                    <a:pt x="38" y="558"/>
                  </a:lnTo>
                  <a:lnTo>
                    <a:pt x="42" y="558"/>
                  </a:lnTo>
                  <a:lnTo>
                    <a:pt x="42" y="568"/>
                  </a:lnTo>
                  <a:lnTo>
                    <a:pt x="48" y="576"/>
                  </a:lnTo>
                  <a:lnTo>
                    <a:pt x="44" y="592"/>
                  </a:lnTo>
                  <a:lnTo>
                    <a:pt x="60" y="612"/>
                  </a:lnTo>
                  <a:lnTo>
                    <a:pt x="60" y="622"/>
                  </a:lnTo>
                  <a:lnTo>
                    <a:pt x="40" y="652"/>
                  </a:lnTo>
                  <a:lnTo>
                    <a:pt x="8" y="682"/>
                  </a:lnTo>
                  <a:lnTo>
                    <a:pt x="22" y="678"/>
                  </a:lnTo>
                  <a:lnTo>
                    <a:pt x="22" y="684"/>
                  </a:lnTo>
                  <a:lnTo>
                    <a:pt x="20" y="682"/>
                  </a:lnTo>
                  <a:lnTo>
                    <a:pt x="20" y="688"/>
                  </a:lnTo>
                  <a:lnTo>
                    <a:pt x="38" y="692"/>
                  </a:lnTo>
                  <a:lnTo>
                    <a:pt x="44" y="698"/>
                  </a:lnTo>
                  <a:lnTo>
                    <a:pt x="14" y="704"/>
                  </a:lnTo>
                  <a:lnTo>
                    <a:pt x="14" y="708"/>
                  </a:lnTo>
                  <a:lnTo>
                    <a:pt x="16" y="712"/>
                  </a:lnTo>
                  <a:lnTo>
                    <a:pt x="12" y="720"/>
                  </a:lnTo>
                  <a:lnTo>
                    <a:pt x="0" y="724"/>
                  </a:lnTo>
                  <a:lnTo>
                    <a:pt x="10" y="752"/>
                  </a:lnTo>
                  <a:lnTo>
                    <a:pt x="6" y="758"/>
                  </a:lnTo>
                  <a:lnTo>
                    <a:pt x="12" y="766"/>
                  </a:lnTo>
                  <a:lnTo>
                    <a:pt x="10" y="774"/>
                  </a:lnTo>
                  <a:lnTo>
                    <a:pt x="16" y="784"/>
                  </a:lnTo>
                  <a:lnTo>
                    <a:pt x="18" y="794"/>
                  </a:lnTo>
                  <a:lnTo>
                    <a:pt x="30" y="796"/>
                  </a:lnTo>
                  <a:lnTo>
                    <a:pt x="34" y="798"/>
                  </a:lnTo>
                  <a:lnTo>
                    <a:pt x="32" y="804"/>
                  </a:lnTo>
                  <a:lnTo>
                    <a:pt x="46" y="800"/>
                  </a:lnTo>
                  <a:lnTo>
                    <a:pt x="52" y="806"/>
                  </a:lnTo>
                  <a:lnTo>
                    <a:pt x="54" y="816"/>
                  </a:lnTo>
                  <a:lnTo>
                    <a:pt x="52" y="826"/>
                  </a:lnTo>
                  <a:lnTo>
                    <a:pt x="64" y="842"/>
                  </a:lnTo>
                  <a:lnTo>
                    <a:pt x="66" y="848"/>
                  </a:lnTo>
                  <a:lnTo>
                    <a:pt x="72" y="848"/>
                  </a:lnTo>
                  <a:lnTo>
                    <a:pt x="78" y="852"/>
                  </a:lnTo>
                  <a:lnTo>
                    <a:pt x="78" y="856"/>
                  </a:lnTo>
                  <a:lnTo>
                    <a:pt x="70" y="862"/>
                  </a:lnTo>
                  <a:lnTo>
                    <a:pt x="62" y="860"/>
                  </a:lnTo>
                  <a:lnTo>
                    <a:pt x="58" y="864"/>
                  </a:lnTo>
                  <a:lnTo>
                    <a:pt x="64" y="886"/>
                  </a:lnTo>
                  <a:lnTo>
                    <a:pt x="92" y="880"/>
                  </a:lnTo>
                  <a:lnTo>
                    <a:pt x="100" y="892"/>
                  </a:lnTo>
                  <a:lnTo>
                    <a:pt x="96" y="894"/>
                  </a:lnTo>
                  <a:lnTo>
                    <a:pt x="98" y="902"/>
                  </a:lnTo>
                  <a:lnTo>
                    <a:pt x="108" y="904"/>
                  </a:lnTo>
                  <a:lnTo>
                    <a:pt x="116" y="920"/>
                  </a:lnTo>
                  <a:lnTo>
                    <a:pt x="130" y="924"/>
                  </a:lnTo>
                  <a:lnTo>
                    <a:pt x="140" y="920"/>
                  </a:lnTo>
                  <a:lnTo>
                    <a:pt x="148" y="932"/>
                  </a:lnTo>
                  <a:lnTo>
                    <a:pt x="152" y="930"/>
                  </a:lnTo>
                  <a:lnTo>
                    <a:pt x="176" y="940"/>
                  </a:lnTo>
                  <a:lnTo>
                    <a:pt x="174" y="940"/>
                  </a:lnTo>
                  <a:lnTo>
                    <a:pt x="176" y="946"/>
                  </a:lnTo>
                  <a:lnTo>
                    <a:pt x="170" y="950"/>
                  </a:lnTo>
                  <a:lnTo>
                    <a:pt x="174" y="954"/>
                  </a:lnTo>
                  <a:lnTo>
                    <a:pt x="170" y="956"/>
                  </a:lnTo>
                  <a:lnTo>
                    <a:pt x="172" y="962"/>
                  </a:lnTo>
                  <a:lnTo>
                    <a:pt x="174" y="966"/>
                  </a:lnTo>
                  <a:lnTo>
                    <a:pt x="170" y="974"/>
                  </a:lnTo>
                  <a:lnTo>
                    <a:pt x="160" y="974"/>
                  </a:lnTo>
                  <a:lnTo>
                    <a:pt x="150" y="982"/>
                  </a:lnTo>
                  <a:lnTo>
                    <a:pt x="150" y="988"/>
                  </a:lnTo>
                  <a:lnTo>
                    <a:pt x="164" y="988"/>
                  </a:lnTo>
                  <a:lnTo>
                    <a:pt x="166" y="990"/>
                  </a:lnTo>
                  <a:lnTo>
                    <a:pt x="154" y="996"/>
                  </a:lnTo>
                  <a:lnTo>
                    <a:pt x="156" y="998"/>
                  </a:lnTo>
                  <a:lnTo>
                    <a:pt x="146" y="998"/>
                  </a:lnTo>
                  <a:lnTo>
                    <a:pt x="144" y="1000"/>
                  </a:lnTo>
                  <a:lnTo>
                    <a:pt x="154" y="1010"/>
                  </a:lnTo>
                  <a:lnTo>
                    <a:pt x="148" y="1012"/>
                  </a:lnTo>
                  <a:lnTo>
                    <a:pt x="140" y="1024"/>
                  </a:lnTo>
                  <a:lnTo>
                    <a:pt x="134" y="1022"/>
                  </a:lnTo>
                  <a:lnTo>
                    <a:pt x="130" y="1026"/>
                  </a:lnTo>
                  <a:lnTo>
                    <a:pt x="140" y="1036"/>
                  </a:lnTo>
                  <a:lnTo>
                    <a:pt x="158" y="1046"/>
                  </a:lnTo>
                  <a:lnTo>
                    <a:pt x="172" y="1058"/>
                  </a:lnTo>
                  <a:lnTo>
                    <a:pt x="182" y="1056"/>
                  </a:lnTo>
                  <a:lnTo>
                    <a:pt x="196" y="1062"/>
                  </a:lnTo>
                  <a:lnTo>
                    <a:pt x="212" y="1064"/>
                  </a:lnTo>
                  <a:lnTo>
                    <a:pt x="228" y="1074"/>
                  </a:lnTo>
                  <a:lnTo>
                    <a:pt x="244" y="1072"/>
                  </a:lnTo>
                  <a:lnTo>
                    <a:pt x="250" y="1076"/>
                  </a:lnTo>
                  <a:lnTo>
                    <a:pt x="250" y="1082"/>
                  </a:lnTo>
                  <a:lnTo>
                    <a:pt x="260" y="1086"/>
                  </a:lnTo>
                  <a:lnTo>
                    <a:pt x="270" y="1092"/>
                  </a:lnTo>
                  <a:lnTo>
                    <a:pt x="272" y="1098"/>
                  </a:lnTo>
                  <a:lnTo>
                    <a:pt x="278" y="1098"/>
                  </a:lnTo>
                  <a:lnTo>
                    <a:pt x="288" y="1088"/>
                  </a:lnTo>
                  <a:lnTo>
                    <a:pt x="276" y="1066"/>
                  </a:lnTo>
                  <a:lnTo>
                    <a:pt x="276" y="1050"/>
                  </a:lnTo>
                  <a:lnTo>
                    <a:pt x="274" y="1056"/>
                  </a:lnTo>
                  <a:lnTo>
                    <a:pt x="264" y="1038"/>
                  </a:lnTo>
                  <a:lnTo>
                    <a:pt x="272" y="1024"/>
                  </a:lnTo>
                  <a:lnTo>
                    <a:pt x="274" y="1016"/>
                  </a:lnTo>
                  <a:lnTo>
                    <a:pt x="276" y="1016"/>
                  </a:lnTo>
                  <a:lnTo>
                    <a:pt x="276" y="1008"/>
                  </a:lnTo>
                  <a:lnTo>
                    <a:pt x="274" y="1006"/>
                  </a:lnTo>
                  <a:lnTo>
                    <a:pt x="280" y="1006"/>
                  </a:lnTo>
                  <a:lnTo>
                    <a:pt x="282" y="1014"/>
                  </a:lnTo>
                  <a:lnTo>
                    <a:pt x="286" y="1014"/>
                  </a:lnTo>
                  <a:lnTo>
                    <a:pt x="292" y="1006"/>
                  </a:lnTo>
                  <a:lnTo>
                    <a:pt x="282" y="1000"/>
                  </a:lnTo>
                  <a:lnTo>
                    <a:pt x="284" y="996"/>
                  </a:lnTo>
                  <a:lnTo>
                    <a:pt x="290" y="996"/>
                  </a:lnTo>
                  <a:lnTo>
                    <a:pt x="288" y="982"/>
                  </a:lnTo>
                  <a:lnTo>
                    <a:pt x="282" y="976"/>
                  </a:lnTo>
                  <a:lnTo>
                    <a:pt x="272" y="978"/>
                  </a:lnTo>
                  <a:lnTo>
                    <a:pt x="268" y="966"/>
                  </a:lnTo>
                  <a:lnTo>
                    <a:pt x="262" y="964"/>
                  </a:lnTo>
                  <a:lnTo>
                    <a:pt x="264" y="952"/>
                  </a:lnTo>
                  <a:lnTo>
                    <a:pt x="268" y="948"/>
                  </a:lnTo>
                  <a:lnTo>
                    <a:pt x="266" y="944"/>
                  </a:lnTo>
                  <a:lnTo>
                    <a:pt x="268" y="934"/>
                  </a:lnTo>
                  <a:lnTo>
                    <a:pt x="272" y="930"/>
                  </a:lnTo>
                  <a:lnTo>
                    <a:pt x="274" y="920"/>
                  </a:lnTo>
                  <a:lnTo>
                    <a:pt x="286" y="936"/>
                  </a:lnTo>
                  <a:lnTo>
                    <a:pt x="292" y="930"/>
                  </a:lnTo>
                  <a:lnTo>
                    <a:pt x="288" y="918"/>
                  </a:lnTo>
                  <a:lnTo>
                    <a:pt x="300" y="912"/>
                  </a:lnTo>
                  <a:lnTo>
                    <a:pt x="300" y="908"/>
                  </a:lnTo>
                  <a:lnTo>
                    <a:pt x="310" y="904"/>
                  </a:lnTo>
                  <a:lnTo>
                    <a:pt x="316" y="896"/>
                  </a:lnTo>
                  <a:lnTo>
                    <a:pt x="324" y="894"/>
                  </a:lnTo>
                  <a:lnTo>
                    <a:pt x="330" y="900"/>
                  </a:lnTo>
                  <a:lnTo>
                    <a:pt x="334" y="894"/>
                  </a:lnTo>
                  <a:lnTo>
                    <a:pt x="340" y="894"/>
                  </a:lnTo>
                  <a:lnTo>
                    <a:pt x="342" y="898"/>
                  </a:lnTo>
                  <a:lnTo>
                    <a:pt x="356" y="898"/>
                  </a:lnTo>
                  <a:lnTo>
                    <a:pt x="364" y="908"/>
                  </a:lnTo>
                  <a:lnTo>
                    <a:pt x="368" y="918"/>
                  </a:lnTo>
                  <a:lnTo>
                    <a:pt x="370" y="918"/>
                  </a:lnTo>
                  <a:lnTo>
                    <a:pt x="370" y="910"/>
                  </a:lnTo>
                  <a:lnTo>
                    <a:pt x="372" y="910"/>
                  </a:lnTo>
                  <a:lnTo>
                    <a:pt x="384" y="918"/>
                  </a:lnTo>
                  <a:lnTo>
                    <a:pt x="398" y="908"/>
                  </a:lnTo>
                  <a:lnTo>
                    <a:pt x="408" y="912"/>
                  </a:lnTo>
                  <a:lnTo>
                    <a:pt x="412" y="910"/>
                  </a:lnTo>
                  <a:lnTo>
                    <a:pt x="418" y="908"/>
                  </a:lnTo>
                  <a:lnTo>
                    <a:pt x="426" y="918"/>
                  </a:lnTo>
                  <a:lnTo>
                    <a:pt x="434" y="920"/>
                  </a:lnTo>
                  <a:lnTo>
                    <a:pt x="442" y="914"/>
                  </a:lnTo>
                  <a:lnTo>
                    <a:pt x="456" y="916"/>
                  </a:lnTo>
                  <a:lnTo>
                    <a:pt x="460" y="914"/>
                  </a:lnTo>
                  <a:lnTo>
                    <a:pt x="464" y="904"/>
                  </a:lnTo>
                  <a:lnTo>
                    <a:pt x="464" y="902"/>
                  </a:lnTo>
                  <a:lnTo>
                    <a:pt x="456" y="900"/>
                  </a:lnTo>
                  <a:lnTo>
                    <a:pt x="448" y="896"/>
                  </a:lnTo>
                  <a:lnTo>
                    <a:pt x="442" y="888"/>
                  </a:lnTo>
                  <a:lnTo>
                    <a:pt x="454" y="882"/>
                  </a:lnTo>
                  <a:lnTo>
                    <a:pt x="456" y="878"/>
                  </a:lnTo>
                  <a:lnTo>
                    <a:pt x="452" y="872"/>
                  </a:lnTo>
                  <a:lnTo>
                    <a:pt x="456" y="866"/>
                  </a:lnTo>
                  <a:lnTo>
                    <a:pt x="472" y="864"/>
                  </a:lnTo>
                  <a:lnTo>
                    <a:pt x="458" y="860"/>
                  </a:lnTo>
                  <a:lnTo>
                    <a:pt x="458" y="856"/>
                  </a:lnTo>
                  <a:lnTo>
                    <a:pt x="462" y="854"/>
                  </a:lnTo>
                  <a:lnTo>
                    <a:pt x="456" y="854"/>
                  </a:lnTo>
                  <a:lnTo>
                    <a:pt x="458" y="848"/>
                  </a:lnTo>
                  <a:lnTo>
                    <a:pt x="454" y="844"/>
                  </a:lnTo>
                  <a:lnTo>
                    <a:pt x="476" y="846"/>
                  </a:lnTo>
                  <a:lnTo>
                    <a:pt x="490" y="838"/>
                  </a:lnTo>
                  <a:lnTo>
                    <a:pt x="496" y="840"/>
                  </a:lnTo>
                  <a:lnTo>
                    <a:pt x="506" y="834"/>
                  </a:lnTo>
                  <a:lnTo>
                    <a:pt x="514" y="830"/>
                  </a:lnTo>
                  <a:lnTo>
                    <a:pt x="552" y="822"/>
                  </a:lnTo>
                  <a:lnTo>
                    <a:pt x="552" y="816"/>
                  </a:lnTo>
                  <a:lnTo>
                    <a:pt x="562" y="812"/>
                  </a:lnTo>
                  <a:lnTo>
                    <a:pt x="588" y="816"/>
                  </a:lnTo>
                  <a:lnTo>
                    <a:pt x="590" y="826"/>
                  </a:lnTo>
                  <a:lnTo>
                    <a:pt x="592" y="828"/>
                  </a:lnTo>
                  <a:lnTo>
                    <a:pt x="590" y="838"/>
                  </a:lnTo>
                  <a:lnTo>
                    <a:pt x="592" y="842"/>
                  </a:lnTo>
                  <a:lnTo>
                    <a:pt x="604" y="840"/>
                  </a:lnTo>
                  <a:lnTo>
                    <a:pt x="604" y="836"/>
                  </a:lnTo>
                  <a:lnTo>
                    <a:pt x="608" y="840"/>
                  </a:lnTo>
                  <a:lnTo>
                    <a:pt x="608" y="844"/>
                  </a:lnTo>
                  <a:lnTo>
                    <a:pt x="612" y="846"/>
                  </a:lnTo>
                  <a:lnTo>
                    <a:pt x="610" y="842"/>
                  </a:lnTo>
                  <a:lnTo>
                    <a:pt x="612" y="842"/>
                  </a:lnTo>
                  <a:lnTo>
                    <a:pt x="620" y="846"/>
                  </a:lnTo>
                  <a:lnTo>
                    <a:pt x="624" y="842"/>
                  </a:lnTo>
                  <a:lnTo>
                    <a:pt x="626" y="846"/>
                  </a:lnTo>
                  <a:lnTo>
                    <a:pt x="620" y="852"/>
                  </a:lnTo>
                  <a:lnTo>
                    <a:pt x="622" y="856"/>
                  </a:lnTo>
                  <a:lnTo>
                    <a:pt x="636" y="854"/>
                  </a:lnTo>
                  <a:lnTo>
                    <a:pt x="650" y="840"/>
                  </a:lnTo>
                  <a:lnTo>
                    <a:pt x="666" y="834"/>
                  </a:lnTo>
                  <a:lnTo>
                    <a:pt x="668" y="838"/>
                  </a:lnTo>
                  <a:lnTo>
                    <a:pt x="662" y="840"/>
                  </a:lnTo>
                  <a:lnTo>
                    <a:pt x="664" y="844"/>
                  </a:lnTo>
                  <a:lnTo>
                    <a:pt x="682" y="860"/>
                  </a:lnTo>
                  <a:lnTo>
                    <a:pt x="712" y="914"/>
                  </a:lnTo>
                  <a:lnTo>
                    <a:pt x="720" y="904"/>
                  </a:lnTo>
                  <a:lnTo>
                    <a:pt x="726" y="908"/>
                  </a:lnTo>
                  <a:lnTo>
                    <a:pt x="728" y="916"/>
                  </a:lnTo>
                  <a:lnTo>
                    <a:pt x="744" y="916"/>
                  </a:lnTo>
                  <a:lnTo>
                    <a:pt x="756" y="910"/>
                  </a:lnTo>
                  <a:lnTo>
                    <a:pt x="780" y="938"/>
                  </a:lnTo>
                  <a:lnTo>
                    <a:pt x="794" y="942"/>
                  </a:lnTo>
                  <a:lnTo>
                    <a:pt x="798" y="938"/>
                  </a:lnTo>
                  <a:lnTo>
                    <a:pt x="806" y="948"/>
                  </a:lnTo>
                  <a:lnTo>
                    <a:pt x="804" y="956"/>
                  </a:lnTo>
                  <a:lnTo>
                    <a:pt x="810" y="958"/>
                  </a:lnTo>
                  <a:lnTo>
                    <a:pt x="814" y="954"/>
                  </a:lnTo>
                  <a:lnTo>
                    <a:pt x="822" y="944"/>
                  </a:lnTo>
                  <a:lnTo>
                    <a:pt x="844" y="932"/>
                  </a:lnTo>
                  <a:lnTo>
                    <a:pt x="844" y="934"/>
                  </a:lnTo>
                  <a:lnTo>
                    <a:pt x="868" y="920"/>
                  </a:lnTo>
                  <a:lnTo>
                    <a:pt x="900" y="924"/>
                  </a:lnTo>
                  <a:lnTo>
                    <a:pt x="908" y="934"/>
                  </a:lnTo>
                  <a:lnTo>
                    <a:pt x="948" y="932"/>
                  </a:lnTo>
                  <a:lnTo>
                    <a:pt x="950" y="932"/>
                  </a:lnTo>
                  <a:lnTo>
                    <a:pt x="950" y="924"/>
                  </a:lnTo>
                  <a:lnTo>
                    <a:pt x="952" y="920"/>
                  </a:lnTo>
                  <a:lnTo>
                    <a:pt x="950" y="902"/>
                  </a:lnTo>
                  <a:lnTo>
                    <a:pt x="966" y="888"/>
                  </a:lnTo>
                  <a:lnTo>
                    <a:pt x="1002" y="902"/>
                  </a:lnTo>
                  <a:lnTo>
                    <a:pt x="1006" y="918"/>
                  </a:lnTo>
                  <a:lnTo>
                    <a:pt x="1016" y="926"/>
                  </a:lnTo>
                  <a:lnTo>
                    <a:pt x="1026" y="928"/>
                  </a:lnTo>
                  <a:lnTo>
                    <a:pt x="1044" y="920"/>
                  </a:lnTo>
                  <a:lnTo>
                    <a:pt x="1052" y="922"/>
                  </a:lnTo>
                  <a:lnTo>
                    <a:pt x="1084" y="936"/>
                  </a:lnTo>
                  <a:lnTo>
                    <a:pt x="1094" y="946"/>
                  </a:lnTo>
                  <a:lnTo>
                    <a:pt x="1122" y="950"/>
                  </a:lnTo>
                  <a:lnTo>
                    <a:pt x="1150" y="942"/>
                  </a:lnTo>
                  <a:lnTo>
                    <a:pt x="1172" y="930"/>
                  </a:lnTo>
                  <a:lnTo>
                    <a:pt x="1188" y="936"/>
                  </a:lnTo>
                  <a:lnTo>
                    <a:pt x="1196" y="934"/>
                  </a:lnTo>
                  <a:lnTo>
                    <a:pt x="1216" y="942"/>
                  </a:lnTo>
                  <a:lnTo>
                    <a:pt x="1234" y="932"/>
                  </a:lnTo>
                  <a:lnTo>
                    <a:pt x="1244" y="900"/>
                  </a:lnTo>
                  <a:lnTo>
                    <a:pt x="1254" y="892"/>
                  </a:lnTo>
                  <a:lnTo>
                    <a:pt x="1254" y="882"/>
                  </a:lnTo>
                  <a:lnTo>
                    <a:pt x="1246" y="882"/>
                  </a:lnTo>
                  <a:lnTo>
                    <a:pt x="1246" y="878"/>
                  </a:lnTo>
                  <a:lnTo>
                    <a:pt x="1258" y="866"/>
                  </a:lnTo>
                  <a:lnTo>
                    <a:pt x="1266" y="864"/>
                  </a:lnTo>
                  <a:lnTo>
                    <a:pt x="1294" y="860"/>
                  </a:lnTo>
                  <a:lnTo>
                    <a:pt x="1304" y="868"/>
                  </a:lnTo>
                  <a:lnTo>
                    <a:pt x="1320" y="870"/>
                  </a:lnTo>
                  <a:lnTo>
                    <a:pt x="1330" y="884"/>
                  </a:lnTo>
                  <a:lnTo>
                    <a:pt x="1342" y="916"/>
                  </a:lnTo>
                  <a:lnTo>
                    <a:pt x="1346" y="936"/>
                  </a:lnTo>
                  <a:lnTo>
                    <a:pt x="1346" y="940"/>
                  </a:lnTo>
                  <a:lnTo>
                    <a:pt x="1368" y="944"/>
                  </a:lnTo>
                  <a:lnTo>
                    <a:pt x="1372" y="946"/>
                  </a:lnTo>
                  <a:lnTo>
                    <a:pt x="1386" y="956"/>
                  </a:lnTo>
                  <a:lnTo>
                    <a:pt x="1394" y="980"/>
                  </a:lnTo>
                  <a:lnTo>
                    <a:pt x="1408" y="980"/>
                  </a:lnTo>
                  <a:lnTo>
                    <a:pt x="1412" y="978"/>
                  </a:lnTo>
                  <a:lnTo>
                    <a:pt x="1444" y="964"/>
                  </a:lnTo>
                  <a:lnTo>
                    <a:pt x="1442" y="982"/>
                  </a:lnTo>
                  <a:lnTo>
                    <a:pt x="1436" y="988"/>
                  </a:lnTo>
                  <a:lnTo>
                    <a:pt x="1430" y="1012"/>
                  </a:lnTo>
                  <a:lnTo>
                    <a:pt x="1422" y="1030"/>
                  </a:lnTo>
                  <a:lnTo>
                    <a:pt x="1418" y="1032"/>
                  </a:lnTo>
                  <a:lnTo>
                    <a:pt x="1418" y="1032"/>
                  </a:lnTo>
                  <a:lnTo>
                    <a:pt x="1414" y="1036"/>
                  </a:lnTo>
                  <a:lnTo>
                    <a:pt x="1414" y="1038"/>
                  </a:lnTo>
                  <a:lnTo>
                    <a:pt x="1412" y="1042"/>
                  </a:lnTo>
                  <a:lnTo>
                    <a:pt x="1408" y="1038"/>
                  </a:lnTo>
                  <a:lnTo>
                    <a:pt x="1406" y="1036"/>
                  </a:lnTo>
                  <a:lnTo>
                    <a:pt x="1408" y="1034"/>
                  </a:lnTo>
                  <a:lnTo>
                    <a:pt x="1406" y="1028"/>
                  </a:lnTo>
                  <a:lnTo>
                    <a:pt x="1404" y="1028"/>
                  </a:lnTo>
                  <a:lnTo>
                    <a:pt x="1392" y="1038"/>
                  </a:lnTo>
                  <a:lnTo>
                    <a:pt x="1396" y="1048"/>
                  </a:lnTo>
                  <a:lnTo>
                    <a:pt x="1396" y="1062"/>
                  </a:lnTo>
                  <a:lnTo>
                    <a:pt x="1388" y="1072"/>
                  </a:lnTo>
                  <a:lnTo>
                    <a:pt x="1388" y="1078"/>
                  </a:lnTo>
                  <a:lnTo>
                    <a:pt x="1388" y="1080"/>
                  </a:lnTo>
                  <a:lnTo>
                    <a:pt x="1390" y="1080"/>
                  </a:lnTo>
                  <a:lnTo>
                    <a:pt x="1390" y="1076"/>
                  </a:lnTo>
                  <a:lnTo>
                    <a:pt x="1396" y="1076"/>
                  </a:lnTo>
                  <a:lnTo>
                    <a:pt x="1404" y="1062"/>
                  </a:lnTo>
                  <a:lnTo>
                    <a:pt x="1406" y="1068"/>
                  </a:lnTo>
                  <a:lnTo>
                    <a:pt x="1412" y="1064"/>
                  </a:lnTo>
                  <a:lnTo>
                    <a:pt x="1412" y="1072"/>
                  </a:lnTo>
                  <a:lnTo>
                    <a:pt x="1424" y="1076"/>
                  </a:lnTo>
                  <a:lnTo>
                    <a:pt x="1448" y="1062"/>
                  </a:lnTo>
                  <a:lnTo>
                    <a:pt x="1484" y="1016"/>
                  </a:lnTo>
                  <a:lnTo>
                    <a:pt x="1494" y="994"/>
                  </a:lnTo>
                  <a:lnTo>
                    <a:pt x="1516" y="964"/>
                  </a:lnTo>
                  <a:lnTo>
                    <a:pt x="1522" y="932"/>
                  </a:lnTo>
                  <a:lnTo>
                    <a:pt x="1520" y="918"/>
                  </a:lnTo>
                  <a:lnTo>
                    <a:pt x="1524" y="904"/>
                  </a:lnTo>
                  <a:lnTo>
                    <a:pt x="1532" y="888"/>
                  </a:lnTo>
                  <a:lnTo>
                    <a:pt x="1528" y="882"/>
                  </a:lnTo>
                  <a:lnTo>
                    <a:pt x="1530" y="878"/>
                  </a:lnTo>
                  <a:lnTo>
                    <a:pt x="1528" y="872"/>
                  </a:lnTo>
                  <a:lnTo>
                    <a:pt x="1512" y="864"/>
                  </a:lnTo>
                  <a:lnTo>
                    <a:pt x="1528" y="868"/>
                  </a:lnTo>
                  <a:lnTo>
                    <a:pt x="1532" y="862"/>
                  </a:lnTo>
                  <a:lnTo>
                    <a:pt x="1518" y="852"/>
                  </a:lnTo>
                  <a:lnTo>
                    <a:pt x="1510" y="840"/>
                  </a:lnTo>
                  <a:lnTo>
                    <a:pt x="1496" y="840"/>
                  </a:lnTo>
                  <a:lnTo>
                    <a:pt x="1496" y="852"/>
                  </a:lnTo>
                  <a:lnTo>
                    <a:pt x="1492" y="858"/>
                  </a:lnTo>
                  <a:lnTo>
                    <a:pt x="1492" y="848"/>
                  </a:lnTo>
                  <a:lnTo>
                    <a:pt x="1488" y="854"/>
                  </a:lnTo>
                  <a:lnTo>
                    <a:pt x="1476" y="856"/>
                  </a:lnTo>
                  <a:lnTo>
                    <a:pt x="1482" y="850"/>
                  </a:lnTo>
                  <a:lnTo>
                    <a:pt x="1478" y="844"/>
                  </a:lnTo>
                  <a:lnTo>
                    <a:pt x="1482" y="840"/>
                  </a:lnTo>
                  <a:lnTo>
                    <a:pt x="1476" y="842"/>
                  </a:lnTo>
                  <a:lnTo>
                    <a:pt x="1476" y="848"/>
                  </a:lnTo>
                  <a:lnTo>
                    <a:pt x="1470" y="852"/>
                  </a:lnTo>
                  <a:lnTo>
                    <a:pt x="1470" y="832"/>
                  </a:lnTo>
                  <a:lnTo>
                    <a:pt x="1456" y="834"/>
                  </a:lnTo>
                  <a:lnTo>
                    <a:pt x="1450" y="830"/>
                  </a:lnTo>
                  <a:lnTo>
                    <a:pt x="1450" y="826"/>
                  </a:lnTo>
                  <a:lnTo>
                    <a:pt x="1482" y="796"/>
                  </a:lnTo>
                  <a:lnTo>
                    <a:pt x="1492" y="780"/>
                  </a:lnTo>
                  <a:lnTo>
                    <a:pt x="1518" y="756"/>
                  </a:lnTo>
                  <a:lnTo>
                    <a:pt x="1524" y="744"/>
                  </a:lnTo>
                  <a:lnTo>
                    <a:pt x="1544" y="724"/>
                  </a:lnTo>
                  <a:lnTo>
                    <a:pt x="1556" y="716"/>
                  </a:lnTo>
                  <a:lnTo>
                    <a:pt x="1588" y="716"/>
                  </a:lnTo>
                  <a:lnTo>
                    <a:pt x="1594" y="722"/>
                  </a:lnTo>
                  <a:lnTo>
                    <a:pt x="1600" y="714"/>
                  </a:lnTo>
                  <a:lnTo>
                    <a:pt x="1614" y="720"/>
                  </a:lnTo>
                  <a:lnTo>
                    <a:pt x="1626" y="716"/>
                  </a:lnTo>
                  <a:lnTo>
                    <a:pt x="1628" y="720"/>
                  </a:lnTo>
                  <a:lnTo>
                    <a:pt x="1632" y="720"/>
                  </a:lnTo>
                  <a:lnTo>
                    <a:pt x="1630" y="714"/>
                  </a:lnTo>
                  <a:lnTo>
                    <a:pt x="1636" y="714"/>
                  </a:lnTo>
                  <a:lnTo>
                    <a:pt x="1634" y="708"/>
                  </a:lnTo>
                  <a:lnTo>
                    <a:pt x="1636" y="706"/>
                  </a:lnTo>
                  <a:lnTo>
                    <a:pt x="1660" y="714"/>
                  </a:lnTo>
                  <a:lnTo>
                    <a:pt x="1666" y="712"/>
                  </a:lnTo>
                  <a:lnTo>
                    <a:pt x="1676" y="718"/>
                  </a:lnTo>
                  <a:lnTo>
                    <a:pt x="1662" y="724"/>
                  </a:lnTo>
                  <a:lnTo>
                    <a:pt x="1666" y="730"/>
                  </a:lnTo>
                  <a:lnTo>
                    <a:pt x="1680" y="726"/>
                  </a:lnTo>
                  <a:lnTo>
                    <a:pt x="1686" y="728"/>
                  </a:lnTo>
                  <a:lnTo>
                    <a:pt x="1696" y="720"/>
                  </a:lnTo>
                  <a:lnTo>
                    <a:pt x="1712" y="722"/>
                  </a:lnTo>
                  <a:lnTo>
                    <a:pt x="1716" y="722"/>
                  </a:lnTo>
                  <a:lnTo>
                    <a:pt x="1716" y="716"/>
                  </a:lnTo>
                  <a:lnTo>
                    <a:pt x="1704" y="714"/>
                  </a:lnTo>
                  <a:lnTo>
                    <a:pt x="1706" y="710"/>
                  </a:lnTo>
                  <a:lnTo>
                    <a:pt x="1702" y="704"/>
                  </a:lnTo>
                  <a:lnTo>
                    <a:pt x="1744" y="652"/>
                  </a:lnTo>
                  <a:lnTo>
                    <a:pt x="1768" y="646"/>
                  </a:lnTo>
                  <a:lnTo>
                    <a:pt x="1778" y="652"/>
                  </a:lnTo>
                  <a:lnTo>
                    <a:pt x="1786" y="646"/>
                  </a:lnTo>
                  <a:lnTo>
                    <a:pt x="1780" y="664"/>
                  </a:lnTo>
                  <a:lnTo>
                    <a:pt x="1780" y="668"/>
                  </a:lnTo>
                  <a:lnTo>
                    <a:pt x="1778" y="672"/>
                  </a:lnTo>
                  <a:lnTo>
                    <a:pt x="1786" y="672"/>
                  </a:lnTo>
                  <a:lnTo>
                    <a:pt x="1784" y="684"/>
                  </a:lnTo>
                  <a:lnTo>
                    <a:pt x="1812" y="656"/>
                  </a:lnTo>
                  <a:lnTo>
                    <a:pt x="1818" y="652"/>
                  </a:lnTo>
                  <a:lnTo>
                    <a:pt x="1822" y="656"/>
                  </a:lnTo>
                  <a:lnTo>
                    <a:pt x="1824" y="652"/>
                  </a:lnTo>
                  <a:lnTo>
                    <a:pt x="1822" y="650"/>
                  </a:lnTo>
                  <a:lnTo>
                    <a:pt x="1826" y="632"/>
                  </a:lnTo>
                  <a:lnTo>
                    <a:pt x="1840" y="624"/>
                  </a:lnTo>
                  <a:lnTo>
                    <a:pt x="1848" y="628"/>
                  </a:lnTo>
                  <a:lnTo>
                    <a:pt x="1836" y="638"/>
                  </a:lnTo>
                  <a:lnTo>
                    <a:pt x="1832" y="664"/>
                  </a:lnTo>
                  <a:lnTo>
                    <a:pt x="1828" y="670"/>
                  </a:lnTo>
                  <a:lnTo>
                    <a:pt x="1830" y="676"/>
                  </a:lnTo>
                  <a:lnTo>
                    <a:pt x="1806" y="686"/>
                  </a:lnTo>
                  <a:lnTo>
                    <a:pt x="1806" y="694"/>
                  </a:lnTo>
                  <a:lnTo>
                    <a:pt x="1786" y="712"/>
                  </a:lnTo>
                  <a:lnTo>
                    <a:pt x="1760" y="750"/>
                  </a:lnTo>
                  <a:lnTo>
                    <a:pt x="1746" y="756"/>
                  </a:lnTo>
                  <a:lnTo>
                    <a:pt x="1740" y="756"/>
                  </a:lnTo>
                  <a:lnTo>
                    <a:pt x="1742" y="764"/>
                  </a:lnTo>
                  <a:lnTo>
                    <a:pt x="1738" y="774"/>
                  </a:lnTo>
                  <a:lnTo>
                    <a:pt x="1726" y="784"/>
                  </a:lnTo>
                  <a:lnTo>
                    <a:pt x="1722" y="802"/>
                  </a:lnTo>
                  <a:lnTo>
                    <a:pt x="1722" y="832"/>
                  </a:lnTo>
                  <a:lnTo>
                    <a:pt x="1738" y="914"/>
                  </a:lnTo>
                  <a:lnTo>
                    <a:pt x="1758" y="894"/>
                  </a:lnTo>
                  <a:lnTo>
                    <a:pt x="1760" y="878"/>
                  </a:lnTo>
                  <a:lnTo>
                    <a:pt x="1764" y="872"/>
                  </a:lnTo>
                  <a:lnTo>
                    <a:pt x="1776" y="864"/>
                  </a:lnTo>
                  <a:lnTo>
                    <a:pt x="1780" y="866"/>
                  </a:lnTo>
                  <a:lnTo>
                    <a:pt x="1780" y="846"/>
                  </a:lnTo>
                  <a:lnTo>
                    <a:pt x="1794" y="834"/>
                  </a:lnTo>
                  <a:lnTo>
                    <a:pt x="1802" y="836"/>
                  </a:lnTo>
                  <a:lnTo>
                    <a:pt x="1808" y="830"/>
                  </a:lnTo>
                  <a:lnTo>
                    <a:pt x="1802" y="812"/>
                  </a:lnTo>
                  <a:lnTo>
                    <a:pt x="1806" y="802"/>
                  </a:lnTo>
                  <a:lnTo>
                    <a:pt x="1812" y="796"/>
                  </a:lnTo>
                  <a:lnTo>
                    <a:pt x="1812" y="794"/>
                  </a:lnTo>
                  <a:lnTo>
                    <a:pt x="1810" y="792"/>
                  </a:lnTo>
                  <a:lnTo>
                    <a:pt x="1820" y="788"/>
                  </a:lnTo>
                  <a:lnTo>
                    <a:pt x="1816" y="794"/>
                  </a:lnTo>
                  <a:lnTo>
                    <a:pt x="1820" y="800"/>
                  </a:lnTo>
                  <a:lnTo>
                    <a:pt x="1824" y="794"/>
                  </a:lnTo>
                  <a:lnTo>
                    <a:pt x="1824" y="786"/>
                  </a:lnTo>
                  <a:lnTo>
                    <a:pt x="1818" y="782"/>
                  </a:lnTo>
                  <a:lnTo>
                    <a:pt x="1818" y="772"/>
                  </a:lnTo>
                  <a:lnTo>
                    <a:pt x="1824" y="756"/>
                  </a:lnTo>
                  <a:lnTo>
                    <a:pt x="1816" y="752"/>
                  </a:lnTo>
                  <a:lnTo>
                    <a:pt x="1812" y="758"/>
                  </a:lnTo>
                  <a:lnTo>
                    <a:pt x="1808" y="754"/>
                  </a:lnTo>
                  <a:lnTo>
                    <a:pt x="1812" y="738"/>
                  </a:lnTo>
                  <a:lnTo>
                    <a:pt x="1820" y="724"/>
                  </a:lnTo>
                  <a:lnTo>
                    <a:pt x="1822" y="724"/>
                  </a:lnTo>
                  <a:lnTo>
                    <a:pt x="1828" y="702"/>
                  </a:lnTo>
                  <a:lnTo>
                    <a:pt x="1842" y="698"/>
                  </a:lnTo>
                  <a:lnTo>
                    <a:pt x="1848" y="704"/>
                  </a:lnTo>
                  <a:lnTo>
                    <a:pt x="1848" y="698"/>
                  </a:lnTo>
                  <a:lnTo>
                    <a:pt x="1864" y="686"/>
                  </a:lnTo>
                  <a:lnTo>
                    <a:pt x="1864" y="704"/>
                  </a:lnTo>
                  <a:lnTo>
                    <a:pt x="1874" y="688"/>
                  </a:lnTo>
                  <a:lnTo>
                    <a:pt x="1890" y="682"/>
                  </a:lnTo>
                  <a:lnTo>
                    <a:pt x="1906" y="686"/>
                  </a:lnTo>
                  <a:lnTo>
                    <a:pt x="1918" y="700"/>
                  </a:lnTo>
                  <a:lnTo>
                    <a:pt x="1922" y="688"/>
                  </a:lnTo>
                  <a:lnTo>
                    <a:pt x="1946" y="672"/>
                  </a:lnTo>
                  <a:lnTo>
                    <a:pt x="1946" y="666"/>
                  </a:lnTo>
                  <a:lnTo>
                    <a:pt x="1956" y="660"/>
                  </a:lnTo>
                  <a:lnTo>
                    <a:pt x="1962" y="652"/>
                  </a:lnTo>
                  <a:lnTo>
                    <a:pt x="1966" y="654"/>
                  </a:lnTo>
                  <a:lnTo>
                    <a:pt x="1982" y="644"/>
                  </a:lnTo>
                  <a:lnTo>
                    <a:pt x="1982" y="640"/>
                  </a:lnTo>
                  <a:lnTo>
                    <a:pt x="2012" y="628"/>
                  </a:lnTo>
                  <a:lnTo>
                    <a:pt x="2014" y="628"/>
                  </a:lnTo>
                  <a:lnTo>
                    <a:pt x="2036" y="634"/>
                  </a:lnTo>
                  <a:lnTo>
                    <a:pt x="2042" y="622"/>
                  </a:lnTo>
                  <a:lnTo>
                    <a:pt x="2036" y="614"/>
                  </a:lnTo>
                  <a:lnTo>
                    <a:pt x="2040" y="612"/>
                  </a:lnTo>
                  <a:lnTo>
                    <a:pt x="2032" y="602"/>
                  </a:lnTo>
                  <a:lnTo>
                    <a:pt x="2030" y="586"/>
                  </a:lnTo>
                  <a:lnTo>
                    <a:pt x="2028" y="582"/>
                  </a:lnTo>
                  <a:lnTo>
                    <a:pt x="2026" y="574"/>
                  </a:lnTo>
                  <a:lnTo>
                    <a:pt x="2022" y="578"/>
                  </a:lnTo>
                  <a:lnTo>
                    <a:pt x="2016" y="574"/>
                  </a:lnTo>
                  <a:lnTo>
                    <a:pt x="2014" y="562"/>
                  </a:lnTo>
                  <a:lnTo>
                    <a:pt x="2030" y="566"/>
                  </a:lnTo>
                  <a:lnTo>
                    <a:pt x="2048" y="552"/>
                  </a:lnTo>
                  <a:lnTo>
                    <a:pt x="2048" y="552"/>
                  </a:lnTo>
                  <a:lnTo>
                    <a:pt x="2058" y="536"/>
                  </a:lnTo>
                  <a:lnTo>
                    <a:pt x="2058" y="534"/>
                  </a:lnTo>
                  <a:lnTo>
                    <a:pt x="2050" y="526"/>
                  </a:lnTo>
                  <a:lnTo>
                    <a:pt x="2048" y="518"/>
                  </a:lnTo>
                  <a:lnTo>
                    <a:pt x="2048" y="518"/>
                  </a:lnTo>
                  <a:lnTo>
                    <a:pt x="2058" y="516"/>
                  </a:lnTo>
                  <a:lnTo>
                    <a:pt x="2056" y="510"/>
                  </a:lnTo>
                  <a:lnTo>
                    <a:pt x="2060" y="510"/>
                  </a:lnTo>
                  <a:lnTo>
                    <a:pt x="2062" y="516"/>
                  </a:lnTo>
                  <a:lnTo>
                    <a:pt x="2068" y="510"/>
                  </a:lnTo>
                  <a:lnTo>
                    <a:pt x="2068" y="518"/>
                  </a:lnTo>
                  <a:lnTo>
                    <a:pt x="2062" y="520"/>
                  </a:lnTo>
                  <a:lnTo>
                    <a:pt x="2066" y="528"/>
                  </a:lnTo>
                  <a:lnTo>
                    <a:pt x="2068" y="528"/>
                  </a:lnTo>
                  <a:lnTo>
                    <a:pt x="2068" y="536"/>
                  </a:lnTo>
                  <a:lnTo>
                    <a:pt x="2078" y="538"/>
                  </a:lnTo>
                  <a:lnTo>
                    <a:pt x="2094" y="534"/>
                  </a:lnTo>
                  <a:lnTo>
                    <a:pt x="2102" y="540"/>
                  </a:lnTo>
                  <a:lnTo>
                    <a:pt x="2104" y="552"/>
                  </a:lnTo>
                  <a:lnTo>
                    <a:pt x="2110" y="560"/>
                  </a:lnTo>
                  <a:lnTo>
                    <a:pt x="2116" y="562"/>
                  </a:lnTo>
                  <a:lnTo>
                    <a:pt x="2116" y="558"/>
                  </a:lnTo>
                  <a:lnTo>
                    <a:pt x="2120" y="560"/>
                  </a:lnTo>
                  <a:lnTo>
                    <a:pt x="2120" y="556"/>
                  </a:lnTo>
                  <a:lnTo>
                    <a:pt x="2120" y="556"/>
                  </a:lnTo>
                  <a:lnTo>
                    <a:pt x="2120" y="560"/>
                  </a:lnTo>
                  <a:lnTo>
                    <a:pt x="2118" y="562"/>
                  </a:lnTo>
                  <a:lnTo>
                    <a:pt x="2126" y="566"/>
                  </a:lnTo>
                  <a:lnTo>
                    <a:pt x="2126" y="568"/>
                  </a:lnTo>
                  <a:lnTo>
                    <a:pt x="2128" y="572"/>
                  </a:lnTo>
                  <a:lnTo>
                    <a:pt x="2132" y="570"/>
                  </a:lnTo>
                  <a:lnTo>
                    <a:pt x="2132" y="574"/>
                  </a:lnTo>
                  <a:lnTo>
                    <a:pt x="2134" y="574"/>
                  </a:lnTo>
                  <a:lnTo>
                    <a:pt x="2136" y="574"/>
                  </a:lnTo>
                  <a:lnTo>
                    <a:pt x="2138" y="568"/>
                  </a:lnTo>
                  <a:lnTo>
                    <a:pt x="2140" y="568"/>
                  </a:lnTo>
                  <a:lnTo>
                    <a:pt x="2136" y="576"/>
                  </a:lnTo>
                  <a:lnTo>
                    <a:pt x="2142" y="578"/>
                  </a:lnTo>
                  <a:lnTo>
                    <a:pt x="2144" y="576"/>
                  </a:lnTo>
                  <a:lnTo>
                    <a:pt x="2144" y="572"/>
                  </a:lnTo>
                  <a:lnTo>
                    <a:pt x="2150" y="572"/>
                  </a:lnTo>
                  <a:lnTo>
                    <a:pt x="2148" y="564"/>
                  </a:lnTo>
                  <a:lnTo>
                    <a:pt x="2142" y="564"/>
                  </a:lnTo>
                  <a:lnTo>
                    <a:pt x="2146" y="562"/>
                  </a:lnTo>
                  <a:lnTo>
                    <a:pt x="2140" y="560"/>
                  </a:lnTo>
                  <a:lnTo>
                    <a:pt x="2154" y="552"/>
                  </a:lnTo>
                  <a:lnTo>
                    <a:pt x="2152" y="548"/>
                  </a:lnTo>
                  <a:lnTo>
                    <a:pt x="2154" y="546"/>
                  </a:lnTo>
                  <a:lnTo>
                    <a:pt x="2154" y="540"/>
                  </a:lnTo>
                  <a:lnTo>
                    <a:pt x="2158" y="538"/>
                  </a:lnTo>
                  <a:lnTo>
                    <a:pt x="2168" y="538"/>
                  </a:lnTo>
                  <a:lnTo>
                    <a:pt x="2168" y="538"/>
                  </a:lnTo>
                  <a:lnTo>
                    <a:pt x="2168" y="534"/>
                  </a:lnTo>
                  <a:lnTo>
                    <a:pt x="2164" y="532"/>
                  </a:lnTo>
                  <a:lnTo>
                    <a:pt x="2164" y="528"/>
                  </a:lnTo>
                  <a:lnTo>
                    <a:pt x="2164" y="526"/>
                  </a:lnTo>
                  <a:lnTo>
                    <a:pt x="2174" y="534"/>
                  </a:lnTo>
                  <a:lnTo>
                    <a:pt x="2176" y="524"/>
                  </a:lnTo>
                  <a:lnTo>
                    <a:pt x="2186" y="518"/>
                  </a:lnTo>
                  <a:lnTo>
                    <a:pt x="2180" y="516"/>
                  </a:lnTo>
                  <a:close/>
                  <a:moveTo>
                    <a:pt x="60" y="744"/>
                  </a:moveTo>
                  <a:lnTo>
                    <a:pt x="58" y="744"/>
                  </a:lnTo>
                  <a:lnTo>
                    <a:pt x="52" y="746"/>
                  </a:lnTo>
                  <a:lnTo>
                    <a:pt x="50" y="744"/>
                  </a:lnTo>
                  <a:lnTo>
                    <a:pt x="54" y="740"/>
                  </a:lnTo>
                  <a:lnTo>
                    <a:pt x="56" y="738"/>
                  </a:lnTo>
                  <a:lnTo>
                    <a:pt x="60" y="740"/>
                  </a:lnTo>
                  <a:lnTo>
                    <a:pt x="60" y="746"/>
                  </a:lnTo>
                  <a:lnTo>
                    <a:pt x="60" y="744"/>
                  </a:lnTo>
                  <a:close/>
                  <a:moveTo>
                    <a:pt x="74" y="684"/>
                  </a:moveTo>
                  <a:lnTo>
                    <a:pt x="72" y="688"/>
                  </a:lnTo>
                  <a:lnTo>
                    <a:pt x="70" y="692"/>
                  </a:lnTo>
                  <a:lnTo>
                    <a:pt x="62" y="692"/>
                  </a:lnTo>
                  <a:lnTo>
                    <a:pt x="58" y="694"/>
                  </a:lnTo>
                  <a:lnTo>
                    <a:pt x="56" y="700"/>
                  </a:lnTo>
                  <a:lnTo>
                    <a:pt x="52" y="700"/>
                  </a:lnTo>
                  <a:lnTo>
                    <a:pt x="50" y="686"/>
                  </a:lnTo>
                  <a:lnTo>
                    <a:pt x="44" y="678"/>
                  </a:lnTo>
                  <a:lnTo>
                    <a:pt x="44" y="676"/>
                  </a:lnTo>
                  <a:lnTo>
                    <a:pt x="42" y="670"/>
                  </a:lnTo>
                  <a:lnTo>
                    <a:pt x="38" y="670"/>
                  </a:lnTo>
                  <a:lnTo>
                    <a:pt x="38" y="662"/>
                  </a:lnTo>
                  <a:lnTo>
                    <a:pt x="44" y="654"/>
                  </a:lnTo>
                  <a:lnTo>
                    <a:pt x="50" y="652"/>
                  </a:lnTo>
                  <a:lnTo>
                    <a:pt x="56" y="654"/>
                  </a:lnTo>
                  <a:lnTo>
                    <a:pt x="62" y="662"/>
                  </a:lnTo>
                  <a:lnTo>
                    <a:pt x="70" y="664"/>
                  </a:lnTo>
                  <a:lnTo>
                    <a:pt x="72" y="674"/>
                  </a:lnTo>
                  <a:lnTo>
                    <a:pt x="74" y="674"/>
                  </a:lnTo>
                  <a:lnTo>
                    <a:pt x="74" y="682"/>
                  </a:lnTo>
                  <a:lnTo>
                    <a:pt x="74" y="684"/>
                  </a:lnTo>
                  <a:close/>
                  <a:moveTo>
                    <a:pt x="122" y="668"/>
                  </a:moveTo>
                  <a:lnTo>
                    <a:pt x="120" y="668"/>
                  </a:lnTo>
                  <a:lnTo>
                    <a:pt x="116" y="674"/>
                  </a:lnTo>
                  <a:lnTo>
                    <a:pt x="112" y="672"/>
                  </a:lnTo>
                  <a:lnTo>
                    <a:pt x="112" y="670"/>
                  </a:lnTo>
                  <a:lnTo>
                    <a:pt x="114" y="668"/>
                  </a:lnTo>
                  <a:lnTo>
                    <a:pt x="112" y="664"/>
                  </a:lnTo>
                  <a:lnTo>
                    <a:pt x="108" y="658"/>
                  </a:lnTo>
                  <a:lnTo>
                    <a:pt x="100" y="652"/>
                  </a:lnTo>
                  <a:lnTo>
                    <a:pt x="96" y="648"/>
                  </a:lnTo>
                  <a:lnTo>
                    <a:pt x="96" y="646"/>
                  </a:lnTo>
                  <a:lnTo>
                    <a:pt x="98" y="648"/>
                  </a:lnTo>
                  <a:lnTo>
                    <a:pt x="100" y="646"/>
                  </a:lnTo>
                  <a:lnTo>
                    <a:pt x="96" y="638"/>
                  </a:lnTo>
                  <a:lnTo>
                    <a:pt x="102" y="642"/>
                  </a:lnTo>
                  <a:lnTo>
                    <a:pt x="98" y="628"/>
                  </a:lnTo>
                  <a:lnTo>
                    <a:pt x="98" y="626"/>
                  </a:lnTo>
                  <a:lnTo>
                    <a:pt x="102" y="630"/>
                  </a:lnTo>
                  <a:lnTo>
                    <a:pt x="102" y="638"/>
                  </a:lnTo>
                  <a:lnTo>
                    <a:pt x="106" y="640"/>
                  </a:lnTo>
                  <a:lnTo>
                    <a:pt x="108" y="640"/>
                  </a:lnTo>
                  <a:lnTo>
                    <a:pt x="106" y="634"/>
                  </a:lnTo>
                  <a:lnTo>
                    <a:pt x="110" y="638"/>
                  </a:lnTo>
                  <a:lnTo>
                    <a:pt x="112" y="636"/>
                  </a:lnTo>
                  <a:lnTo>
                    <a:pt x="110" y="626"/>
                  </a:lnTo>
                  <a:lnTo>
                    <a:pt x="104" y="624"/>
                  </a:lnTo>
                  <a:lnTo>
                    <a:pt x="104" y="626"/>
                  </a:lnTo>
                  <a:lnTo>
                    <a:pt x="98" y="616"/>
                  </a:lnTo>
                  <a:lnTo>
                    <a:pt x="116" y="628"/>
                  </a:lnTo>
                  <a:lnTo>
                    <a:pt x="116" y="630"/>
                  </a:lnTo>
                  <a:lnTo>
                    <a:pt x="114" y="642"/>
                  </a:lnTo>
                  <a:lnTo>
                    <a:pt x="116" y="644"/>
                  </a:lnTo>
                  <a:lnTo>
                    <a:pt x="116" y="646"/>
                  </a:lnTo>
                  <a:lnTo>
                    <a:pt x="118" y="652"/>
                  </a:lnTo>
                  <a:lnTo>
                    <a:pt x="124" y="658"/>
                  </a:lnTo>
                  <a:lnTo>
                    <a:pt x="124" y="662"/>
                  </a:lnTo>
                  <a:lnTo>
                    <a:pt x="122" y="664"/>
                  </a:lnTo>
                  <a:lnTo>
                    <a:pt x="124" y="666"/>
                  </a:lnTo>
                  <a:lnTo>
                    <a:pt x="122" y="668"/>
                  </a:lnTo>
                  <a:close/>
                  <a:moveTo>
                    <a:pt x="136" y="690"/>
                  </a:moveTo>
                  <a:lnTo>
                    <a:pt x="144" y="688"/>
                  </a:lnTo>
                  <a:lnTo>
                    <a:pt x="146" y="694"/>
                  </a:lnTo>
                  <a:lnTo>
                    <a:pt x="144" y="696"/>
                  </a:lnTo>
                  <a:lnTo>
                    <a:pt x="138" y="696"/>
                  </a:lnTo>
                  <a:lnTo>
                    <a:pt x="136" y="696"/>
                  </a:lnTo>
                  <a:lnTo>
                    <a:pt x="134" y="692"/>
                  </a:lnTo>
                  <a:lnTo>
                    <a:pt x="136" y="690"/>
                  </a:lnTo>
                  <a:close/>
                  <a:moveTo>
                    <a:pt x="156" y="744"/>
                  </a:moveTo>
                  <a:lnTo>
                    <a:pt x="156" y="748"/>
                  </a:lnTo>
                  <a:lnTo>
                    <a:pt x="154" y="744"/>
                  </a:lnTo>
                  <a:lnTo>
                    <a:pt x="154" y="746"/>
                  </a:lnTo>
                  <a:lnTo>
                    <a:pt x="152" y="748"/>
                  </a:lnTo>
                  <a:lnTo>
                    <a:pt x="150" y="746"/>
                  </a:lnTo>
                  <a:lnTo>
                    <a:pt x="150" y="750"/>
                  </a:lnTo>
                  <a:lnTo>
                    <a:pt x="148" y="748"/>
                  </a:lnTo>
                  <a:lnTo>
                    <a:pt x="148" y="744"/>
                  </a:lnTo>
                  <a:lnTo>
                    <a:pt x="144" y="742"/>
                  </a:lnTo>
                  <a:lnTo>
                    <a:pt x="134" y="732"/>
                  </a:lnTo>
                  <a:lnTo>
                    <a:pt x="134" y="730"/>
                  </a:lnTo>
                  <a:lnTo>
                    <a:pt x="136" y="730"/>
                  </a:lnTo>
                  <a:lnTo>
                    <a:pt x="140" y="736"/>
                  </a:lnTo>
                  <a:lnTo>
                    <a:pt x="142" y="734"/>
                  </a:lnTo>
                  <a:lnTo>
                    <a:pt x="146" y="736"/>
                  </a:lnTo>
                  <a:lnTo>
                    <a:pt x="144" y="728"/>
                  </a:lnTo>
                  <a:lnTo>
                    <a:pt x="140" y="726"/>
                  </a:lnTo>
                  <a:lnTo>
                    <a:pt x="142" y="724"/>
                  </a:lnTo>
                  <a:lnTo>
                    <a:pt x="146" y="724"/>
                  </a:lnTo>
                  <a:lnTo>
                    <a:pt x="152" y="734"/>
                  </a:lnTo>
                  <a:lnTo>
                    <a:pt x="158" y="736"/>
                  </a:lnTo>
                  <a:lnTo>
                    <a:pt x="160" y="742"/>
                  </a:lnTo>
                  <a:lnTo>
                    <a:pt x="156" y="744"/>
                  </a:lnTo>
                  <a:close/>
                  <a:moveTo>
                    <a:pt x="306" y="816"/>
                  </a:moveTo>
                  <a:lnTo>
                    <a:pt x="300" y="820"/>
                  </a:lnTo>
                  <a:lnTo>
                    <a:pt x="298" y="820"/>
                  </a:lnTo>
                  <a:lnTo>
                    <a:pt x="298" y="822"/>
                  </a:lnTo>
                  <a:lnTo>
                    <a:pt x="292" y="824"/>
                  </a:lnTo>
                  <a:lnTo>
                    <a:pt x="292" y="826"/>
                  </a:lnTo>
                  <a:lnTo>
                    <a:pt x="294" y="828"/>
                  </a:lnTo>
                  <a:lnTo>
                    <a:pt x="292" y="834"/>
                  </a:lnTo>
                  <a:lnTo>
                    <a:pt x="286" y="838"/>
                  </a:lnTo>
                  <a:lnTo>
                    <a:pt x="286" y="842"/>
                  </a:lnTo>
                  <a:lnTo>
                    <a:pt x="292" y="848"/>
                  </a:lnTo>
                  <a:lnTo>
                    <a:pt x="302" y="842"/>
                  </a:lnTo>
                  <a:lnTo>
                    <a:pt x="296" y="846"/>
                  </a:lnTo>
                  <a:lnTo>
                    <a:pt x="296" y="852"/>
                  </a:lnTo>
                  <a:lnTo>
                    <a:pt x="294" y="850"/>
                  </a:lnTo>
                  <a:lnTo>
                    <a:pt x="294" y="856"/>
                  </a:lnTo>
                  <a:lnTo>
                    <a:pt x="300" y="858"/>
                  </a:lnTo>
                  <a:lnTo>
                    <a:pt x="292" y="860"/>
                  </a:lnTo>
                  <a:lnTo>
                    <a:pt x="294" y="858"/>
                  </a:lnTo>
                  <a:lnTo>
                    <a:pt x="290" y="856"/>
                  </a:lnTo>
                  <a:lnTo>
                    <a:pt x="292" y="850"/>
                  </a:lnTo>
                  <a:lnTo>
                    <a:pt x="290" y="846"/>
                  </a:lnTo>
                  <a:lnTo>
                    <a:pt x="284" y="842"/>
                  </a:lnTo>
                  <a:lnTo>
                    <a:pt x="286" y="832"/>
                  </a:lnTo>
                  <a:lnTo>
                    <a:pt x="286" y="830"/>
                  </a:lnTo>
                  <a:lnTo>
                    <a:pt x="290" y="830"/>
                  </a:lnTo>
                  <a:lnTo>
                    <a:pt x="292" y="822"/>
                  </a:lnTo>
                  <a:lnTo>
                    <a:pt x="296" y="820"/>
                  </a:lnTo>
                  <a:lnTo>
                    <a:pt x="294" y="814"/>
                  </a:lnTo>
                  <a:lnTo>
                    <a:pt x="294" y="812"/>
                  </a:lnTo>
                  <a:lnTo>
                    <a:pt x="296" y="816"/>
                  </a:lnTo>
                  <a:lnTo>
                    <a:pt x="302" y="812"/>
                  </a:lnTo>
                  <a:lnTo>
                    <a:pt x="304" y="814"/>
                  </a:lnTo>
                  <a:lnTo>
                    <a:pt x="308" y="812"/>
                  </a:lnTo>
                  <a:lnTo>
                    <a:pt x="314" y="812"/>
                  </a:lnTo>
                  <a:lnTo>
                    <a:pt x="314" y="814"/>
                  </a:lnTo>
                  <a:lnTo>
                    <a:pt x="306" y="816"/>
                  </a:lnTo>
                  <a:close/>
                  <a:moveTo>
                    <a:pt x="872" y="818"/>
                  </a:moveTo>
                  <a:lnTo>
                    <a:pt x="870" y="820"/>
                  </a:lnTo>
                  <a:lnTo>
                    <a:pt x="858" y="824"/>
                  </a:lnTo>
                  <a:lnTo>
                    <a:pt x="856" y="826"/>
                  </a:lnTo>
                  <a:lnTo>
                    <a:pt x="856" y="830"/>
                  </a:lnTo>
                  <a:lnTo>
                    <a:pt x="858" y="832"/>
                  </a:lnTo>
                  <a:lnTo>
                    <a:pt x="862" y="842"/>
                  </a:lnTo>
                  <a:lnTo>
                    <a:pt x="864" y="850"/>
                  </a:lnTo>
                  <a:lnTo>
                    <a:pt x="862" y="852"/>
                  </a:lnTo>
                  <a:lnTo>
                    <a:pt x="862" y="850"/>
                  </a:lnTo>
                  <a:lnTo>
                    <a:pt x="862" y="842"/>
                  </a:lnTo>
                  <a:lnTo>
                    <a:pt x="858" y="838"/>
                  </a:lnTo>
                  <a:lnTo>
                    <a:pt x="856" y="834"/>
                  </a:lnTo>
                  <a:lnTo>
                    <a:pt x="854" y="830"/>
                  </a:lnTo>
                  <a:lnTo>
                    <a:pt x="854" y="826"/>
                  </a:lnTo>
                  <a:lnTo>
                    <a:pt x="856" y="820"/>
                  </a:lnTo>
                  <a:lnTo>
                    <a:pt x="868" y="818"/>
                  </a:lnTo>
                  <a:lnTo>
                    <a:pt x="874" y="812"/>
                  </a:lnTo>
                  <a:lnTo>
                    <a:pt x="872" y="818"/>
                  </a:lnTo>
                  <a:close/>
                  <a:moveTo>
                    <a:pt x="1016" y="800"/>
                  </a:moveTo>
                  <a:lnTo>
                    <a:pt x="1014" y="796"/>
                  </a:lnTo>
                  <a:lnTo>
                    <a:pt x="1012" y="796"/>
                  </a:lnTo>
                  <a:lnTo>
                    <a:pt x="1004" y="798"/>
                  </a:lnTo>
                  <a:lnTo>
                    <a:pt x="1002" y="806"/>
                  </a:lnTo>
                  <a:lnTo>
                    <a:pt x="1008" y="810"/>
                  </a:lnTo>
                  <a:lnTo>
                    <a:pt x="1008" y="812"/>
                  </a:lnTo>
                  <a:lnTo>
                    <a:pt x="1002" y="810"/>
                  </a:lnTo>
                  <a:lnTo>
                    <a:pt x="1000" y="804"/>
                  </a:lnTo>
                  <a:lnTo>
                    <a:pt x="996" y="802"/>
                  </a:lnTo>
                  <a:lnTo>
                    <a:pt x="994" y="800"/>
                  </a:lnTo>
                  <a:lnTo>
                    <a:pt x="1000" y="800"/>
                  </a:lnTo>
                  <a:lnTo>
                    <a:pt x="998" y="796"/>
                  </a:lnTo>
                  <a:lnTo>
                    <a:pt x="1000" y="792"/>
                  </a:lnTo>
                  <a:lnTo>
                    <a:pt x="1002" y="794"/>
                  </a:lnTo>
                  <a:lnTo>
                    <a:pt x="1002" y="796"/>
                  </a:lnTo>
                  <a:lnTo>
                    <a:pt x="1010" y="792"/>
                  </a:lnTo>
                  <a:lnTo>
                    <a:pt x="1016" y="796"/>
                  </a:lnTo>
                  <a:lnTo>
                    <a:pt x="1016" y="798"/>
                  </a:lnTo>
                  <a:lnTo>
                    <a:pt x="1016" y="800"/>
                  </a:lnTo>
                  <a:close/>
                  <a:moveTo>
                    <a:pt x="1104" y="844"/>
                  </a:moveTo>
                  <a:lnTo>
                    <a:pt x="1102" y="848"/>
                  </a:lnTo>
                  <a:lnTo>
                    <a:pt x="1098" y="856"/>
                  </a:lnTo>
                  <a:lnTo>
                    <a:pt x="1098" y="852"/>
                  </a:lnTo>
                  <a:lnTo>
                    <a:pt x="1094" y="854"/>
                  </a:lnTo>
                  <a:lnTo>
                    <a:pt x="1092" y="858"/>
                  </a:lnTo>
                  <a:lnTo>
                    <a:pt x="1096" y="858"/>
                  </a:lnTo>
                  <a:lnTo>
                    <a:pt x="1096" y="862"/>
                  </a:lnTo>
                  <a:lnTo>
                    <a:pt x="1090" y="866"/>
                  </a:lnTo>
                  <a:lnTo>
                    <a:pt x="1084" y="876"/>
                  </a:lnTo>
                  <a:lnTo>
                    <a:pt x="1072" y="880"/>
                  </a:lnTo>
                  <a:lnTo>
                    <a:pt x="1070" y="884"/>
                  </a:lnTo>
                  <a:lnTo>
                    <a:pt x="1064" y="886"/>
                  </a:lnTo>
                  <a:lnTo>
                    <a:pt x="1058" y="896"/>
                  </a:lnTo>
                  <a:lnTo>
                    <a:pt x="1052" y="900"/>
                  </a:lnTo>
                  <a:lnTo>
                    <a:pt x="1040" y="904"/>
                  </a:lnTo>
                  <a:lnTo>
                    <a:pt x="1030" y="902"/>
                  </a:lnTo>
                  <a:lnTo>
                    <a:pt x="1028" y="900"/>
                  </a:lnTo>
                  <a:lnTo>
                    <a:pt x="1028" y="898"/>
                  </a:lnTo>
                  <a:lnTo>
                    <a:pt x="1032" y="898"/>
                  </a:lnTo>
                  <a:lnTo>
                    <a:pt x="1042" y="894"/>
                  </a:lnTo>
                  <a:lnTo>
                    <a:pt x="1046" y="894"/>
                  </a:lnTo>
                  <a:lnTo>
                    <a:pt x="1050" y="892"/>
                  </a:lnTo>
                  <a:lnTo>
                    <a:pt x="1058" y="880"/>
                  </a:lnTo>
                  <a:lnTo>
                    <a:pt x="1078" y="864"/>
                  </a:lnTo>
                  <a:lnTo>
                    <a:pt x="1080" y="862"/>
                  </a:lnTo>
                  <a:lnTo>
                    <a:pt x="1070" y="868"/>
                  </a:lnTo>
                  <a:lnTo>
                    <a:pt x="1072" y="864"/>
                  </a:lnTo>
                  <a:lnTo>
                    <a:pt x="1076" y="862"/>
                  </a:lnTo>
                  <a:lnTo>
                    <a:pt x="1086" y="850"/>
                  </a:lnTo>
                  <a:lnTo>
                    <a:pt x="1100" y="818"/>
                  </a:lnTo>
                  <a:lnTo>
                    <a:pt x="1102" y="810"/>
                  </a:lnTo>
                  <a:lnTo>
                    <a:pt x="1106" y="806"/>
                  </a:lnTo>
                  <a:lnTo>
                    <a:pt x="1108" y="808"/>
                  </a:lnTo>
                  <a:lnTo>
                    <a:pt x="1108" y="810"/>
                  </a:lnTo>
                  <a:lnTo>
                    <a:pt x="1104" y="84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51" name="Freeform 825">
              <a:extLst>
                <a:ext uri="{FF2B5EF4-FFF2-40B4-BE49-F238E27FC236}">
                  <a16:creationId xmlns:a16="http://schemas.microsoft.com/office/drawing/2014/main" id="{E4AEA0D7-A603-469A-B66C-E4A81A8FFF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0213" y="3262313"/>
              <a:ext cx="1225550" cy="657225"/>
            </a:xfrm>
            <a:custGeom>
              <a:avLst/>
              <a:gdLst/>
              <a:ahLst/>
              <a:cxnLst>
                <a:cxn ang="0">
                  <a:pos x="754" y="42"/>
                </a:cxn>
                <a:cxn ang="0">
                  <a:pos x="724" y="78"/>
                </a:cxn>
                <a:cxn ang="0">
                  <a:pos x="648" y="108"/>
                </a:cxn>
                <a:cxn ang="0">
                  <a:pos x="582" y="146"/>
                </a:cxn>
                <a:cxn ang="0">
                  <a:pos x="564" y="120"/>
                </a:cxn>
                <a:cxn ang="0">
                  <a:pos x="550" y="86"/>
                </a:cxn>
                <a:cxn ang="0">
                  <a:pos x="520" y="86"/>
                </a:cxn>
                <a:cxn ang="0">
                  <a:pos x="504" y="146"/>
                </a:cxn>
                <a:cxn ang="0">
                  <a:pos x="502" y="82"/>
                </a:cxn>
                <a:cxn ang="0">
                  <a:pos x="526" y="66"/>
                </a:cxn>
                <a:cxn ang="0">
                  <a:pos x="528" y="54"/>
                </a:cxn>
                <a:cxn ang="0">
                  <a:pos x="492" y="40"/>
                </a:cxn>
                <a:cxn ang="0">
                  <a:pos x="466" y="30"/>
                </a:cxn>
                <a:cxn ang="0">
                  <a:pos x="24" y="10"/>
                </a:cxn>
                <a:cxn ang="0">
                  <a:pos x="28" y="32"/>
                </a:cxn>
                <a:cxn ang="0">
                  <a:pos x="0" y="28"/>
                </a:cxn>
                <a:cxn ang="0">
                  <a:pos x="8" y="60"/>
                </a:cxn>
                <a:cxn ang="0">
                  <a:pos x="8" y="164"/>
                </a:cxn>
                <a:cxn ang="0">
                  <a:pos x="30" y="210"/>
                </a:cxn>
                <a:cxn ang="0">
                  <a:pos x="38" y="236"/>
                </a:cxn>
                <a:cxn ang="0">
                  <a:pos x="82" y="278"/>
                </a:cxn>
                <a:cxn ang="0">
                  <a:pos x="164" y="312"/>
                </a:cxn>
                <a:cxn ang="0">
                  <a:pos x="264" y="332"/>
                </a:cxn>
                <a:cxn ang="0">
                  <a:pos x="324" y="366"/>
                </a:cxn>
                <a:cxn ang="0">
                  <a:pos x="370" y="402"/>
                </a:cxn>
                <a:cxn ang="0">
                  <a:pos x="370" y="372"/>
                </a:cxn>
                <a:cxn ang="0">
                  <a:pos x="384" y="362"/>
                </a:cxn>
                <a:cxn ang="0">
                  <a:pos x="400" y="348"/>
                </a:cxn>
                <a:cxn ang="0">
                  <a:pos x="438" y="344"/>
                </a:cxn>
                <a:cxn ang="0">
                  <a:pos x="472" y="356"/>
                </a:cxn>
                <a:cxn ang="0">
                  <a:pos x="460" y="340"/>
                </a:cxn>
                <a:cxn ang="0">
                  <a:pos x="498" y="336"/>
                </a:cxn>
                <a:cxn ang="0">
                  <a:pos x="540" y="340"/>
                </a:cxn>
                <a:cxn ang="0">
                  <a:pos x="564" y="372"/>
                </a:cxn>
                <a:cxn ang="0">
                  <a:pos x="582" y="414"/>
                </a:cxn>
                <a:cxn ang="0">
                  <a:pos x="576" y="330"/>
                </a:cxn>
                <a:cxn ang="0">
                  <a:pos x="608" y="292"/>
                </a:cxn>
                <a:cxn ang="0">
                  <a:pos x="642" y="262"/>
                </a:cxn>
                <a:cxn ang="0">
                  <a:pos x="644" y="248"/>
                </a:cxn>
                <a:cxn ang="0">
                  <a:pos x="652" y="232"/>
                </a:cxn>
                <a:cxn ang="0">
                  <a:pos x="644" y="204"/>
                </a:cxn>
                <a:cxn ang="0">
                  <a:pos x="650" y="202"/>
                </a:cxn>
                <a:cxn ang="0">
                  <a:pos x="658" y="188"/>
                </a:cxn>
                <a:cxn ang="0">
                  <a:pos x="678" y="166"/>
                </a:cxn>
                <a:cxn ang="0">
                  <a:pos x="718" y="150"/>
                </a:cxn>
                <a:cxn ang="0">
                  <a:pos x="724" y="146"/>
                </a:cxn>
                <a:cxn ang="0">
                  <a:pos x="736" y="108"/>
                </a:cxn>
                <a:cxn ang="0">
                  <a:pos x="772" y="90"/>
                </a:cxn>
                <a:cxn ang="0">
                  <a:pos x="138" y="244"/>
                </a:cxn>
                <a:cxn ang="0">
                  <a:pos x="156" y="152"/>
                </a:cxn>
                <a:cxn ang="0">
                  <a:pos x="168" y="158"/>
                </a:cxn>
                <a:cxn ang="0">
                  <a:pos x="178" y="228"/>
                </a:cxn>
                <a:cxn ang="0">
                  <a:pos x="190" y="220"/>
                </a:cxn>
                <a:cxn ang="0">
                  <a:pos x="224" y="38"/>
                </a:cxn>
                <a:cxn ang="0">
                  <a:pos x="324" y="96"/>
                </a:cxn>
                <a:cxn ang="0">
                  <a:pos x="322" y="76"/>
                </a:cxn>
                <a:cxn ang="0">
                  <a:pos x="326" y="76"/>
                </a:cxn>
                <a:cxn ang="0">
                  <a:pos x="584" y="390"/>
                </a:cxn>
              </a:cxnLst>
              <a:rect l="0" t="0" r="r" b="b"/>
              <a:pathLst>
                <a:path w="772" h="414">
                  <a:moveTo>
                    <a:pt x="770" y="90"/>
                  </a:moveTo>
                  <a:lnTo>
                    <a:pt x="772" y="88"/>
                  </a:lnTo>
                  <a:lnTo>
                    <a:pt x="772" y="84"/>
                  </a:lnTo>
                  <a:lnTo>
                    <a:pt x="770" y="84"/>
                  </a:lnTo>
                  <a:lnTo>
                    <a:pt x="768" y="84"/>
                  </a:lnTo>
                  <a:lnTo>
                    <a:pt x="764" y="82"/>
                  </a:lnTo>
                  <a:lnTo>
                    <a:pt x="764" y="76"/>
                  </a:lnTo>
                  <a:lnTo>
                    <a:pt x="762" y="74"/>
                  </a:lnTo>
                  <a:lnTo>
                    <a:pt x="762" y="48"/>
                  </a:lnTo>
                  <a:lnTo>
                    <a:pt x="754" y="42"/>
                  </a:lnTo>
                  <a:lnTo>
                    <a:pt x="746" y="46"/>
                  </a:lnTo>
                  <a:lnTo>
                    <a:pt x="744" y="44"/>
                  </a:lnTo>
                  <a:lnTo>
                    <a:pt x="744" y="44"/>
                  </a:lnTo>
                  <a:lnTo>
                    <a:pt x="740" y="40"/>
                  </a:lnTo>
                  <a:lnTo>
                    <a:pt x="738" y="42"/>
                  </a:lnTo>
                  <a:lnTo>
                    <a:pt x="732" y="52"/>
                  </a:lnTo>
                  <a:lnTo>
                    <a:pt x="730" y="58"/>
                  </a:lnTo>
                  <a:lnTo>
                    <a:pt x="726" y="66"/>
                  </a:lnTo>
                  <a:lnTo>
                    <a:pt x="726" y="76"/>
                  </a:lnTo>
                  <a:lnTo>
                    <a:pt x="724" y="78"/>
                  </a:lnTo>
                  <a:lnTo>
                    <a:pt x="724" y="82"/>
                  </a:lnTo>
                  <a:lnTo>
                    <a:pt x="716" y="82"/>
                  </a:lnTo>
                  <a:lnTo>
                    <a:pt x="712" y="82"/>
                  </a:lnTo>
                  <a:lnTo>
                    <a:pt x="710" y="88"/>
                  </a:lnTo>
                  <a:lnTo>
                    <a:pt x="664" y="88"/>
                  </a:lnTo>
                  <a:lnTo>
                    <a:pt x="656" y="94"/>
                  </a:lnTo>
                  <a:lnTo>
                    <a:pt x="652" y="100"/>
                  </a:lnTo>
                  <a:lnTo>
                    <a:pt x="646" y="104"/>
                  </a:lnTo>
                  <a:lnTo>
                    <a:pt x="650" y="106"/>
                  </a:lnTo>
                  <a:lnTo>
                    <a:pt x="648" y="108"/>
                  </a:lnTo>
                  <a:lnTo>
                    <a:pt x="648" y="110"/>
                  </a:lnTo>
                  <a:lnTo>
                    <a:pt x="648" y="114"/>
                  </a:lnTo>
                  <a:lnTo>
                    <a:pt x="638" y="118"/>
                  </a:lnTo>
                  <a:lnTo>
                    <a:pt x="630" y="120"/>
                  </a:lnTo>
                  <a:lnTo>
                    <a:pt x="622" y="118"/>
                  </a:lnTo>
                  <a:lnTo>
                    <a:pt x="610" y="120"/>
                  </a:lnTo>
                  <a:lnTo>
                    <a:pt x="612" y="128"/>
                  </a:lnTo>
                  <a:lnTo>
                    <a:pt x="600" y="138"/>
                  </a:lnTo>
                  <a:lnTo>
                    <a:pt x="590" y="142"/>
                  </a:lnTo>
                  <a:lnTo>
                    <a:pt x="582" y="146"/>
                  </a:lnTo>
                  <a:lnTo>
                    <a:pt x="574" y="150"/>
                  </a:lnTo>
                  <a:lnTo>
                    <a:pt x="564" y="152"/>
                  </a:lnTo>
                  <a:lnTo>
                    <a:pt x="552" y="148"/>
                  </a:lnTo>
                  <a:lnTo>
                    <a:pt x="556" y="142"/>
                  </a:lnTo>
                  <a:lnTo>
                    <a:pt x="556" y="140"/>
                  </a:lnTo>
                  <a:lnTo>
                    <a:pt x="558" y="136"/>
                  </a:lnTo>
                  <a:lnTo>
                    <a:pt x="558" y="132"/>
                  </a:lnTo>
                  <a:lnTo>
                    <a:pt x="564" y="132"/>
                  </a:lnTo>
                  <a:lnTo>
                    <a:pt x="564" y="122"/>
                  </a:lnTo>
                  <a:lnTo>
                    <a:pt x="564" y="120"/>
                  </a:lnTo>
                  <a:lnTo>
                    <a:pt x="562" y="110"/>
                  </a:lnTo>
                  <a:lnTo>
                    <a:pt x="558" y="104"/>
                  </a:lnTo>
                  <a:lnTo>
                    <a:pt x="552" y="106"/>
                  </a:lnTo>
                  <a:lnTo>
                    <a:pt x="548" y="112"/>
                  </a:lnTo>
                  <a:lnTo>
                    <a:pt x="546" y="112"/>
                  </a:lnTo>
                  <a:lnTo>
                    <a:pt x="544" y="110"/>
                  </a:lnTo>
                  <a:lnTo>
                    <a:pt x="546" y="106"/>
                  </a:lnTo>
                  <a:lnTo>
                    <a:pt x="550" y="104"/>
                  </a:lnTo>
                  <a:lnTo>
                    <a:pt x="552" y="98"/>
                  </a:lnTo>
                  <a:lnTo>
                    <a:pt x="550" y="86"/>
                  </a:lnTo>
                  <a:lnTo>
                    <a:pt x="552" y="86"/>
                  </a:lnTo>
                  <a:lnTo>
                    <a:pt x="550" y="82"/>
                  </a:lnTo>
                  <a:lnTo>
                    <a:pt x="540" y="76"/>
                  </a:lnTo>
                  <a:lnTo>
                    <a:pt x="530" y="74"/>
                  </a:lnTo>
                  <a:lnTo>
                    <a:pt x="530" y="78"/>
                  </a:lnTo>
                  <a:lnTo>
                    <a:pt x="530" y="80"/>
                  </a:lnTo>
                  <a:lnTo>
                    <a:pt x="524" y="82"/>
                  </a:lnTo>
                  <a:lnTo>
                    <a:pt x="524" y="88"/>
                  </a:lnTo>
                  <a:lnTo>
                    <a:pt x="522" y="90"/>
                  </a:lnTo>
                  <a:lnTo>
                    <a:pt x="520" y="86"/>
                  </a:lnTo>
                  <a:lnTo>
                    <a:pt x="516" y="90"/>
                  </a:lnTo>
                  <a:lnTo>
                    <a:pt x="514" y="94"/>
                  </a:lnTo>
                  <a:lnTo>
                    <a:pt x="512" y="102"/>
                  </a:lnTo>
                  <a:lnTo>
                    <a:pt x="512" y="102"/>
                  </a:lnTo>
                  <a:lnTo>
                    <a:pt x="510" y="112"/>
                  </a:lnTo>
                  <a:lnTo>
                    <a:pt x="514" y="120"/>
                  </a:lnTo>
                  <a:lnTo>
                    <a:pt x="514" y="122"/>
                  </a:lnTo>
                  <a:lnTo>
                    <a:pt x="514" y="130"/>
                  </a:lnTo>
                  <a:lnTo>
                    <a:pt x="508" y="144"/>
                  </a:lnTo>
                  <a:lnTo>
                    <a:pt x="504" y="146"/>
                  </a:lnTo>
                  <a:lnTo>
                    <a:pt x="502" y="148"/>
                  </a:lnTo>
                  <a:lnTo>
                    <a:pt x="496" y="148"/>
                  </a:lnTo>
                  <a:lnTo>
                    <a:pt x="496" y="146"/>
                  </a:lnTo>
                  <a:lnTo>
                    <a:pt x="492" y="138"/>
                  </a:lnTo>
                  <a:lnTo>
                    <a:pt x="492" y="134"/>
                  </a:lnTo>
                  <a:lnTo>
                    <a:pt x="492" y="120"/>
                  </a:lnTo>
                  <a:lnTo>
                    <a:pt x="494" y="112"/>
                  </a:lnTo>
                  <a:lnTo>
                    <a:pt x="498" y="96"/>
                  </a:lnTo>
                  <a:lnTo>
                    <a:pt x="502" y="84"/>
                  </a:lnTo>
                  <a:lnTo>
                    <a:pt x="502" y="82"/>
                  </a:lnTo>
                  <a:lnTo>
                    <a:pt x="498" y="86"/>
                  </a:lnTo>
                  <a:lnTo>
                    <a:pt x="498" y="90"/>
                  </a:lnTo>
                  <a:lnTo>
                    <a:pt x="490" y="96"/>
                  </a:lnTo>
                  <a:lnTo>
                    <a:pt x="492" y="90"/>
                  </a:lnTo>
                  <a:lnTo>
                    <a:pt x="496" y="86"/>
                  </a:lnTo>
                  <a:lnTo>
                    <a:pt x="504" y="74"/>
                  </a:lnTo>
                  <a:lnTo>
                    <a:pt x="508" y="72"/>
                  </a:lnTo>
                  <a:lnTo>
                    <a:pt x="508" y="76"/>
                  </a:lnTo>
                  <a:lnTo>
                    <a:pt x="514" y="72"/>
                  </a:lnTo>
                  <a:lnTo>
                    <a:pt x="526" y="66"/>
                  </a:lnTo>
                  <a:lnTo>
                    <a:pt x="532" y="70"/>
                  </a:lnTo>
                  <a:lnTo>
                    <a:pt x="534" y="70"/>
                  </a:lnTo>
                  <a:lnTo>
                    <a:pt x="536" y="68"/>
                  </a:lnTo>
                  <a:lnTo>
                    <a:pt x="538" y="70"/>
                  </a:lnTo>
                  <a:lnTo>
                    <a:pt x="544" y="68"/>
                  </a:lnTo>
                  <a:lnTo>
                    <a:pt x="540" y="64"/>
                  </a:lnTo>
                  <a:lnTo>
                    <a:pt x="538" y="58"/>
                  </a:lnTo>
                  <a:lnTo>
                    <a:pt x="532" y="58"/>
                  </a:lnTo>
                  <a:lnTo>
                    <a:pt x="530" y="58"/>
                  </a:lnTo>
                  <a:lnTo>
                    <a:pt x="528" y="54"/>
                  </a:lnTo>
                  <a:lnTo>
                    <a:pt x="514" y="56"/>
                  </a:lnTo>
                  <a:lnTo>
                    <a:pt x="508" y="60"/>
                  </a:lnTo>
                  <a:lnTo>
                    <a:pt x="500" y="60"/>
                  </a:lnTo>
                  <a:lnTo>
                    <a:pt x="494" y="54"/>
                  </a:lnTo>
                  <a:lnTo>
                    <a:pt x="490" y="52"/>
                  </a:lnTo>
                  <a:lnTo>
                    <a:pt x="486" y="52"/>
                  </a:lnTo>
                  <a:lnTo>
                    <a:pt x="484" y="54"/>
                  </a:lnTo>
                  <a:lnTo>
                    <a:pt x="484" y="50"/>
                  </a:lnTo>
                  <a:lnTo>
                    <a:pt x="492" y="40"/>
                  </a:lnTo>
                  <a:lnTo>
                    <a:pt x="492" y="40"/>
                  </a:lnTo>
                  <a:lnTo>
                    <a:pt x="484" y="42"/>
                  </a:lnTo>
                  <a:lnTo>
                    <a:pt x="472" y="52"/>
                  </a:lnTo>
                  <a:lnTo>
                    <a:pt x="458" y="56"/>
                  </a:lnTo>
                  <a:lnTo>
                    <a:pt x="452" y="58"/>
                  </a:lnTo>
                  <a:lnTo>
                    <a:pt x="452" y="52"/>
                  </a:lnTo>
                  <a:lnTo>
                    <a:pt x="450" y="50"/>
                  </a:lnTo>
                  <a:lnTo>
                    <a:pt x="442" y="56"/>
                  </a:lnTo>
                  <a:lnTo>
                    <a:pt x="436" y="56"/>
                  </a:lnTo>
                  <a:lnTo>
                    <a:pt x="446" y="44"/>
                  </a:lnTo>
                  <a:lnTo>
                    <a:pt x="466" y="30"/>
                  </a:lnTo>
                  <a:lnTo>
                    <a:pt x="452" y="26"/>
                  </a:lnTo>
                  <a:lnTo>
                    <a:pt x="444" y="28"/>
                  </a:lnTo>
                  <a:lnTo>
                    <a:pt x="426" y="16"/>
                  </a:lnTo>
                  <a:lnTo>
                    <a:pt x="416" y="18"/>
                  </a:lnTo>
                  <a:lnTo>
                    <a:pt x="408" y="14"/>
                  </a:lnTo>
                  <a:lnTo>
                    <a:pt x="402" y="14"/>
                  </a:lnTo>
                  <a:lnTo>
                    <a:pt x="398" y="2"/>
                  </a:lnTo>
                  <a:lnTo>
                    <a:pt x="394" y="0"/>
                  </a:lnTo>
                  <a:lnTo>
                    <a:pt x="394" y="10"/>
                  </a:lnTo>
                  <a:lnTo>
                    <a:pt x="24" y="10"/>
                  </a:lnTo>
                  <a:lnTo>
                    <a:pt x="28" y="14"/>
                  </a:lnTo>
                  <a:lnTo>
                    <a:pt x="32" y="14"/>
                  </a:lnTo>
                  <a:lnTo>
                    <a:pt x="30" y="14"/>
                  </a:lnTo>
                  <a:lnTo>
                    <a:pt x="30" y="18"/>
                  </a:lnTo>
                  <a:lnTo>
                    <a:pt x="28" y="20"/>
                  </a:lnTo>
                  <a:lnTo>
                    <a:pt x="30" y="22"/>
                  </a:lnTo>
                  <a:lnTo>
                    <a:pt x="32" y="30"/>
                  </a:lnTo>
                  <a:lnTo>
                    <a:pt x="32" y="34"/>
                  </a:lnTo>
                  <a:lnTo>
                    <a:pt x="30" y="32"/>
                  </a:lnTo>
                  <a:lnTo>
                    <a:pt x="28" y="32"/>
                  </a:lnTo>
                  <a:lnTo>
                    <a:pt x="24" y="38"/>
                  </a:lnTo>
                  <a:lnTo>
                    <a:pt x="24" y="40"/>
                  </a:lnTo>
                  <a:lnTo>
                    <a:pt x="22" y="40"/>
                  </a:lnTo>
                  <a:lnTo>
                    <a:pt x="22" y="38"/>
                  </a:lnTo>
                  <a:lnTo>
                    <a:pt x="26" y="30"/>
                  </a:lnTo>
                  <a:lnTo>
                    <a:pt x="26" y="26"/>
                  </a:lnTo>
                  <a:lnTo>
                    <a:pt x="12" y="24"/>
                  </a:lnTo>
                  <a:lnTo>
                    <a:pt x="2" y="20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4" y="36"/>
                  </a:lnTo>
                  <a:lnTo>
                    <a:pt x="8" y="48"/>
                  </a:lnTo>
                  <a:lnTo>
                    <a:pt x="8" y="46"/>
                  </a:lnTo>
                  <a:lnTo>
                    <a:pt x="10" y="48"/>
                  </a:lnTo>
                  <a:lnTo>
                    <a:pt x="8" y="52"/>
                  </a:lnTo>
                  <a:lnTo>
                    <a:pt x="10" y="54"/>
                  </a:lnTo>
                  <a:lnTo>
                    <a:pt x="10" y="58"/>
                  </a:lnTo>
                  <a:lnTo>
                    <a:pt x="10" y="60"/>
                  </a:lnTo>
                  <a:lnTo>
                    <a:pt x="8" y="56"/>
                  </a:lnTo>
                  <a:lnTo>
                    <a:pt x="8" y="60"/>
                  </a:lnTo>
                  <a:lnTo>
                    <a:pt x="10" y="66"/>
                  </a:lnTo>
                  <a:lnTo>
                    <a:pt x="8" y="100"/>
                  </a:lnTo>
                  <a:lnTo>
                    <a:pt x="6" y="114"/>
                  </a:lnTo>
                  <a:lnTo>
                    <a:pt x="8" y="116"/>
                  </a:lnTo>
                  <a:lnTo>
                    <a:pt x="4" y="120"/>
                  </a:lnTo>
                  <a:lnTo>
                    <a:pt x="4" y="126"/>
                  </a:lnTo>
                  <a:lnTo>
                    <a:pt x="4" y="136"/>
                  </a:lnTo>
                  <a:lnTo>
                    <a:pt x="6" y="142"/>
                  </a:lnTo>
                  <a:lnTo>
                    <a:pt x="8" y="154"/>
                  </a:lnTo>
                  <a:lnTo>
                    <a:pt x="8" y="164"/>
                  </a:lnTo>
                  <a:lnTo>
                    <a:pt x="4" y="168"/>
                  </a:lnTo>
                  <a:lnTo>
                    <a:pt x="4" y="170"/>
                  </a:lnTo>
                  <a:lnTo>
                    <a:pt x="12" y="184"/>
                  </a:lnTo>
                  <a:lnTo>
                    <a:pt x="12" y="188"/>
                  </a:lnTo>
                  <a:lnTo>
                    <a:pt x="14" y="198"/>
                  </a:lnTo>
                  <a:lnTo>
                    <a:pt x="22" y="206"/>
                  </a:lnTo>
                  <a:lnTo>
                    <a:pt x="24" y="210"/>
                  </a:lnTo>
                  <a:lnTo>
                    <a:pt x="26" y="212"/>
                  </a:lnTo>
                  <a:lnTo>
                    <a:pt x="30" y="214"/>
                  </a:lnTo>
                  <a:lnTo>
                    <a:pt x="30" y="210"/>
                  </a:lnTo>
                  <a:lnTo>
                    <a:pt x="36" y="210"/>
                  </a:lnTo>
                  <a:lnTo>
                    <a:pt x="32" y="214"/>
                  </a:lnTo>
                  <a:lnTo>
                    <a:pt x="34" y="220"/>
                  </a:lnTo>
                  <a:lnTo>
                    <a:pt x="30" y="216"/>
                  </a:lnTo>
                  <a:lnTo>
                    <a:pt x="32" y="226"/>
                  </a:lnTo>
                  <a:lnTo>
                    <a:pt x="34" y="228"/>
                  </a:lnTo>
                  <a:lnTo>
                    <a:pt x="38" y="230"/>
                  </a:lnTo>
                  <a:lnTo>
                    <a:pt x="38" y="232"/>
                  </a:lnTo>
                  <a:lnTo>
                    <a:pt x="38" y="234"/>
                  </a:lnTo>
                  <a:lnTo>
                    <a:pt x="38" y="236"/>
                  </a:lnTo>
                  <a:lnTo>
                    <a:pt x="38" y="240"/>
                  </a:lnTo>
                  <a:lnTo>
                    <a:pt x="52" y="256"/>
                  </a:lnTo>
                  <a:lnTo>
                    <a:pt x="52" y="258"/>
                  </a:lnTo>
                  <a:lnTo>
                    <a:pt x="54" y="260"/>
                  </a:lnTo>
                  <a:lnTo>
                    <a:pt x="56" y="270"/>
                  </a:lnTo>
                  <a:lnTo>
                    <a:pt x="66" y="272"/>
                  </a:lnTo>
                  <a:lnTo>
                    <a:pt x="68" y="272"/>
                  </a:lnTo>
                  <a:lnTo>
                    <a:pt x="80" y="278"/>
                  </a:lnTo>
                  <a:lnTo>
                    <a:pt x="80" y="278"/>
                  </a:lnTo>
                  <a:lnTo>
                    <a:pt x="82" y="278"/>
                  </a:lnTo>
                  <a:lnTo>
                    <a:pt x="84" y="282"/>
                  </a:lnTo>
                  <a:lnTo>
                    <a:pt x="92" y="284"/>
                  </a:lnTo>
                  <a:lnTo>
                    <a:pt x="98" y="292"/>
                  </a:lnTo>
                  <a:lnTo>
                    <a:pt x="100" y="294"/>
                  </a:lnTo>
                  <a:lnTo>
                    <a:pt x="102" y="302"/>
                  </a:lnTo>
                  <a:lnTo>
                    <a:pt x="112" y="302"/>
                  </a:lnTo>
                  <a:lnTo>
                    <a:pt x="122" y="300"/>
                  </a:lnTo>
                  <a:lnTo>
                    <a:pt x="132" y="302"/>
                  </a:lnTo>
                  <a:lnTo>
                    <a:pt x="144" y="306"/>
                  </a:lnTo>
                  <a:lnTo>
                    <a:pt x="164" y="312"/>
                  </a:lnTo>
                  <a:lnTo>
                    <a:pt x="182" y="320"/>
                  </a:lnTo>
                  <a:lnTo>
                    <a:pt x="218" y="320"/>
                  </a:lnTo>
                  <a:lnTo>
                    <a:pt x="218" y="312"/>
                  </a:lnTo>
                  <a:lnTo>
                    <a:pt x="230" y="312"/>
                  </a:lnTo>
                  <a:lnTo>
                    <a:pt x="240" y="312"/>
                  </a:lnTo>
                  <a:lnTo>
                    <a:pt x="244" y="314"/>
                  </a:lnTo>
                  <a:lnTo>
                    <a:pt x="246" y="318"/>
                  </a:lnTo>
                  <a:lnTo>
                    <a:pt x="250" y="318"/>
                  </a:lnTo>
                  <a:lnTo>
                    <a:pt x="256" y="326"/>
                  </a:lnTo>
                  <a:lnTo>
                    <a:pt x="264" y="332"/>
                  </a:lnTo>
                  <a:lnTo>
                    <a:pt x="266" y="344"/>
                  </a:lnTo>
                  <a:lnTo>
                    <a:pt x="270" y="348"/>
                  </a:lnTo>
                  <a:lnTo>
                    <a:pt x="280" y="356"/>
                  </a:lnTo>
                  <a:lnTo>
                    <a:pt x="286" y="356"/>
                  </a:lnTo>
                  <a:lnTo>
                    <a:pt x="292" y="344"/>
                  </a:lnTo>
                  <a:lnTo>
                    <a:pt x="296" y="344"/>
                  </a:lnTo>
                  <a:lnTo>
                    <a:pt x="310" y="344"/>
                  </a:lnTo>
                  <a:lnTo>
                    <a:pt x="312" y="346"/>
                  </a:lnTo>
                  <a:lnTo>
                    <a:pt x="320" y="354"/>
                  </a:lnTo>
                  <a:lnTo>
                    <a:pt x="324" y="366"/>
                  </a:lnTo>
                  <a:lnTo>
                    <a:pt x="328" y="370"/>
                  </a:lnTo>
                  <a:lnTo>
                    <a:pt x="330" y="374"/>
                  </a:lnTo>
                  <a:lnTo>
                    <a:pt x="334" y="378"/>
                  </a:lnTo>
                  <a:lnTo>
                    <a:pt x="338" y="390"/>
                  </a:lnTo>
                  <a:lnTo>
                    <a:pt x="342" y="396"/>
                  </a:lnTo>
                  <a:lnTo>
                    <a:pt x="346" y="398"/>
                  </a:lnTo>
                  <a:lnTo>
                    <a:pt x="354" y="400"/>
                  </a:lnTo>
                  <a:lnTo>
                    <a:pt x="360" y="400"/>
                  </a:lnTo>
                  <a:lnTo>
                    <a:pt x="364" y="404"/>
                  </a:lnTo>
                  <a:lnTo>
                    <a:pt x="370" y="402"/>
                  </a:lnTo>
                  <a:lnTo>
                    <a:pt x="366" y="400"/>
                  </a:lnTo>
                  <a:lnTo>
                    <a:pt x="364" y="390"/>
                  </a:lnTo>
                  <a:lnTo>
                    <a:pt x="366" y="384"/>
                  </a:lnTo>
                  <a:lnTo>
                    <a:pt x="364" y="384"/>
                  </a:lnTo>
                  <a:lnTo>
                    <a:pt x="366" y="382"/>
                  </a:lnTo>
                  <a:lnTo>
                    <a:pt x="368" y="378"/>
                  </a:lnTo>
                  <a:lnTo>
                    <a:pt x="366" y="376"/>
                  </a:lnTo>
                  <a:lnTo>
                    <a:pt x="370" y="374"/>
                  </a:lnTo>
                  <a:lnTo>
                    <a:pt x="370" y="372"/>
                  </a:lnTo>
                  <a:lnTo>
                    <a:pt x="370" y="372"/>
                  </a:lnTo>
                  <a:lnTo>
                    <a:pt x="370" y="370"/>
                  </a:lnTo>
                  <a:lnTo>
                    <a:pt x="372" y="370"/>
                  </a:lnTo>
                  <a:lnTo>
                    <a:pt x="374" y="366"/>
                  </a:lnTo>
                  <a:lnTo>
                    <a:pt x="378" y="366"/>
                  </a:lnTo>
                  <a:lnTo>
                    <a:pt x="378" y="362"/>
                  </a:lnTo>
                  <a:lnTo>
                    <a:pt x="380" y="362"/>
                  </a:lnTo>
                  <a:lnTo>
                    <a:pt x="380" y="362"/>
                  </a:lnTo>
                  <a:lnTo>
                    <a:pt x="382" y="362"/>
                  </a:lnTo>
                  <a:lnTo>
                    <a:pt x="382" y="360"/>
                  </a:lnTo>
                  <a:lnTo>
                    <a:pt x="384" y="362"/>
                  </a:lnTo>
                  <a:lnTo>
                    <a:pt x="388" y="362"/>
                  </a:lnTo>
                  <a:lnTo>
                    <a:pt x="382" y="366"/>
                  </a:lnTo>
                  <a:lnTo>
                    <a:pt x="384" y="364"/>
                  </a:lnTo>
                  <a:lnTo>
                    <a:pt x="390" y="362"/>
                  </a:lnTo>
                  <a:lnTo>
                    <a:pt x="392" y="360"/>
                  </a:lnTo>
                  <a:lnTo>
                    <a:pt x="394" y="358"/>
                  </a:lnTo>
                  <a:lnTo>
                    <a:pt x="396" y="354"/>
                  </a:lnTo>
                  <a:lnTo>
                    <a:pt x="398" y="344"/>
                  </a:lnTo>
                  <a:lnTo>
                    <a:pt x="400" y="344"/>
                  </a:lnTo>
                  <a:lnTo>
                    <a:pt x="400" y="348"/>
                  </a:lnTo>
                  <a:lnTo>
                    <a:pt x="402" y="348"/>
                  </a:lnTo>
                  <a:lnTo>
                    <a:pt x="400" y="350"/>
                  </a:lnTo>
                  <a:lnTo>
                    <a:pt x="408" y="346"/>
                  </a:lnTo>
                  <a:lnTo>
                    <a:pt x="412" y="346"/>
                  </a:lnTo>
                  <a:lnTo>
                    <a:pt x="420" y="344"/>
                  </a:lnTo>
                  <a:lnTo>
                    <a:pt x="428" y="348"/>
                  </a:lnTo>
                  <a:lnTo>
                    <a:pt x="432" y="348"/>
                  </a:lnTo>
                  <a:lnTo>
                    <a:pt x="434" y="346"/>
                  </a:lnTo>
                  <a:lnTo>
                    <a:pt x="436" y="344"/>
                  </a:lnTo>
                  <a:lnTo>
                    <a:pt x="438" y="344"/>
                  </a:lnTo>
                  <a:lnTo>
                    <a:pt x="444" y="348"/>
                  </a:lnTo>
                  <a:lnTo>
                    <a:pt x="448" y="352"/>
                  </a:lnTo>
                  <a:lnTo>
                    <a:pt x="452" y="354"/>
                  </a:lnTo>
                  <a:lnTo>
                    <a:pt x="454" y="352"/>
                  </a:lnTo>
                  <a:lnTo>
                    <a:pt x="460" y="354"/>
                  </a:lnTo>
                  <a:lnTo>
                    <a:pt x="462" y="350"/>
                  </a:lnTo>
                  <a:lnTo>
                    <a:pt x="464" y="350"/>
                  </a:lnTo>
                  <a:lnTo>
                    <a:pt x="468" y="352"/>
                  </a:lnTo>
                  <a:lnTo>
                    <a:pt x="472" y="356"/>
                  </a:lnTo>
                  <a:lnTo>
                    <a:pt x="472" y="356"/>
                  </a:lnTo>
                  <a:lnTo>
                    <a:pt x="474" y="354"/>
                  </a:lnTo>
                  <a:lnTo>
                    <a:pt x="474" y="354"/>
                  </a:lnTo>
                  <a:lnTo>
                    <a:pt x="468" y="348"/>
                  </a:lnTo>
                  <a:lnTo>
                    <a:pt x="472" y="344"/>
                  </a:lnTo>
                  <a:lnTo>
                    <a:pt x="472" y="340"/>
                  </a:lnTo>
                  <a:lnTo>
                    <a:pt x="472" y="338"/>
                  </a:lnTo>
                  <a:lnTo>
                    <a:pt x="466" y="342"/>
                  </a:lnTo>
                  <a:lnTo>
                    <a:pt x="466" y="342"/>
                  </a:lnTo>
                  <a:lnTo>
                    <a:pt x="466" y="338"/>
                  </a:lnTo>
                  <a:lnTo>
                    <a:pt x="460" y="340"/>
                  </a:lnTo>
                  <a:lnTo>
                    <a:pt x="458" y="338"/>
                  </a:lnTo>
                  <a:lnTo>
                    <a:pt x="458" y="336"/>
                  </a:lnTo>
                  <a:lnTo>
                    <a:pt x="462" y="334"/>
                  </a:lnTo>
                  <a:lnTo>
                    <a:pt x="468" y="338"/>
                  </a:lnTo>
                  <a:lnTo>
                    <a:pt x="476" y="334"/>
                  </a:lnTo>
                  <a:lnTo>
                    <a:pt x="484" y="334"/>
                  </a:lnTo>
                  <a:lnTo>
                    <a:pt x="488" y="334"/>
                  </a:lnTo>
                  <a:lnTo>
                    <a:pt x="490" y="326"/>
                  </a:lnTo>
                  <a:lnTo>
                    <a:pt x="490" y="338"/>
                  </a:lnTo>
                  <a:lnTo>
                    <a:pt x="498" y="336"/>
                  </a:lnTo>
                  <a:lnTo>
                    <a:pt x="502" y="332"/>
                  </a:lnTo>
                  <a:lnTo>
                    <a:pt x="502" y="334"/>
                  </a:lnTo>
                  <a:lnTo>
                    <a:pt x="512" y="334"/>
                  </a:lnTo>
                  <a:lnTo>
                    <a:pt x="512" y="334"/>
                  </a:lnTo>
                  <a:lnTo>
                    <a:pt x="512" y="336"/>
                  </a:lnTo>
                  <a:lnTo>
                    <a:pt x="522" y="340"/>
                  </a:lnTo>
                  <a:lnTo>
                    <a:pt x="526" y="346"/>
                  </a:lnTo>
                  <a:lnTo>
                    <a:pt x="530" y="344"/>
                  </a:lnTo>
                  <a:lnTo>
                    <a:pt x="538" y="342"/>
                  </a:lnTo>
                  <a:lnTo>
                    <a:pt x="540" y="340"/>
                  </a:lnTo>
                  <a:lnTo>
                    <a:pt x="546" y="340"/>
                  </a:lnTo>
                  <a:lnTo>
                    <a:pt x="550" y="346"/>
                  </a:lnTo>
                  <a:lnTo>
                    <a:pt x="552" y="348"/>
                  </a:lnTo>
                  <a:lnTo>
                    <a:pt x="560" y="354"/>
                  </a:lnTo>
                  <a:lnTo>
                    <a:pt x="560" y="362"/>
                  </a:lnTo>
                  <a:lnTo>
                    <a:pt x="560" y="372"/>
                  </a:lnTo>
                  <a:lnTo>
                    <a:pt x="560" y="374"/>
                  </a:lnTo>
                  <a:lnTo>
                    <a:pt x="560" y="374"/>
                  </a:lnTo>
                  <a:lnTo>
                    <a:pt x="562" y="372"/>
                  </a:lnTo>
                  <a:lnTo>
                    <a:pt x="564" y="372"/>
                  </a:lnTo>
                  <a:lnTo>
                    <a:pt x="562" y="380"/>
                  </a:lnTo>
                  <a:lnTo>
                    <a:pt x="566" y="388"/>
                  </a:lnTo>
                  <a:lnTo>
                    <a:pt x="568" y="388"/>
                  </a:lnTo>
                  <a:lnTo>
                    <a:pt x="570" y="392"/>
                  </a:lnTo>
                  <a:lnTo>
                    <a:pt x="570" y="392"/>
                  </a:lnTo>
                  <a:lnTo>
                    <a:pt x="570" y="394"/>
                  </a:lnTo>
                  <a:lnTo>
                    <a:pt x="574" y="402"/>
                  </a:lnTo>
                  <a:lnTo>
                    <a:pt x="578" y="404"/>
                  </a:lnTo>
                  <a:lnTo>
                    <a:pt x="580" y="410"/>
                  </a:lnTo>
                  <a:lnTo>
                    <a:pt x="582" y="414"/>
                  </a:lnTo>
                  <a:lnTo>
                    <a:pt x="586" y="414"/>
                  </a:lnTo>
                  <a:lnTo>
                    <a:pt x="590" y="412"/>
                  </a:lnTo>
                  <a:lnTo>
                    <a:pt x="592" y="414"/>
                  </a:lnTo>
                  <a:lnTo>
                    <a:pt x="596" y="400"/>
                  </a:lnTo>
                  <a:lnTo>
                    <a:pt x="596" y="388"/>
                  </a:lnTo>
                  <a:lnTo>
                    <a:pt x="590" y="372"/>
                  </a:lnTo>
                  <a:lnTo>
                    <a:pt x="588" y="362"/>
                  </a:lnTo>
                  <a:lnTo>
                    <a:pt x="582" y="352"/>
                  </a:lnTo>
                  <a:lnTo>
                    <a:pt x="578" y="342"/>
                  </a:lnTo>
                  <a:lnTo>
                    <a:pt x="576" y="330"/>
                  </a:lnTo>
                  <a:lnTo>
                    <a:pt x="576" y="326"/>
                  </a:lnTo>
                  <a:lnTo>
                    <a:pt x="580" y="320"/>
                  </a:lnTo>
                  <a:lnTo>
                    <a:pt x="580" y="318"/>
                  </a:lnTo>
                  <a:lnTo>
                    <a:pt x="582" y="312"/>
                  </a:lnTo>
                  <a:lnTo>
                    <a:pt x="586" y="310"/>
                  </a:lnTo>
                  <a:lnTo>
                    <a:pt x="586" y="308"/>
                  </a:lnTo>
                  <a:lnTo>
                    <a:pt x="590" y="306"/>
                  </a:lnTo>
                  <a:lnTo>
                    <a:pt x="588" y="302"/>
                  </a:lnTo>
                  <a:lnTo>
                    <a:pt x="596" y="300"/>
                  </a:lnTo>
                  <a:lnTo>
                    <a:pt x="608" y="292"/>
                  </a:lnTo>
                  <a:lnTo>
                    <a:pt x="608" y="288"/>
                  </a:lnTo>
                  <a:lnTo>
                    <a:pt x="616" y="280"/>
                  </a:lnTo>
                  <a:lnTo>
                    <a:pt x="622" y="280"/>
                  </a:lnTo>
                  <a:lnTo>
                    <a:pt x="626" y="278"/>
                  </a:lnTo>
                  <a:lnTo>
                    <a:pt x="632" y="270"/>
                  </a:lnTo>
                  <a:lnTo>
                    <a:pt x="636" y="268"/>
                  </a:lnTo>
                  <a:lnTo>
                    <a:pt x="642" y="268"/>
                  </a:lnTo>
                  <a:lnTo>
                    <a:pt x="646" y="266"/>
                  </a:lnTo>
                  <a:lnTo>
                    <a:pt x="646" y="262"/>
                  </a:lnTo>
                  <a:lnTo>
                    <a:pt x="642" y="262"/>
                  </a:lnTo>
                  <a:lnTo>
                    <a:pt x="646" y="258"/>
                  </a:lnTo>
                  <a:lnTo>
                    <a:pt x="640" y="256"/>
                  </a:lnTo>
                  <a:lnTo>
                    <a:pt x="646" y="254"/>
                  </a:lnTo>
                  <a:lnTo>
                    <a:pt x="648" y="256"/>
                  </a:lnTo>
                  <a:lnTo>
                    <a:pt x="650" y="256"/>
                  </a:lnTo>
                  <a:lnTo>
                    <a:pt x="656" y="252"/>
                  </a:lnTo>
                  <a:lnTo>
                    <a:pt x="654" y="246"/>
                  </a:lnTo>
                  <a:lnTo>
                    <a:pt x="652" y="250"/>
                  </a:lnTo>
                  <a:lnTo>
                    <a:pt x="650" y="246"/>
                  </a:lnTo>
                  <a:lnTo>
                    <a:pt x="644" y="248"/>
                  </a:lnTo>
                  <a:lnTo>
                    <a:pt x="642" y="248"/>
                  </a:lnTo>
                  <a:lnTo>
                    <a:pt x="642" y="246"/>
                  </a:lnTo>
                  <a:lnTo>
                    <a:pt x="642" y="242"/>
                  </a:lnTo>
                  <a:lnTo>
                    <a:pt x="644" y="246"/>
                  </a:lnTo>
                  <a:lnTo>
                    <a:pt x="650" y="242"/>
                  </a:lnTo>
                  <a:lnTo>
                    <a:pt x="654" y="242"/>
                  </a:lnTo>
                  <a:lnTo>
                    <a:pt x="654" y="244"/>
                  </a:lnTo>
                  <a:lnTo>
                    <a:pt x="652" y="238"/>
                  </a:lnTo>
                  <a:lnTo>
                    <a:pt x="652" y="234"/>
                  </a:lnTo>
                  <a:lnTo>
                    <a:pt x="652" y="232"/>
                  </a:lnTo>
                  <a:lnTo>
                    <a:pt x="644" y="230"/>
                  </a:lnTo>
                  <a:lnTo>
                    <a:pt x="644" y="228"/>
                  </a:lnTo>
                  <a:lnTo>
                    <a:pt x="648" y="228"/>
                  </a:lnTo>
                  <a:lnTo>
                    <a:pt x="646" y="224"/>
                  </a:lnTo>
                  <a:lnTo>
                    <a:pt x="648" y="224"/>
                  </a:lnTo>
                  <a:lnTo>
                    <a:pt x="646" y="218"/>
                  </a:lnTo>
                  <a:lnTo>
                    <a:pt x="648" y="214"/>
                  </a:lnTo>
                  <a:lnTo>
                    <a:pt x="646" y="210"/>
                  </a:lnTo>
                  <a:lnTo>
                    <a:pt x="646" y="206"/>
                  </a:lnTo>
                  <a:lnTo>
                    <a:pt x="644" y="204"/>
                  </a:lnTo>
                  <a:lnTo>
                    <a:pt x="646" y="204"/>
                  </a:lnTo>
                  <a:lnTo>
                    <a:pt x="644" y="192"/>
                  </a:lnTo>
                  <a:lnTo>
                    <a:pt x="650" y="186"/>
                  </a:lnTo>
                  <a:lnTo>
                    <a:pt x="652" y="186"/>
                  </a:lnTo>
                  <a:lnTo>
                    <a:pt x="652" y="188"/>
                  </a:lnTo>
                  <a:lnTo>
                    <a:pt x="650" y="190"/>
                  </a:lnTo>
                  <a:lnTo>
                    <a:pt x="650" y="194"/>
                  </a:lnTo>
                  <a:lnTo>
                    <a:pt x="648" y="196"/>
                  </a:lnTo>
                  <a:lnTo>
                    <a:pt x="650" y="198"/>
                  </a:lnTo>
                  <a:lnTo>
                    <a:pt x="650" y="202"/>
                  </a:lnTo>
                  <a:lnTo>
                    <a:pt x="648" y="204"/>
                  </a:lnTo>
                  <a:lnTo>
                    <a:pt x="650" y="208"/>
                  </a:lnTo>
                  <a:lnTo>
                    <a:pt x="652" y="208"/>
                  </a:lnTo>
                  <a:lnTo>
                    <a:pt x="654" y="212"/>
                  </a:lnTo>
                  <a:lnTo>
                    <a:pt x="660" y="212"/>
                  </a:lnTo>
                  <a:lnTo>
                    <a:pt x="660" y="210"/>
                  </a:lnTo>
                  <a:lnTo>
                    <a:pt x="664" y="204"/>
                  </a:lnTo>
                  <a:lnTo>
                    <a:pt x="664" y="204"/>
                  </a:lnTo>
                  <a:lnTo>
                    <a:pt x="662" y="198"/>
                  </a:lnTo>
                  <a:lnTo>
                    <a:pt x="658" y="188"/>
                  </a:lnTo>
                  <a:lnTo>
                    <a:pt x="660" y="190"/>
                  </a:lnTo>
                  <a:lnTo>
                    <a:pt x="666" y="192"/>
                  </a:lnTo>
                  <a:lnTo>
                    <a:pt x="666" y="196"/>
                  </a:lnTo>
                  <a:lnTo>
                    <a:pt x="668" y="194"/>
                  </a:lnTo>
                  <a:lnTo>
                    <a:pt x="676" y="184"/>
                  </a:lnTo>
                  <a:lnTo>
                    <a:pt x="676" y="180"/>
                  </a:lnTo>
                  <a:lnTo>
                    <a:pt x="678" y="178"/>
                  </a:lnTo>
                  <a:lnTo>
                    <a:pt x="680" y="174"/>
                  </a:lnTo>
                  <a:lnTo>
                    <a:pt x="676" y="168"/>
                  </a:lnTo>
                  <a:lnTo>
                    <a:pt x="678" y="166"/>
                  </a:lnTo>
                  <a:lnTo>
                    <a:pt x="678" y="160"/>
                  </a:lnTo>
                  <a:lnTo>
                    <a:pt x="682" y="158"/>
                  </a:lnTo>
                  <a:lnTo>
                    <a:pt x="682" y="160"/>
                  </a:lnTo>
                  <a:lnTo>
                    <a:pt x="690" y="158"/>
                  </a:lnTo>
                  <a:lnTo>
                    <a:pt x="694" y="156"/>
                  </a:lnTo>
                  <a:lnTo>
                    <a:pt x="700" y="154"/>
                  </a:lnTo>
                  <a:lnTo>
                    <a:pt x="706" y="154"/>
                  </a:lnTo>
                  <a:lnTo>
                    <a:pt x="714" y="152"/>
                  </a:lnTo>
                  <a:lnTo>
                    <a:pt x="716" y="148"/>
                  </a:lnTo>
                  <a:lnTo>
                    <a:pt x="718" y="150"/>
                  </a:lnTo>
                  <a:lnTo>
                    <a:pt x="722" y="148"/>
                  </a:lnTo>
                  <a:lnTo>
                    <a:pt x="726" y="150"/>
                  </a:lnTo>
                  <a:lnTo>
                    <a:pt x="730" y="150"/>
                  </a:lnTo>
                  <a:lnTo>
                    <a:pt x="734" y="148"/>
                  </a:lnTo>
                  <a:lnTo>
                    <a:pt x="732" y="144"/>
                  </a:lnTo>
                  <a:lnTo>
                    <a:pt x="732" y="144"/>
                  </a:lnTo>
                  <a:lnTo>
                    <a:pt x="732" y="144"/>
                  </a:lnTo>
                  <a:lnTo>
                    <a:pt x="732" y="148"/>
                  </a:lnTo>
                  <a:lnTo>
                    <a:pt x="726" y="148"/>
                  </a:lnTo>
                  <a:lnTo>
                    <a:pt x="724" y="146"/>
                  </a:lnTo>
                  <a:lnTo>
                    <a:pt x="722" y="140"/>
                  </a:lnTo>
                  <a:lnTo>
                    <a:pt x="718" y="136"/>
                  </a:lnTo>
                  <a:lnTo>
                    <a:pt x="722" y="132"/>
                  </a:lnTo>
                  <a:lnTo>
                    <a:pt x="720" y="126"/>
                  </a:lnTo>
                  <a:lnTo>
                    <a:pt x="722" y="122"/>
                  </a:lnTo>
                  <a:lnTo>
                    <a:pt x="724" y="120"/>
                  </a:lnTo>
                  <a:lnTo>
                    <a:pt x="732" y="110"/>
                  </a:lnTo>
                  <a:lnTo>
                    <a:pt x="734" y="108"/>
                  </a:lnTo>
                  <a:lnTo>
                    <a:pt x="736" y="110"/>
                  </a:lnTo>
                  <a:lnTo>
                    <a:pt x="736" y="108"/>
                  </a:lnTo>
                  <a:lnTo>
                    <a:pt x="738" y="108"/>
                  </a:lnTo>
                  <a:lnTo>
                    <a:pt x="742" y="106"/>
                  </a:lnTo>
                  <a:lnTo>
                    <a:pt x="744" y="106"/>
                  </a:lnTo>
                  <a:lnTo>
                    <a:pt x="748" y="96"/>
                  </a:lnTo>
                  <a:lnTo>
                    <a:pt x="750" y="96"/>
                  </a:lnTo>
                  <a:lnTo>
                    <a:pt x="750" y="100"/>
                  </a:lnTo>
                  <a:lnTo>
                    <a:pt x="754" y="102"/>
                  </a:lnTo>
                  <a:lnTo>
                    <a:pt x="762" y="96"/>
                  </a:lnTo>
                  <a:lnTo>
                    <a:pt x="772" y="92"/>
                  </a:lnTo>
                  <a:lnTo>
                    <a:pt x="772" y="90"/>
                  </a:lnTo>
                  <a:lnTo>
                    <a:pt x="770" y="90"/>
                  </a:lnTo>
                  <a:close/>
                  <a:moveTo>
                    <a:pt x="146" y="250"/>
                  </a:moveTo>
                  <a:lnTo>
                    <a:pt x="142" y="244"/>
                  </a:lnTo>
                  <a:lnTo>
                    <a:pt x="140" y="248"/>
                  </a:lnTo>
                  <a:lnTo>
                    <a:pt x="134" y="246"/>
                  </a:lnTo>
                  <a:lnTo>
                    <a:pt x="132" y="246"/>
                  </a:lnTo>
                  <a:lnTo>
                    <a:pt x="130" y="246"/>
                  </a:lnTo>
                  <a:lnTo>
                    <a:pt x="136" y="244"/>
                  </a:lnTo>
                  <a:lnTo>
                    <a:pt x="136" y="244"/>
                  </a:lnTo>
                  <a:lnTo>
                    <a:pt x="138" y="244"/>
                  </a:lnTo>
                  <a:lnTo>
                    <a:pt x="142" y="244"/>
                  </a:lnTo>
                  <a:lnTo>
                    <a:pt x="148" y="250"/>
                  </a:lnTo>
                  <a:lnTo>
                    <a:pt x="146" y="250"/>
                  </a:lnTo>
                  <a:close/>
                  <a:moveTo>
                    <a:pt x="170" y="166"/>
                  </a:moveTo>
                  <a:lnTo>
                    <a:pt x="166" y="168"/>
                  </a:lnTo>
                  <a:lnTo>
                    <a:pt x="164" y="164"/>
                  </a:lnTo>
                  <a:lnTo>
                    <a:pt x="164" y="164"/>
                  </a:lnTo>
                  <a:lnTo>
                    <a:pt x="160" y="160"/>
                  </a:lnTo>
                  <a:lnTo>
                    <a:pt x="158" y="156"/>
                  </a:lnTo>
                  <a:lnTo>
                    <a:pt x="156" y="152"/>
                  </a:lnTo>
                  <a:lnTo>
                    <a:pt x="154" y="148"/>
                  </a:lnTo>
                  <a:lnTo>
                    <a:pt x="160" y="150"/>
                  </a:lnTo>
                  <a:lnTo>
                    <a:pt x="160" y="154"/>
                  </a:lnTo>
                  <a:lnTo>
                    <a:pt x="162" y="156"/>
                  </a:lnTo>
                  <a:lnTo>
                    <a:pt x="164" y="156"/>
                  </a:lnTo>
                  <a:lnTo>
                    <a:pt x="166" y="152"/>
                  </a:lnTo>
                  <a:lnTo>
                    <a:pt x="170" y="154"/>
                  </a:lnTo>
                  <a:lnTo>
                    <a:pt x="170" y="154"/>
                  </a:lnTo>
                  <a:lnTo>
                    <a:pt x="168" y="156"/>
                  </a:lnTo>
                  <a:lnTo>
                    <a:pt x="168" y="158"/>
                  </a:lnTo>
                  <a:lnTo>
                    <a:pt x="172" y="162"/>
                  </a:lnTo>
                  <a:lnTo>
                    <a:pt x="170" y="166"/>
                  </a:lnTo>
                  <a:close/>
                  <a:moveTo>
                    <a:pt x="190" y="220"/>
                  </a:moveTo>
                  <a:lnTo>
                    <a:pt x="184" y="226"/>
                  </a:lnTo>
                  <a:lnTo>
                    <a:pt x="188" y="226"/>
                  </a:lnTo>
                  <a:lnTo>
                    <a:pt x="186" y="228"/>
                  </a:lnTo>
                  <a:lnTo>
                    <a:pt x="184" y="228"/>
                  </a:lnTo>
                  <a:lnTo>
                    <a:pt x="176" y="232"/>
                  </a:lnTo>
                  <a:lnTo>
                    <a:pt x="174" y="230"/>
                  </a:lnTo>
                  <a:lnTo>
                    <a:pt x="178" y="228"/>
                  </a:lnTo>
                  <a:lnTo>
                    <a:pt x="182" y="228"/>
                  </a:lnTo>
                  <a:lnTo>
                    <a:pt x="184" y="224"/>
                  </a:lnTo>
                  <a:lnTo>
                    <a:pt x="184" y="224"/>
                  </a:lnTo>
                  <a:lnTo>
                    <a:pt x="186" y="224"/>
                  </a:lnTo>
                  <a:lnTo>
                    <a:pt x="186" y="220"/>
                  </a:lnTo>
                  <a:lnTo>
                    <a:pt x="186" y="222"/>
                  </a:lnTo>
                  <a:lnTo>
                    <a:pt x="188" y="218"/>
                  </a:lnTo>
                  <a:lnTo>
                    <a:pt x="190" y="216"/>
                  </a:lnTo>
                  <a:lnTo>
                    <a:pt x="190" y="216"/>
                  </a:lnTo>
                  <a:lnTo>
                    <a:pt x="190" y="220"/>
                  </a:lnTo>
                  <a:close/>
                  <a:moveTo>
                    <a:pt x="246" y="40"/>
                  </a:moveTo>
                  <a:lnTo>
                    <a:pt x="246" y="34"/>
                  </a:lnTo>
                  <a:lnTo>
                    <a:pt x="244" y="32"/>
                  </a:lnTo>
                  <a:lnTo>
                    <a:pt x="240" y="36"/>
                  </a:lnTo>
                  <a:lnTo>
                    <a:pt x="228" y="38"/>
                  </a:lnTo>
                  <a:lnTo>
                    <a:pt x="224" y="42"/>
                  </a:lnTo>
                  <a:lnTo>
                    <a:pt x="222" y="38"/>
                  </a:lnTo>
                  <a:lnTo>
                    <a:pt x="220" y="38"/>
                  </a:lnTo>
                  <a:lnTo>
                    <a:pt x="222" y="38"/>
                  </a:lnTo>
                  <a:lnTo>
                    <a:pt x="224" y="38"/>
                  </a:lnTo>
                  <a:lnTo>
                    <a:pt x="232" y="36"/>
                  </a:lnTo>
                  <a:lnTo>
                    <a:pt x="238" y="36"/>
                  </a:lnTo>
                  <a:lnTo>
                    <a:pt x="236" y="34"/>
                  </a:lnTo>
                  <a:lnTo>
                    <a:pt x="242" y="32"/>
                  </a:lnTo>
                  <a:lnTo>
                    <a:pt x="240" y="30"/>
                  </a:lnTo>
                  <a:lnTo>
                    <a:pt x="244" y="30"/>
                  </a:lnTo>
                  <a:lnTo>
                    <a:pt x="244" y="32"/>
                  </a:lnTo>
                  <a:lnTo>
                    <a:pt x="246" y="34"/>
                  </a:lnTo>
                  <a:lnTo>
                    <a:pt x="246" y="40"/>
                  </a:lnTo>
                  <a:close/>
                  <a:moveTo>
                    <a:pt x="324" y="96"/>
                  </a:moveTo>
                  <a:lnTo>
                    <a:pt x="324" y="98"/>
                  </a:lnTo>
                  <a:lnTo>
                    <a:pt x="322" y="98"/>
                  </a:lnTo>
                  <a:lnTo>
                    <a:pt x="320" y="94"/>
                  </a:lnTo>
                  <a:lnTo>
                    <a:pt x="314" y="94"/>
                  </a:lnTo>
                  <a:lnTo>
                    <a:pt x="320" y="90"/>
                  </a:lnTo>
                  <a:lnTo>
                    <a:pt x="324" y="90"/>
                  </a:lnTo>
                  <a:lnTo>
                    <a:pt x="324" y="88"/>
                  </a:lnTo>
                  <a:lnTo>
                    <a:pt x="326" y="86"/>
                  </a:lnTo>
                  <a:lnTo>
                    <a:pt x="326" y="82"/>
                  </a:lnTo>
                  <a:lnTo>
                    <a:pt x="322" y="76"/>
                  </a:lnTo>
                  <a:lnTo>
                    <a:pt x="324" y="76"/>
                  </a:lnTo>
                  <a:lnTo>
                    <a:pt x="324" y="72"/>
                  </a:lnTo>
                  <a:lnTo>
                    <a:pt x="320" y="66"/>
                  </a:lnTo>
                  <a:lnTo>
                    <a:pt x="322" y="58"/>
                  </a:lnTo>
                  <a:lnTo>
                    <a:pt x="320" y="56"/>
                  </a:lnTo>
                  <a:lnTo>
                    <a:pt x="322" y="58"/>
                  </a:lnTo>
                  <a:lnTo>
                    <a:pt x="322" y="68"/>
                  </a:lnTo>
                  <a:lnTo>
                    <a:pt x="322" y="70"/>
                  </a:lnTo>
                  <a:lnTo>
                    <a:pt x="326" y="72"/>
                  </a:lnTo>
                  <a:lnTo>
                    <a:pt x="326" y="76"/>
                  </a:lnTo>
                  <a:lnTo>
                    <a:pt x="324" y="78"/>
                  </a:lnTo>
                  <a:lnTo>
                    <a:pt x="326" y="80"/>
                  </a:lnTo>
                  <a:lnTo>
                    <a:pt x="326" y="88"/>
                  </a:lnTo>
                  <a:lnTo>
                    <a:pt x="322" y="96"/>
                  </a:lnTo>
                  <a:lnTo>
                    <a:pt x="324" y="96"/>
                  </a:lnTo>
                  <a:close/>
                  <a:moveTo>
                    <a:pt x="588" y="386"/>
                  </a:moveTo>
                  <a:lnTo>
                    <a:pt x="590" y="388"/>
                  </a:lnTo>
                  <a:lnTo>
                    <a:pt x="590" y="390"/>
                  </a:lnTo>
                  <a:lnTo>
                    <a:pt x="588" y="394"/>
                  </a:lnTo>
                  <a:lnTo>
                    <a:pt x="584" y="390"/>
                  </a:lnTo>
                  <a:lnTo>
                    <a:pt x="584" y="388"/>
                  </a:lnTo>
                  <a:lnTo>
                    <a:pt x="588" y="38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52" name="Freeform 826">
              <a:extLst>
                <a:ext uri="{FF2B5EF4-FFF2-40B4-BE49-F238E27FC236}">
                  <a16:creationId xmlns:a16="http://schemas.microsoft.com/office/drawing/2014/main" id="{6594BFA3-FC92-45CA-8AE1-ECE3208872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50963" y="2236788"/>
              <a:ext cx="1816100" cy="1254125"/>
            </a:xfrm>
            <a:custGeom>
              <a:avLst/>
              <a:gdLst/>
              <a:ahLst/>
              <a:cxnLst>
                <a:cxn ang="0">
                  <a:pos x="1104" y="546"/>
                </a:cxn>
                <a:cxn ang="0">
                  <a:pos x="1090" y="526"/>
                </a:cxn>
                <a:cxn ang="0">
                  <a:pos x="1062" y="484"/>
                </a:cxn>
                <a:cxn ang="0">
                  <a:pos x="1028" y="426"/>
                </a:cxn>
                <a:cxn ang="0">
                  <a:pos x="1008" y="418"/>
                </a:cxn>
                <a:cxn ang="0">
                  <a:pos x="954" y="436"/>
                </a:cxn>
                <a:cxn ang="0">
                  <a:pos x="938" y="372"/>
                </a:cxn>
                <a:cxn ang="0">
                  <a:pos x="876" y="338"/>
                </a:cxn>
                <a:cxn ang="0">
                  <a:pos x="854" y="400"/>
                </a:cxn>
                <a:cxn ang="0">
                  <a:pos x="832" y="548"/>
                </a:cxn>
                <a:cxn ang="0">
                  <a:pos x="804" y="612"/>
                </a:cxn>
                <a:cxn ang="0">
                  <a:pos x="690" y="482"/>
                </a:cxn>
                <a:cxn ang="0">
                  <a:pos x="626" y="376"/>
                </a:cxn>
                <a:cxn ang="0">
                  <a:pos x="654" y="298"/>
                </a:cxn>
                <a:cxn ang="0">
                  <a:pos x="712" y="274"/>
                </a:cxn>
                <a:cxn ang="0">
                  <a:pos x="758" y="210"/>
                </a:cxn>
                <a:cxn ang="0">
                  <a:pos x="800" y="130"/>
                </a:cxn>
                <a:cxn ang="0">
                  <a:pos x="740" y="130"/>
                </a:cxn>
                <a:cxn ang="0">
                  <a:pos x="676" y="134"/>
                </a:cxn>
                <a:cxn ang="0">
                  <a:pos x="644" y="48"/>
                </a:cxn>
                <a:cxn ang="0">
                  <a:pos x="596" y="64"/>
                </a:cxn>
                <a:cxn ang="0">
                  <a:pos x="630" y="116"/>
                </a:cxn>
                <a:cxn ang="0">
                  <a:pos x="596" y="152"/>
                </a:cxn>
                <a:cxn ang="0">
                  <a:pos x="588" y="156"/>
                </a:cxn>
                <a:cxn ang="0">
                  <a:pos x="486" y="144"/>
                </a:cxn>
                <a:cxn ang="0">
                  <a:pos x="468" y="134"/>
                </a:cxn>
                <a:cxn ang="0">
                  <a:pos x="440" y="176"/>
                </a:cxn>
                <a:cxn ang="0">
                  <a:pos x="348" y="158"/>
                </a:cxn>
                <a:cxn ang="0">
                  <a:pos x="230" y="104"/>
                </a:cxn>
                <a:cxn ang="0">
                  <a:pos x="178" y="70"/>
                </a:cxn>
                <a:cxn ang="0">
                  <a:pos x="152" y="80"/>
                </a:cxn>
                <a:cxn ang="0">
                  <a:pos x="62" y="120"/>
                </a:cxn>
                <a:cxn ang="0">
                  <a:pos x="88" y="430"/>
                </a:cxn>
                <a:cxn ang="0">
                  <a:pos x="146" y="548"/>
                </a:cxn>
                <a:cxn ang="0">
                  <a:pos x="186" y="616"/>
                </a:cxn>
                <a:cxn ang="0">
                  <a:pos x="228" y="636"/>
                </a:cxn>
                <a:cxn ang="0">
                  <a:pos x="620" y="642"/>
                </a:cxn>
                <a:cxn ang="0">
                  <a:pos x="686" y="676"/>
                </a:cxn>
                <a:cxn ang="0">
                  <a:pos x="758" y="700"/>
                </a:cxn>
                <a:cxn ang="0">
                  <a:pos x="804" y="738"/>
                </a:cxn>
                <a:cxn ang="0">
                  <a:pos x="802" y="776"/>
                </a:cxn>
                <a:cxn ang="0">
                  <a:pos x="936" y="728"/>
                </a:cxn>
                <a:cxn ang="0">
                  <a:pos x="1028" y="660"/>
                </a:cxn>
                <a:cxn ang="0">
                  <a:pos x="1002" y="630"/>
                </a:cxn>
                <a:cxn ang="0">
                  <a:pos x="264" y="264"/>
                </a:cxn>
                <a:cxn ang="0">
                  <a:pos x="256" y="216"/>
                </a:cxn>
                <a:cxn ang="0">
                  <a:pos x="294" y="194"/>
                </a:cxn>
                <a:cxn ang="0">
                  <a:pos x="370" y="364"/>
                </a:cxn>
                <a:cxn ang="0">
                  <a:pos x="344" y="356"/>
                </a:cxn>
                <a:cxn ang="0">
                  <a:pos x="360" y="326"/>
                </a:cxn>
                <a:cxn ang="0">
                  <a:pos x="392" y="342"/>
                </a:cxn>
                <a:cxn ang="0">
                  <a:pos x="446" y="414"/>
                </a:cxn>
                <a:cxn ang="0">
                  <a:pos x="578" y="466"/>
                </a:cxn>
                <a:cxn ang="0">
                  <a:pos x="538" y="574"/>
                </a:cxn>
                <a:cxn ang="0">
                  <a:pos x="544" y="558"/>
                </a:cxn>
                <a:cxn ang="0">
                  <a:pos x="564" y="606"/>
                </a:cxn>
                <a:cxn ang="0">
                  <a:pos x="590" y="604"/>
                </a:cxn>
                <a:cxn ang="0">
                  <a:pos x="570" y="542"/>
                </a:cxn>
                <a:cxn ang="0">
                  <a:pos x="700" y="644"/>
                </a:cxn>
                <a:cxn ang="0">
                  <a:pos x="966" y="602"/>
                </a:cxn>
                <a:cxn ang="0">
                  <a:pos x="1014" y="554"/>
                </a:cxn>
              </a:cxnLst>
              <a:rect l="0" t="0" r="r" b="b"/>
              <a:pathLst>
                <a:path w="1144" h="790">
                  <a:moveTo>
                    <a:pt x="1144" y="584"/>
                  </a:moveTo>
                  <a:lnTo>
                    <a:pt x="1144" y="580"/>
                  </a:lnTo>
                  <a:lnTo>
                    <a:pt x="1140" y="580"/>
                  </a:lnTo>
                  <a:lnTo>
                    <a:pt x="1142" y="578"/>
                  </a:lnTo>
                  <a:lnTo>
                    <a:pt x="1140" y="574"/>
                  </a:lnTo>
                  <a:lnTo>
                    <a:pt x="1142" y="572"/>
                  </a:lnTo>
                  <a:lnTo>
                    <a:pt x="1140" y="570"/>
                  </a:lnTo>
                  <a:lnTo>
                    <a:pt x="1138" y="568"/>
                  </a:lnTo>
                  <a:lnTo>
                    <a:pt x="1136" y="566"/>
                  </a:lnTo>
                  <a:lnTo>
                    <a:pt x="1140" y="568"/>
                  </a:lnTo>
                  <a:lnTo>
                    <a:pt x="1144" y="566"/>
                  </a:lnTo>
                  <a:lnTo>
                    <a:pt x="1144" y="564"/>
                  </a:lnTo>
                  <a:lnTo>
                    <a:pt x="1138" y="560"/>
                  </a:lnTo>
                  <a:lnTo>
                    <a:pt x="1140" y="558"/>
                  </a:lnTo>
                  <a:lnTo>
                    <a:pt x="1132" y="554"/>
                  </a:lnTo>
                  <a:lnTo>
                    <a:pt x="1132" y="552"/>
                  </a:lnTo>
                  <a:lnTo>
                    <a:pt x="1128" y="552"/>
                  </a:lnTo>
                  <a:lnTo>
                    <a:pt x="1122" y="560"/>
                  </a:lnTo>
                  <a:lnTo>
                    <a:pt x="1122" y="554"/>
                  </a:lnTo>
                  <a:lnTo>
                    <a:pt x="1124" y="552"/>
                  </a:lnTo>
                  <a:lnTo>
                    <a:pt x="1122" y="542"/>
                  </a:lnTo>
                  <a:lnTo>
                    <a:pt x="1112" y="542"/>
                  </a:lnTo>
                  <a:lnTo>
                    <a:pt x="1106" y="544"/>
                  </a:lnTo>
                  <a:lnTo>
                    <a:pt x="1104" y="546"/>
                  </a:lnTo>
                  <a:lnTo>
                    <a:pt x="1082" y="564"/>
                  </a:lnTo>
                  <a:lnTo>
                    <a:pt x="1082" y="558"/>
                  </a:lnTo>
                  <a:lnTo>
                    <a:pt x="1072" y="554"/>
                  </a:lnTo>
                  <a:lnTo>
                    <a:pt x="1072" y="552"/>
                  </a:lnTo>
                  <a:lnTo>
                    <a:pt x="1074" y="552"/>
                  </a:lnTo>
                  <a:lnTo>
                    <a:pt x="1084" y="556"/>
                  </a:lnTo>
                  <a:lnTo>
                    <a:pt x="1088" y="550"/>
                  </a:lnTo>
                  <a:lnTo>
                    <a:pt x="1092" y="548"/>
                  </a:lnTo>
                  <a:lnTo>
                    <a:pt x="1094" y="546"/>
                  </a:lnTo>
                  <a:lnTo>
                    <a:pt x="1106" y="542"/>
                  </a:lnTo>
                  <a:lnTo>
                    <a:pt x="1114" y="538"/>
                  </a:lnTo>
                  <a:lnTo>
                    <a:pt x="1118" y="538"/>
                  </a:lnTo>
                  <a:lnTo>
                    <a:pt x="1120" y="534"/>
                  </a:lnTo>
                  <a:lnTo>
                    <a:pt x="1120" y="532"/>
                  </a:lnTo>
                  <a:lnTo>
                    <a:pt x="1114" y="530"/>
                  </a:lnTo>
                  <a:lnTo>
                    <a:pt x="1114" y="528"/>
                  </a:lnTo>
                  <a:lnTo>
                    <a:pt x="1112" y="526"/>
                  </a:lnTo>
                  <a:lnTo>
                    <a:pt x="1108" y="530"/>
                  </a:lnTo>
                  <a:lnTo>
                    <a:pt x="1102" y="528"/>
                  </a:lnTo>
                  <a:lnTo>
                    <a:pt x="1100" y="526"/>
                  </a:lnTo>
                  <a:lnTo>
                    <a:pt x="1098" y="520"/>
                  </a:lnTo>
                  <a:lnTo>
                    <a:pt x="1096" y="522"/>
                  </a:lnTo>
                  <a:lnTo>
                    <a:pt x="1096" y="520"/>
                  </a:lnTo>
                  <a:lnTo>
                    <a:pt x="1090" y="526"/>
                  </a:lnTo>
                  <a:lnTo>
                    <a:pt x="1092" y="520"/>
                  </a:lnTo>
                  <a:lnTo>
                    <a:pt x="1090" y="518"/>
                  </a:lnTo>
                  <a:lnTo>
                    <a:pt x="1090" y="516"/>
                  </a:lnTo>
                  <a:lnTo>
                    <a:pt x="1086" y="518"/>
                  </a:lnTo>
                  <a:lnTo>
                    <a:pt x="1082" y="516"/>
                  </a:lnTo>
                  <a:lnTo>
                    <a:pt x="1080" y="518"/>
                  </a:lnTo>
                  <a:lnTo>
                    <a:pt x="1082" y="514"/>
                  </a:lnTo>
                  <a:lnTo>
                    <a:pt x="1080" y="510"/>
                  </a:lnTo>
                  <a:lnTo>
                    <a:pt x="1082" y="506"/>
                  </a:lnTo>
                  <a:lnTo>
                    <a:pt x="1078" y="508"/>
                  </a:lnTo>
                  <a:lnTo>
                    <a:pt x="1076" y="504"/>
                  </a:lnTo>
                  <a:lnTo>
                    <a:pt x="1068" y="504"/>
                  </a:lnTo>
                  <a:lnTo>
                    <a:pt x="1070" y="502"/>
                  </a:lnTo>
                  <a:lnTo>
                    <a:pt x="1068" y="496"/>
                  </a:lnTo>
                  <a:lnTo>
                    <a:pt x="1060" y="496"/>
                  </a:lnTo>
                  <a:lnTo>
                    <a:pt x="1060" y="494"/>
                  </a:lnTo>
                  <a:lnTo>
                    <a:pt x="1062" y="494"/>
                  </a:lnTo>
                  <a:lnTo>
                    <a:pt x="1058" y="490"/>
                  </a:lnTo>
                  <a:lnTo>
                    <a:pt x="1062" y="488"/>
                  </a:lnTo>
                  <a:lnTo>
                    <a:pt x="1062" y="486"/>
                  </a:lnTo>
                  <a:lnTo>
                    <a:pt x="1056" y="484"/>
                  </a:lnTo>
                  <a:lnTo>
                    <a:pt x="1054" y="482"/>
                  </a:lnTo>
                  <a:lnTo>
                    <a:pt x="1054" y="480"/>
                  </a:lnTo>
                  <a:lnTo>
                    <a:pt x="1062" y="484"/>
                  </a:lnTo>
                  <a:lnTo>
                    <a:pt x="1062" y="480"/>
                  </a:lnTo>
                  <a:lnTo>
                    <a:pt x="1066" y="476"/>
                  </a:lnTo>
                  <a:lnTo>
                    <a:pt x="1066" y="472"/>
                  </a:lnTo>
                  <a:lnTo>
                    <a:pt x="1060" y="470"/>
                  </a:lnTo>
                  <a:lnTo>
                    <a:pt x="1062" y="468"/>
                  </a:lnTo>
                  <a:lnTo>
                    <a:pt x="1060" y="466"/>
                  </a:lnTo>
                  <a:lnTo>
                    <a:pt x="1054" y="466"/>
                  </a:lnTo>
                  <a:lnTo>
                    <a:pt x="1060" y="462"/>
                  </a:lnTo>
                  <a:lnTo>
                    <a:pt x="1056" y="454"/>
                  </a:lnTo>
                  <a:lnTo>
                    <a:pt x="1052" y="454"/>
                  </a:lnTo>
                  <a:lnTo>
                    <a:pt x="1054" y="452"/>
                  </a:lnTo>
                  <a:lnTo>
                    <a:pt x="1052" y="448"/>
                  </a:lnTo>
                  <a:lnTo>
                    <a:pt x="1042" y="450"/>
                  </a:lnTo>
                  <a:lnTo>
                    <a:pt x="1050" y="446"/>
                  </a:lnTo>
                  <a:lnTo>
                    <a:pt x="1048" y="444"/>
                  </a:lnTo>
                  <a:lnTo>
                    <a:pt x="1052" y="442"/>
                  </a:lnTo>
                  <a:lnTo>
                    <a:pt x="1050" y="440"/>
                  </a:lnTo>
                  <a:lnTo>
                    <a:pt x="1038" y="438"/>
                  </a:lnTo>
                  <a:lnTo>
                    <a:pt x="1048" y="436"/>
                  </a:lnTo>
                  <a:lnTo>
                    <a:pt x="1046" y="434"/>
                  </a:lnTo>
                  <a:lnTo>
                    <a:pt x="1046" y="432"/>
                  </a:lnTo>
                  <a:lnTo>
                    <a:pt x="1042" y="432"/>
                  </a:lnTo>
                  <a:lnTo>
                    <a:pt x="1042" y="424"/>
                  </a:lnTo>
                  <a:lnTo>
                    <a:pt x="1028" y="426"/>
                  </a:lnTo>
                  <a:lnTo>
                    <a:pt x="1032" y="424"/>
                  </a:lnTo>
                  <a:lnTo>
                    <a:pt x="1038" y="424"/>
                  </a:lnTo>
                  <a:lnTo>
                    <a:pt x="1040" y="422"/>
                  </a:lnTo>
                  <a:lnTo>
                    <a:pt x="1040" y="420"/>
                  </a:lnTo>
                  <a:lnTo>
                    <a:pt x="1038" y="420"/>
                  </a:lnTo>
                  <a:lnTo>
                    <a:pt x="1038" y="416"/>
                  </a:lnTo>
                  <a:lnTo>
                    <a:pt x="1036" y="418"/>
                  </a:lnTo>
                  <a:lnTo>
                    <a:pt x="1032" y="416"/>
                  </a:lnTo>
                  <a:lnTo>
                    <a:pt x="1036" y="412"/>
                  </a:lnTo>
                  <a:lnTo>
                    <a:pt x="1030" y="412"/>
                  </a:lnTo>
                  <a:lnTo>
                    <a:pt x="1032" y="410"/>
                  </a:lnTo>
                  <a:lnTo>
                    <a:pt x="1028" y="408"/>
                  </a:lnTo>
                  <a:lnTo>
                    <a:pt x="1028" y="404"/>
                  </a:lnTo>
                  <a:lnTo>
                    <a:pt x="1026" y="404"/>
                  </a:lnTo>
                  <a:lnTo>
                    <a:pt x="1026" y="398"/>
                  </a:lnTo>
                  <a:lnTo>
                    <a:pt x="1026" y="396"/>
                  </a:lnTo>
                  <a:lnTo>
                    <a:pt x="1024" y="394"/>
                  </a:lnTo>
                  <a:lnTo>
                    <a:pt x="1026" y="394"/>
                  </a:lnTo>
                  <a:lnTo>
                    <a:pt x="1024" y="392"/>
                  </a:lnTo>
                  <a:lnTo>
                    <a:pt x="1020" y="392"/>
                  </a:lnTo>
                  <a:lnTo>
                    <a:pt x="1010" y="406"/>
                  </a:lnTo>
                  <a:lnTo>
                    <a:pt x="1016" y="414"/>
                  </a:lnTo>
                  <a:lnTo>
                    <a:pt x="1010" y="420"/>
                  </a:lnTo>
                  <a:lnTo>
                    <a:pt x="1008" y="418"/>
                  </a:lnTo>
                  <a:lnTo>
                    <a:pt x="1010" y="422"/>
                  </a:lnTo>
                  <a:lnTo>
                    <a:pt x="1010" y="426"/>
                  </a:lnTo>
                  <a:lnTo>
                    <a:pt x="1008" y="426"/>
                  </a:lnTo>
                  <a:lnTo>
                    <a:pt x="1006" y="428"/>
                  </a:lnTo>
                  <a:lnTo>
                    <a:pt x="1008" y="428"/>
                  </a:lnTo>
                  <a:lnTo>
                    <a:pt x="1006" y="430"/>
                  </a:lnTo>
                  <a:lnTo>
                    <a:pt x="1002" y="428"/>
                  </a:lnTo>
                  <a:lnTo>
                    <a:pt x="1008" y="434"/>
                  </a:lnTo>
                  <a:lnTo>
                    <a:pt x="1004" y="440"/>
                  </a:lnTo>
                  <a:lnTo>
                    <a:pt x="1006" y="436"/>
                  </a:lnTo>
                  <a:lnTo>
                    <a:pt x="1004" y="434"/>
                  </a:lnTo>
                  <a:lnTo>
                    <a:pt x="1000" y="430"/>
                  </a:lnTo>
                  <a:lnTo>
                    <a:pt x="996" y="438"/>
                  </a:lnTo>
                  <a:lnTo>
                    <a:pt x="984" y="446"/>
                  </a:lnTo>
                  <a:lnTo>
                    <a:pt x="982" y="450"/>
                  </a:lnTo>
                  <a:lnTo>
                    <a:pt x="980" y="440"/>
                  </a:lnTo>
                  <a:lnTo>
                    <a:pt x="978" y="442"/>
                  </a:lnTo>
                  <a:lnTo>
                    <a:pt x="980" y="436"/>
                  </a:lnTo>
                  <a:lnTo>
                    <a:pt x="974" y="450"/>
                  </a:lnTo>
                  <a:lnTo>
                    <a:pt x="974" y="448"/>
                  </a:lnTo>
                  <a:lnTo>
                    <a:pt x="976" y="440"/>
                  </a:lnTo>
                  <a:lnTo>
                    <a:pt x="972" y="430"/>
                  </a:lnTo>
                  <a:lnTo>
                    <a:pt x="960" y="430"/>
                  </a:lnTo>
                  <a:lnTo>
                    <a:pt x="954" y="436"/>
                  </a:lnTo>
                  <a:lnTo>
                    <a:pt x="948" y="432"/>
                  </a:lnTo>
                  <a:lnTo>
                    <a:pt x="952" y="432"/>
                  </a:lnTo>
                  <a:lnTo>
                    <a:pt x="952" y="426"/>
                  </a:lnTo>
                  <a:lnTo>
                    <a:pt x="954" y="426"/>
                  </a:lnTo>
                  <a:lnTo>
                    <a:pt x="956" y="430"/>
                  </a:lnTo>
                  <a:lnTo>
                    <a:pt x="962" y="426"/>
                  </a:lnTo>
                  <a:lnTo>
                    <a:pt x="962" y="422"/>
                  </a:lnTo>
                  <a:lnTo>
                    <a:pt x="958" y="422"/>
                  </a:lnTo>
                  <a:lnTo>
                    <a:pt x="962" y="418"/>
                  </a:lnTo>
                  <a:lnTo>
                    <a:pt x="956" y="418"/>
                  </a:lnTo>
                  <a:lnTo>
                    <a:pt x="960" y="410"/>
                  </a:lnTo>
                  <a:lnTo>
                    <a:pt x="958" y="406"/>
                  </a:lnTo>
                  <a:lnTo>
                    <a:pt x="952" y="402"/>
                  </a:lnTo>
                  <a:lnTo>
                    <a:pt x="954" y="400"/>
                  </a:lnTo>
                  <a:lnTo>
                    <a:pt x="960" y="398"/>
                  </a:lnTo>
                  <a:lnTo>
                    <a:pt x="956" y="390"/>
                  </a:lnTo>
                  <a:lnTo>
                    <a:pt x="956" y="382"/>
                  </a:lnTo>
                  <a:lnTo>
                    <a:pt x="960" y="376"/>
                  </a:lnTo>
                  <a:lnTo>
                    <a:pt x="956" y="372"/>
                  </a:lnTo>
                  <a:lnTo>
                    <a:pt x="954" y="372"/>
                  </a:lnTo>
                  <a:lnTo>
                    <a:pt x="954" y="374"/>
                  </a:lnTo>
                  <a:lnTo>
                    <a:pt x="950" y="376"/>
                  </a:lnTo>
                  <a:lnTo>
                    <a:pt x="948" y="370"/>
                  </a:lnTo>
                  <a:lnTo>
                    <a:pt x="938" y="372"/>
                  </a:lnTo>
                  <a:lnTo>
                    <a:pt x="936" y="368"/>
                  </a:lnTo>
                  <a:lnTo>
                    <a:pt x="930" y="368"/>
                  </a:lnTo>
                  <a:lnTo>
                    <a:pt x="930" y="366"/>
                  </a:lnTo>
                  <a:lnTo>
                    <a:pt x="926" y="364"/>
                  </a:lnTo>
                  <a:lnTo>
                    <a:pt x="926" y="360"/>
                  </a:lnTo>
                  <a:lnTo>
                    <a:pt x="930" y="356"/>
                  </a:lnTo>
                  <a:lnTo>
                    <a:pt x="926" y="354"/>
                  </a:lnTo>
                  <a:lnTo>
                    <a:pt x="922" y="358"/>
                  </a:lnTo>
                  <a:lnTo>
                    <a:pt x="920" y="356"/>
                  </a:lnTo>
                  <a:lnTo>
                    <a:pt x="924" y="354"/>
                  </a:lnTo>
                  <a:lnTo>
                    <a:pt x="920" y="350"/>
                  </a:lnTo>
                  <a:lnTo>
                    <a:pt x="920" y="346"/>
                  </a:lnTo>
                  <a:lnTo>
                    <a:pt x="916" y="346"/>
                  </a:lnTo>
                  <a:lnTo>
                    <a:pt x="916" y="350"/>
                  </a:lnTo>
                  <a:lnTo>
                    <a:pt x="914" y="350"/>
                  </a:lnTo>
                  <a:lnTo>
                    <a:pt x="916" y="344"/>
                  </a:lnTo>
                  <a:lnTo>
                    <a:pt x="916" y="340"/>
                  </a:lnTo>
                  <a:lnTo>
                    <a:pt x="900" y="332"/>
                  </a:lnTo>
                  <a:lnTo>
                    <a:pt x="888" y="336"/>
                  </a:lnTo>
                  <a:lnTo>
                    <a:pt x="888" y="340"/>
                  </a:lnTo>
                  <a:lnTo>
                    <a:pt x="882" y="340"/>
                  </a:lnTo>
                  <a:lnTo>
                    <a:pt x="884" y="338"/>
                  </a:lnTo>
                  <a:lnTo>
                    <a:pt x="882" y="336"/>
                  </a:lnTo>
                  <a:lnTo>
                    <a:pt x="876" y="338"/>
                  </a:lnTo>
                  <a:lnTo>
                    <a:pt x="876" y="336"/>
                  </a:lnTo>
                  <a:lnTo>
                    <a:pt x="866" y="332"/>
                  </a:lnTo>
                  <a:lnTo>
                    <a:pt x="850" y="330"/>
                  </a:lnTo>
                  <a:lnTo>
                    <a:pt x="850" y="328"/>
                  </a:lnTo>
                  <a:lnTo>
                    <a:pt x="840" y="338"/>
                  </a:lnTo>
                  <a:lnTo>
                    <a:pt x="840" y="346"/>
                  </a:lnTo>
                  <a:lnTo>
                    <a:pt x="842" y="350"/>
                  </a:lnTo>
                  <a:lnTo>
                    <a:pt x="848" y="354"/>
                  </a:lnTo>
                  <a:lnTo>
                    <a:pt x="852" y="352"/>
                  </a:lnTo>
                  <a:lnTo>
                    <a:pt x="850" y="356"/>
                  </a:lnTo>
                  <a:lnTo>
                    <a:pt x="846" y="362"/>
                  </a:lnTo>
                  <a:lnTo>
                    <a:pt x="846" y="364"/>
                  </a:lnTo>
                  <a:lnTo>
                    <a:pt x="842" y="374"/>
                  </a:lnTo>
                  <a:lnTo>
                    <a:pt x="842" y="378"/>
                  </a:lnTo>
                  <a:lnTo>
                    <a:pt x="844" y="380"/>
                  </a:lnTo>
                  <a:lnTo>
                    <a:pt x="850" y="380"/>
                  </a:lnTo>
                  <a:lnTo>
                    <a:pt x="846" y="382"/>
                  </a:lnTo>
                  <a:lnTo>
                    <a:pt x="848" y="384"/>
                  </a:lnTo>
                  <a:lnTo>
                    <a:pt x="846" y="388"/>
                  </a:lnTo>
                  <a:lnTo>
                    <a:pt x="850" y="396"/>
                  </a:lnTo>
                  <a:lnTo>
                    <a:pt x="850" y="398"/>
                  </a:lnTo>
                  <a:lnTo>
                    <a:pt x="848" y="398"/>
                  </a:lnTo>
                  <a:lnTo>
                    <a:pt x="848" y="400"/>
                  </a:lnTo>
                  <a:lnTo>
                    <a:pt x="854" y="400"/>
                  </a:lnTo>
                  <a:lnTo>
                    <a:pt x="852" y="404"/>
                  </a:lnTo>
                  <a:lnTo>
                    <a:pt x="852" y="408"/>
                  </a:lnTo>
                  <a:lnTo>
                    <a:pt x="856" y="410"/>
                  </a:lnTo>
                  <a:lnTo>
                    <a:pt x="852" y="412"/>
                  </a:lnTo>
                  <a:lnTo>
                    <a:pt x="848" y="410"/>
                  </a:lnTo>
                  <a:lnTo>
                    <a:pt x="846" y="412"/>
                  </a:lnTo>
                  <a:lnTo>
                    <a:pt x="848" y="420"/>
                  </a:lnTo>
                  <a:lnTo>
                    <a:pt x="834" y="424"/>
                  </a:lnTo>
                  <a:lnTo>
                    <a:pt x="834" y="430"/>
                  </a:lnTo>
                  <a:lnTo>
                    <a:pt x="834" y="432"/>
                  </a:lnTo>
                  <a:lnTo>
                    <a:pt x="844" y="442"/>
                  </a:lnTo>
                  <a:lnTo>
                    <a:pt x="850" y="444"/>
                  </a:lnTo>
                  <a:lnTo>
                    <a:pt x="860" y="478"/>
                  </a:lnTo>
                  <a:lnTo>
                    <a:pt x="860" y="494"/>
                  </a:lnTo>
                  <a:lnTo>
                    <a:pt x="864" y="488"/>
                  </a:lnTo>
                  <a:lnTo>
                    <a:pt x="866" y="494"/>
                  </a:lnTo>
                  <a:lnTo>
                    <a:pt x="868" y="496"/>
                  </a:lnTo>
                  <a:lnTo>
                    <a:pt x="864" y="498"/>
                  </a:lnTo>
                  <a:lnTo>
                    <a:pt x="860" y="498"/>
                  </a:lnTo>
                  <a:lnTo>
                    <a:pt x="850" y="514"/>
                  </a:lnTo>
                  <a:lnTo>
                    <a:pt x="846" y="520"/>
                  </a:lnTo>
                  <a:lnTo>
                    <a:pt x="822" y="534"/>
                  </a:lnTo>
                  <a:lnTo>
                    <a:pt x="826" y="538"/>
                  </a:lnTo>
                  <a:lnTo>
                    <a:pt x="832" y="548"/>
                  </a:lnTo>
                  <a:lnTo>
                    <a:pt x="834" y="574"/>
                  </a:lnTo>
                  <a:lnTo>
                    <a:pt x="834" y="574"/>
                  </a:lnTo>
                  <a:lnTo>
                    <a:pt x="834" y="576"/>
                  </a:lnTo>
                  <a:lnTo>
                    <a:pt x="834" y="580"/>
                  </a:lnTo>
                  <a:lnTo>
                    <a:pt x="840" y="586"/>
                  </a:lnTo>
                  <a:lnTo>
                    <a:pt x="846" y="586"/>
                  </a:lnTo>
                  <a:lnTo>
                    <a:pt x="844" y="588"/>
                  </a:lnTo>
                  <a:lnTo>
                    <a:pt x="840" y="588"/>
                  </a:lnTo>
                  <a:lnTo>
                    <a:pt x="834" y="596"/>
                  </a:lnTo>
                  <a:lnTo>
                    <a:pt x="830" y="596"/>
                  </a:lnTo>
                  <a:lnTo>
                    <a:pt x="836" y="602"/>
                  </a:lnTo>
                  <a:lnTo>
                    <a:pt x="834" y="606"/>
                  </a:lnTo>
                  <a:lnTo>
                    <a:pt x="832" y="608"/>
                  </a:lnTo>
                  <a:lnTo>
                    <a:pt x="832" y="608"/>
                  </a:lnTo>
                  <a:lnTo>
                    <a:pt x="830" y="604"/>
                  </a:lnTo>
                  <a:lnTo>
                    <a:pt x="828" y="600"/>
                  </a:lnTo>
                  <a:lnTo>
                    <a:pt x="824" y="600"/>
                  </a:lnTo>
                  <a:lnTo>
                    <a:pt x="822" y="604"/>
                  </a:lnTo>
                  <a:lnTo>
                    <a:pt x="822" y="616"/>
                  </a:lnTo>
                  <a:lnTo>
                    <a:pt x="822" y="616"/>
                  </a:lnTo>
                  <a:lnTo>
                    <a:pt x="824" y="618"/>
                  </a:lnTo>
                  <a:lnTo>
                    <a:pt x="820" y="612"/>
                  </a:lnTo>
                  <a:lnTo>
                    <a:pt x="812" y="606"/>
                  </a:lnTo>
                  <a:lnTo>
                    <a:pt x="804" y="612"/>
                  </a:lnTo>
                  <a:lnTo>
                    <a:pt x="810" y="604"/>
                  </a:lnTo>
                  <a:lnTo>
                    <a:pt x="808" y="598"/>
                  </a:lnTo>
                  <a:lnTo>
                    <a:pt x="800" y="590"/>
                  </a:lnTo>
                  <a:lnTo>
                    <a:pt x="788" y="590"/>
                  </a:lnTo>
                  <a:lnTo>
                    <a:pt x="798" y="586"/>
                  </a:lnTo>
                  <a:lnTo>
                    <a:pt x="786" y="570"/>
                  </a:lnTo>
                  <a:lnTo>
                    <a:pt x="786" y="566"/>
                  </a:lnTo>
                  <a:lnTo>
                    <a:pt x="788" y="564"/>
                  </a:lnTo>
                  <a:lnTo>
                    <a:pt x="788" y="550"/>
                  </a:lnTo>
                  <a:lnTo>
                    <a:pt x="784" y="544"/>
                  </a:lnTo>
                  <a:lnTo>
                    <a:pt x="786" y="528"/>
                  </a:lnTo>
                  <a:lnTo>
                    <a:pt x="786" y="522"/>
                  </a:lnTo>
                  <a:lnTo>
                    <a:pt x="784" y="522"/>
                  </a:lnTo>
                  <a:lnTo>
                    <a:pt x="774" y="518"/>
                  </a:lnTo>
                  <a:lnTo>
                    <a:pt x="746" y="518"/>
                  </a:lnTo>
                  <a:lnTo>
                    <a:pt x="742" y="528"/>
                  </a:lnTo>
                  <a:lnTo>
                    <a:pt x="746" y="516"/>
                  </a:lnTo>
                  <a:lnTo>
                    <a:pt x="738" y="510"/>
                  </a:lnTo>
                  <a:lnTo>
                    <a:pt x="724" y="504"/>
                  </a:lnTo>
                  <a:lnTo>
                    <a:pt x="716" y="502"/>
                  </a:lnTo>
                  <a:lnTo>
                    <a:pt x="714" y="502"/>
                  </a:lnTo>
                  <a:lnTo>
                    <a:pt x="708" y="490"/>
                  </a:lnTo>
                  <a:lnTo>
                    <a:pt x="696" y="482"/>
                  </a:lnTo>
                  <a:lnTo>
                    <a:pt x="690" y="482"/>
                  </a:lnTo>
                  <a:lnTo>
                    <a:pt x="680" y="476"/>
                  </a:lnTo>
                  <a:lnTo>
                    <a:pt x="674" y="472"/>
                  </a:lnTo>
                  <a:lnTo>
                    <a:pt x="668" y="470"/>
                  </a:lnTo>
                  <a:lnTo>
                    <a:pt x="652" y="478"/>
                  </a:lnTo>
                  <a:lnTo>
                    <a:pt x="652" y="476"/>
                  </a:lnTo>
                  <a:lnTo>
                    <a:pt x="646" y="480"/>
                  </a:lnTo>
                  <a:lnTo>
                    <a:pt x="650" y="474"/>
                  </a:lnTo>
                  <a:lnTo>
                    <a:pt x="650" y="466"/>
                  </a:lnTo>
                  <a:lnTo>
                    <a:pt x="646" y="460"/>
                  </a:lnTo>
                  <a:lnTo>
                    <a:pt x="646" y="452"/>
                  </a:lnTo>
                  <a:lnTo>
                    <a:pt x="642" y="442"/>
                  </a:lnTo>
                  <a:lnTo>
                    <a:pt x="640" y="434"/>
                  </a:lnTo>
                  <a:lnTo>
                    <a:pt x="628" y="432"/>
                  </a:lnTo>
                  <a:lnTo>
                    <a:pt x="626" y="438"/>
                  </a:lnTo>
                  <a:lnTo>
                    <a:pt x="624" y="432"/>
                  </a:lnTo>
                  <a:lnTo>
                    <a:pt x="624" y="432"/>
                  </a:lnTo>
                  <a:lnTo>
                    <a:pt x="620" y="426"/>
                  </a:lnTo>
                  <a:lnTo>
                    <a:pt x="616" y="426"/>
                  </a:lnTo>
                  <a:lnTo>
                    <a:pt x="620" y="422"/>
                  </a:lnTo>
                  <a:lnTo>
                    <a:pt x="620" y="400"/>
                  </a:lnTo>
                  <a:lnTo>
                    <a:pt x="620" y="386"/>
                  </a:lnTo>
                  <a:lnTo>
                    <a:pt x="622" y="386"/>
                  </a:lnTo>
                  <a:lnTo>
                    <a:pt x="624" y="376"/>
                  </a:lnTo>
                  <a:lnTo>
                    <a:pt x="626" y="376"/>
                  </a:lnTo>
                  <a:lnTo>
                    <a:pt x="628" y="368"/>
                  </a:lnTo>
                  <a:lnTo>
                    <a:pt x="622" y="362"/>
                  </a:lnTo>
                  <a:lnTo>
                    <a:pt x="630" y="360"/>
                  </a:lnTo>
                  <a:lnTo>
                    <a:pt x="636" y="356"/>
                  </a:lnTo>
                  <a:lnTo>
                    <a:pt x="638" y="350"/>
                  </a:lnTo>
                  <a:lnTo>
                    <a:pt x="636" y="348"/>
                  </a:lnTo>
                  <a:lnTo>
                    <a:pt x="640" y="348"/>
                  </a:lnTo>
                  <a:lnTo>
                    <a:pt x="644" y="340"/>
                  </a:lnTo>
                  <a:lnTo>
                    <a:pt x="644" y="338"/>
                  </a:lnTo>
                  <a:lnTo>
                    <a:pt x="648" y="344"/>
                  </a:lnTo>
                  <a:lnTo>
                    <a:pt x="648" y="336"/>
                  </a:lnTo>
                  <a:lnTo>
                    <a:pt x="648" y="328"/>
                  </a:lnTo>
                  <a:lnTo>
                    <a:pt x="656" y="328"/>
                  </a:lnTo>
                  <a:lnTo>
                    <a:pt x="652" y="326"/>
                  </a:lnTo>
                  <a:lnTo>
                    <a:pt x="650" y="322"/>
                  </a:lnTo>
                  <a:lnTo>
                    <a:pt x="650" y="320"/>
                  </a:lnTo>
                  <a:lnTo>
                    <a:pt x="664" y="322"/>
                  </a:lnTo>
                  <a:lnTo>
                    <a:pt x="674" y="318"/>
                  </a:lnTo>
                  <a:lnTo>
                    <a:pt x="676" y="316"/>
                  </a:lnTo>
                  <a:lnTo>
                    <a:pt x="674" y="308"/>
                  </a:lnTo>
                  <a:lnTo>
                    <a:pt x="672" y="302"/>
                  </a:lnTo>
                  <a:lnTo>
                    <a:pt x="670" y="302"/>
                  </a:lnTo>
                  <a:lnTo>
                    <a:pt x="660" y="294"/>
                  </a:lnTo>
                  <a:lnTo>
                    <a:pt x="654" y="298"/>
                  </a:lnTo>
                  <a:lnTo>
                    <a:pt x="656" y="294"/>
                  </a:lnTo>
                  <a:lnTo>
                    <a:pt x="650" y="292"/>
                  </a:lnTo>
                  <a:lnTo>
                    <a:pt x="650" y="294"/>
                  </a:lnTo>
                  <a:lnTo>
                    <a:pt x="648" y="292"/>
                  </a:lnTo>
                  <a:lnTo>
                    <a:pt x="640" y="288"/>
                  </a:lnTo>
                  <a:lnTo>
                    <a:pt x="640" y="290"/>
                  </a:lnTo>
                  <a:lnTo>
                    <a:pt x="638" y="290"/>
                  </a:lnTo>
                  <a:lnTo>
                    <a:pt x="636" y="288"/>
                  </a:lnTo>
                  <a:lnTo>
                    <a:pt x="638" y="284"/>
                  </a:lnTo>
                  <a:lnTo>
                    <a:pt x="654" y="292"/>
                  </a:lnTo>
                  <a:lnTo>
                    <a:pt x="664" y="290"/>
                  </a:lnTo>
                  <a:lnTo>
                    <a:pt x="664" y="294"/>
                  </a:lnTo>
                  <a:lnTo>
                    <a:pt x="676" y="302"/>
                  </a:lnTo>
                  <a:lnTo>
                    <a:pt x="682" y="296"/>
                  </a:lnTo>
                  <a:lnTo>
                    <a:pt x="684" y="290"/>
                  </a:lnTo>
                  <a:lnTo>
                    <a:pt x="682" y="290"/>
                  </a:lnTo>
                  <a:lnTo>
                    <a:pt x="684" y="286"/>
                  </a:lnTo>
                  <a:lnTo>
                    <a:pt x="686" y="288"/>
                  </a:lnTo>
                  <a:lnTo>
                    <a:pt x="686" y="280"/>
                  </a:lnTo>
                  <a:lnTo>
                    <a:pt x="696" y="286"/>
                  </a:lnTo>
                  <a:lnTo>
                    <a:pt x="696" y="284"/>
                  </a:lnTo>
                  <a:lnTo>
                    <a:pt x="702" y="286"/>
                  </a:lnTo>
                  <a:lnTo>
                    <a:pt x="710" y="280"/>
                  </a:lnTo>
                  <a:lnTo>
                    <a:pt x="712" y="274"/>
                  </a:lnTo>
                  <a:lnTo>
                    <a:pt x="712" y="270"/>
                  </a:lnTo>
                  <a:lnTo>
                    <a:pt x="716" y="268"/>
                  </a:lnTo>
                  <a:lnTo>
                    <a:pt x="724" y="256"/>
                  </a:lnTo>
                  <a:lnTo>
                    <a:pt x="726" y="248"/>
                  </a:lnTo>
                  <a:lnTo>
                    <a:pt x="696" y="244"/>
                  </a:lnTo>
                  <a:lnTo>
                    <a:pt x="686" y="230"/>
                  </a:lnTo>
                  <a:lnTo>
                    <a:pt x="682" y="228"/>
                  </a:lnTo>
                  <a:lnTo>
                    <a:pt x="682" y="226"/>
                  </a:lnTo>
                  <a:lnTo>
                    <a:pt x="690" y="226"/>
                  </a:lnTo>
                  <a:lnTo>
                    <a:pt x="700" y="232"/>
                  </a:lnTo>
                  <a:lnTo>
                    <a:pt x="710" y="244"/>
                  </a:lnTo>
                  <a:lnTo>
                    <a:pt x="722" y="242"/>
                  </a:lnTo>
                  <a:lnTo>
                    <a:pt x="736" y="220"/>
                  </a:lnTo>
                  <a:lnTo>
                    <a:pt x="738" y="216"/>
                  </a:lnTo>
                  <a:lnTo>
                    <a:pt x="736" y="214"/>
                  </a:lnTo>
                  <a:lnTo>
                    <a:pt x="728" y="210"/>
                  </a:lnTo>
                  <a:lnTo>
                    <a:pt x="728" y="208"/>
                  </a:lnTo>
                  <a:lnTo>
                    <a:pt x="730" y="204"/>
                  </a:lnTo>
                  <a:lnTo>
                    <a:pt x="740" y="206"/>
                  </a:lnTo>
                  <a:lnTo>
                    <a:pt x="746" y="204"/>
                  </a:lnTo>
                  <a:lnTo>
                    <a:pt x="748" y="214"/>
                  </a:lnTo>
                  <a:lnTo>
                    <a:pt x="758" y="216"/>
                  </a:lnTo>
                  <a:lnTo>
                    <a:pt x="758" y="210"/>
                  </a:lnTo>
                  <a:lnTo>
                    <a:pt x="758" y="210"/>
                  </a:lnTo>
                  <a:lnTo>
                    <a:pt x="768" y="216"/>
                  </a:lnTo>
                  <a:lnTo>
                    <a:pt x="766" y="208"/>
                  </a:lnTo>
                  <a:lnTo>
                    <a:pt x="762" y="204"/>
                  </a:lnTo>
                  <a:lnTo>
                    <a:pt x="762" y="200"/>
                  </a:lnTo>
                  <a:lnTo>
                    <a:pt x="764" y="198"/>
                  </a:lnTo>
                  <a:lnTo>
                    <a:pt x="774" y="210"/>
                  </a:lnTo>
                  <a:lnTo>
                    <a:pt x="778" y="204"/>
                  </a:lnTo>
                  <a:lnTo>
                    <a:pt x="782" y="202"/>
                  </a:lnTo>
                  <a:lnTo>
                    <a:pt x="794" y="188"/>
                  </a:lnTo>
                  <a:lnTo>
                    <a:pt x="798" y="186"/>
                  </a:lnTo>
                  <a:lnTo>
                    <a:pt x="800" y="182"/>
                  </a:lnTo>
                  <a:lnTo>
                    <a:pt x="798" y="176"/>
                  </a:lnTo>
                  <a:lnTo>
                    <a:pt x="800" y="172"/>
                  </a:lnTo>
                  <a:lnTo>
                    <a:pt x="790" y="158"/>
                  </a:lnTo>
                  <a:lnTo>
                    <a:pt x="792" y="146"/>
                  </a:lnTo>
                  <a:lnTo>
                    <a:pt x="786" y="148"/>
                  </a:lnTo>
                  <a:lnTo>
                    <a:pt x="786" y="144"/>
                  </a:lnTo>
                  <a:lnTo>
                    <a:pt x="786" y="144"/>
                  </a:lnTo>
                  <a:lnTo>
                    <a:pt x="786" y="142"/>
                  </a:lnTo>
                  <a:lnTo>
                    <a:pt x="784" y="138"/>
                  </a:lnTo>
                  <a:lnTo>
                    <a:pt x="784" y="136"/>
                  </a:lnTo>
                  <a:lnTo>
                    <a:pt x="790" y="134"/>
                  </a:lnTo>
                  <a:lnTo>
                    <a:pt x="792" y="140"/>
                  </a:lnTo>
                  <a:lnTo>
                    <a:pt x="800" y="130"/>
                  </a:lnTo>
                  <a:lnTo>
                    <a:pt x="800" y="124"/>
                  </a:lnTo>
                  <a:lnTo>
                    <a:pt x="792" y="122"/>
                  </a:lnTo>
                  <a:lnTo>
                    <a:pt x="800" y="114"/>
                  </a:lnTo>
                  <a:lnTo>
                    <a:pt x="794" y="108"/>
                  </a:lnTo>
                  <a:lnTo>
                    <a:pt x="786" y="108"/>
                  </a:lnTo>
                  <a:lnTo>
                    <a:pt x="788" y="108"/>
                  </a:lnTo>
                  <a:lnTo>
                    <a:pt x="786" y="104"/>
                  </a:lnTo>
                  <a:lnTo>
                    <a:pt x="782" y="100"/>
                  </a:lnTo>
                  <a:lnTo>
                    <a:pt x="784" y="100"/>
                  </a:lnTo>
                  <a:lnTo>
                    <a:pt x="782" y="90"/>
                  </a:lnTo>
                  <a:lnTo>
                    <a:pt x="770" y="92"/>
                  </a:lnTo>
                  <a:lnTo>
                    <a:pt x="756" y="86"/>
                  </a:lnTo>
                  <a:lnTo>
                    <a:pt x="744" y="86"/>
                  </a:lnTo>
                  <a:lnTo>
                    <a:pt x="744" y="92"/>
                  </a:lnTo>
                  <a:lnTo>
                    <a:pt x="746" y="102"/>
                  </a:lnTo>
                  <a:lnTo>
                    <a:pt x="744" y="106"/>
                  </a:lnTo>
                  <a:lnTo>
                    <a:pt x="748" y="112"/>
                  </a:lnTo>
                  <a:lnTo>
                    <a:pt x="754" y="116"/>
                  </a:lnTo>
                  <a:lnTo>
                    <a:pt x="754" y="118"/>
                  </a:lnTo>
                  <a:lnTo>
                    <a:pt x="750" y="118"/>
                  </a:lnTo>
                  <a:lnTo>
                    <a:pt x="748" y="122"/>
                  </a:lnTo>
                  <a:lnTo>
                    <a:pt x="754" y="126"/>
                  </a:lnTo>
                  <a:lnTo>
                    <a:pt x="746" y="126"/>
                  </a:lnTo>
                  <a:lnTo>
                    <a:pt x="740" y="130"/>
                  </a:lnTo>
                  <a:lnTo>
                    <a:pt x="740" y="142"/>
                  </a:lnTo>
                  <a:lnTo>
                    <a:pt x="736" y="154"/>
                  </a:lnTo>
                  <a:lnTo>
                    <a:pt x="730" y="164"/>
                  </a:lnTo>
                  <a:lnTo>
                    <a:pt x="728" y="174"/>
                  </a:lnTo>
                  <a:lnTo>
                    <a:pt x="722" y="174"/>
                  </a:lnTo>
                  <a:lnTo>
                    <a:pt x="722" y="180"/>
                  </a:lnTo>
                  <a:lnTo>
                    <a:pt x="720" y="180"/>
                  </a:lnTo>
                  <a:lnTo>
                    <a:pt x="704" y="156"/>
                  </a:lnTo>
                  <a:lnTo>
                    <a:pt x="706" y="150"/>
                  </a:lnTo>
                  <a:lnTo>
                    <a:pt x="704" y="144"/>
                  </a:lnTo>
                  <a:lnTo>
                    <a:pt x="706" y="140"/>
                  </a:lnTo>
                  <a:lnTo>
                    <a:pt x="708" y="144"/>
                  </a:lnTo>
                  <a:lnTo>
                    <a:pt x="712" y="144"/>
                  </a:lnTo>
                  <a:lnTo>
                    <a:pt x="708" y="122"/>
                  </a:lnTo>
                  <a:lnTo>
                    <a:pt x="700" y="116"/>
                  </a:lnTo>
                  <a:lnTo>
                    <a:pt x="696" y="108"/>
                  </a:lnTo>
                  <a:lnTo>
                    <a:pt x="690" y="108"/>
                  </a:lnTo>
                  <a:lnTo>
                    <a:pt x="686" y="116"/>
                  </a:lnTo>
                  <a:lnTo>
                    <a:pt x="686" y="128"/>
                  </a:lnTo>
                  <a:lnTo>
                    <a:pt x="684" y="128"/>
                  </a:lnTo>
                  <a:lnTo>
                    <a:pt x="684" y="136"/>
                  </a:lnTo>
                  <a:lnTo>
                    <a:pt x="682" y="140"/>
                  </a:lnTo>
                  <a:lnTo>
                    <a:pt x="678" y="142"/>
                  </a:lnTo>
                  <a:lnTo>
                    <a:pt x="676" y="134"/>
                  </a:lnTo>
                  <a:lnTo>
                    <a:pt x="678" y="124"/>
                  </a:lnTo>
                  <a:lnTo>
                    <a:pt x="672" y="114"/>
                  </a:lnTo>
                  <a:lnTo>
                    <a:pt x="664" y="104"/>
                  </a:lnTo>
                  <a:lnTo>
                    <a:pt x="670" y="106"/>
                  </a:lnTo>
                  <a:lnTo>
                    <a:pt x="672" y="102"/>
                  </a:lnTo>
                  <a:lnTo>
                    <a:pt x="672" y="98"/>
                  </a:lnTo>
                  <a:lnTo>
                    <a:pt x="670" y="100"/>
                  </a:lnTo>
                  <a:lnTo>
                    <a:pt x="664" y="98"/>
                  </a:lnTo>
                  <a:lnTo>
                    <a:pt x="666" y="94"/>
                  </a:lnTo>
                  <a:lnTo>
                    <a:pt x="658" y="98"/>
                  </a:lnTo>
                  <a:lnTo>
                    <a:pt x="652" y="92"/>
                  </a:lnTo>
                  <a:lnTo>
                    <a:pt x="648" y="92"/>
                  </a:lnTo>
                  <a:lnTo>
                    <a:pt x="646" y="90"/>
                  </a:lnTo>
                  <a:lnTo>
                    <a:pt x="650" y="86"/>
                  </a:lnTo>
                  <a:lnTo>
                    <a:pt x="656" y="80"/>
                  </a:lnTo>
                  <a:lnTo>
                    <a:pt x="650" y="76"/>
                  </a:lnTo>
                  <a:lnTo>
                    <a:pt x="650" y="72"/>
                  </a:lnTo>
                  <a:lnTo>
                    <a:pt x="662" y="74"/>
                  </a:lnTo>
                  <a:lnTo>
                    <a:pt x="658" y="66"/>
                  </a:lnTo>
                  <a:lnTo>
                    <a:pt x="656" y="68"/>
                  </a:lnTo>
                  <a:lnTo>
                    <a:pt x="652" y="54"/>
                  </a:lnTo>
                  <a:lnTo>
                    <a:pt x="646" y="52"/>
                  </a:lnTo>
                  <a:lnTo>
                    <a:pt x="646" y="48"/>
                  </a:lnTo>
                  <a:lnTo>
                    <a:pt x="644" y="48"/>
                  </a:lnTo>
                  <a:lnTo>
                    <a:pt x="644" y="34"/>
                  </a:lnTo>
                  <a:lnTo>
                    <a:pt x="642" y="26"/>
                  </a:lnTo>
                  <a:lnTo>
                    <a:pt x="634" y="16"/>
                  </a:lnTo>
                  <a:lnTo>
                    <a:pt x="632" y="14"/>
                  </a:lnTo>
                  <a:lnTo>
                    <a:pt x="634" y="8"/>
                  </a:lnTo>
                  <a:lnTo>
                    <a:pt x="630" y="10"/>
                  </a:lnTo>
                  <a:lnTo>
                    <a:pt x="628" y="6"/>
                  </a:lnTo>
                  <a:lnTo>
                    <a:pt x="624" y="10"/>
                  </a:lnTo>
                  <a:lnTo>
                    <a:pt x="624" y="6"/>
                  </a:lnTo>
                  <a:lnTo>
                    <a:pt x="622" y="6"/>
                  </a:lnTo>
                  <a:lnTo>
                    <a:pt x="624" y="2"/>
                  </a:lnTo>
                  <a:lnTo>
                    <a:pt x="614" y="0"/>
                  </a:lnTo>
                  <a:lnTo>
                    <a:pt x="606" y="16"/>
                  </a:lnTo>
                  <a:lnTo>
                    <a:pt x="610" y="20"/>
                  </a:lnTo>
                  <a:lnTo>
                    <a:pt x="608" y="28"/>
                  </a:lnTo>
                  <a:lnTo>
                    <a:pt x="604" y="24"/>
                  </a:lnTo>
                  <a:lnTo>
                    <a:pt x="598" y="28"/>
                  </a:lnTo>
                  <a:lnTo>
                    <a:pt x="600" y="36"/>
                  </a:lnTo>
                  <a:lnTo>
                    <a:pt x="598" y="46"/>
                  </a:lnTo>
                  <a:lnTo>
                    <a:pt x="602" y="54"/>
                  </a:lnTo>
                  <a:lnTo>
                    <a:pt x="602" y="52"/>
                  </a:lnTo>
                  <a:lnTo>
                    <a:pt x="602" y="58"/>
                  </a:lnTo>
                  <a:lnTo>
                    <a:pt x="600" y="56"/>
                  </a:lnTo>
                  <a:lnTo>
                    <a:pt x="596" y="64"/>
                  </a:lnTo>
                  <a:lnTo>
                    <a:pt x="596" y="76"/>
                  </a:lnTo>
                  <a:lnTo>
                    <a:pt x="602" y="82"/>
                  </a:lnTo>
                  <a:lnTo>
                    <a:pt x="602" y="84"/>
                  </a:lnTo>
                  <a:lnTo>
                    <a:pt x="602" y="86"/>
                  </a:lnTo>
                  <a:lnTo>
                    <a:pt x="612" y="88"/>
                  </a:lnTo>
                  <a:lnTo>
                    <a:pt x="612" y="92"/>
                  </a:lnTo>
                  <a:lnTo>
                    <a:pt x="618" y="96"/>
                  </a:lnTo>
                  <a:lnTo>
                    <a:pt x="620" y="92"/>
                  </a:lnTo>
                  <a:lnTo>
                    <a:pt x="624" y="100"/>
                  </a:lnTo>
                  <a:lnTo>
                    <a:pt x="634" y="98"/>
                  </a:lnTo>
                  <a:lnTo>
                    <a:pt x="634" y="104"/>
                  </a:lnTo>
                  <a:lnTo>
                    <a:pt x="634" y="108"/>
                  </a:lnTo>
                  <a:lnTo>
                    <a:pt x="630" y="108"/>
                  </a:lnTo>
                  <a:lnTo>
                    <a:pt x="632" y="102"/>
                  </a:lnTo>
                  <a:lnTo>
                    <a:pt x="628" y="104"/>
                  </a:lnTo>
                  <a:lnTo>
                    <a:pt x="624" y="112"/>
                  </a:lnTo>
                  <a:lnTo>
                    <a:pt x="626" y="114"/>
                  </a:lnTo>
                  <a:lnTo>
                    <a:pt x="624" y="120"/>
                  </a:lnTo>
                  <a:lnTo>
                    <a:pt x="622" y="120"/>
                  </a:lnTo>
                  <a:lnTo>
                    <a:pt x="620" y="126"/>
                  </a:lnTo>
                  <a:lnTo>
                    <a:pt x="628" y="126"/>
                  </a:lnTo>
                  <a:lnTo>
                    <a:pt x="632" y="120"/>
                  </a:lnTo>
                  <a:lnTo>
                    <a:pt x="628" y="122"/>
                  </a:lnTo>
                  <a:lnTo>
                    <a:pt x="630" y="116"/>
                  </a:lnTo>
                  <a:lnTo>
                    <a:pt x="632" y="118"/>
                  </a:lnTo>
                  <a:lnTo>
                    <a:pt x="634" y="130"/>
                  </a:lnTo>
                  <a:lnTo>
                    <a:pt x="636" y="132"/>
                  </a:lnTo>
                  <a:lnTo>
                    <a:pt x="628" y="138"/>
                  </a:lnTo>
                  <a:lnTo>
                    <a:pt x="626" y="144"/>
                  </a:lnTo>
                  <a:lnTo>
                    <a:pt x="620" y="152"/>
                  </a:lnTo>
                  <a:lnTo>
                    <a:pt x="608" y="150"/>
                  </a:lnTo>
                  <a:lnTo>
                    <a:pt x="610" y="154"/>
                  </a:lnTo>
                  <a:lnTo>
                    <a:pt x="608" y="162"/>
                  </a:lnTo>
                  <a:lnTo>
                    <a:pt x="612" y="168"/>
                  </a:lnTo>
                  <a:lnTo>
                    <a:pt x="614" y="176"/>
                  </a:lnTo>
                  <a:lnTo>
                    <a:pt x="612" y="180"/>
                  </a:lnTo>
                  <a:lnTo>
                    <a:pt x="608" y="178"/>
                  </a:lnTo>
                  <a:lnTo>
                    <a:pt x="610" y="174"/>
                  </a:lnTo>
                  <a:lnTo>
                    <a:pt x="602" y="178"/>
                  </a:lnTo>
                  <a:lnTo>
                    <a:pt x="602" y="172"/>
                  </a:lnTo>
                  <a:lnTo>
                    <a:pt x="598" y="172"/>
                  </a:lnTo>
                  <a:lnTo>
                    <a:pt x="598" y="168"/>
                  </a:lnTo>
                  <a:lnTo>
                    <a:pt x="602" y="166"/>
                  </a:lnTo>
                  <a:lnTo>
                    <a:pt x="600" y="162"/>
                  </a:lnTo>
                  <a:lnTo>
                    <a:pt x="602" y="154"/>
                  </a:lnTo>
                  <a:lnTo>
                    <a:pt x="602" y="144"/>
                  </a:lnTo>
                  <a:lnTo>
                    <a:pt x="596" y="148"/>
                  </a:lnTo>
                  <a:lnTo>
                    <a:pt x="596" y="152"/>
                  </a:lnTo>
                  <a:lnTo>
                    <a:pt x="594" y="152"/>
                  </a:lnTo>
                  <a:lnTo>
                    <a:pt x="592" y="150"/>
                  </a:lnTo>
                  <a:lnTo>
                    <a:pt x="596" y="142"/>
                  </a:lnTo>
                  <a:lnTo>
                    <a:pt x="590" y="142"/>
                  </a:lnTo>
                  <a:lnTo>
                    <a:pt x="592" y="140"/>
                  </a:lnTo>
                  <a:lnTo>
                    <a:pt x="586" y="136"/>
                  </a:lnTo>
                  <a:lnTo>
                    <a:pt x="582" y="136"/>
                  </a:lnTo>
                  <a:lnTo>
                    <a:pt x="584" y="138"/>
                  </a:lnTo>
                  <a:lnTo>
                    <a:pt x="578" y="134"/>
                  </a:lnTo>
                  <a:lnTo>
                    <a:pt x="576" y="134"/>
                  </a:lnTo>
                  <a:lnTo>
                    <a:pt x="580" y="140"/>
                  </a:lnTo>
                  <a:lnTo>
                    <a:pt x="572" y="138"/>
                  </a:lnTo>
                  <a:lnTo>
                    <a:pt x="570" y="142"/>
                  </a:lnTo>
                  <a:lnTo>
                    <a:pt x="566" y="138"/>
                  </a:lnTo>
                  <a:lnTo>
                    <a:pt x="572" y="146"/>
                  </a:lnTo>
                  <a:lnTo>
                    <a:pt x="572" y="150"/>
                  </a:lnTo>
                  <a:lnTo>
                    <a:pt x="570" y="148"/>
                  </a:lnTo>
                  <a:lnTo>
                    <a:pt x="576" y="158"/>
                  </a:lnTo>
                  <a:lnTo>
                    <a:pt x="578" y="160"/>
                  </a:lnTo>
                  <a:lnTo>
                    <a:pt x="576" y="156"/>
                  </a:lnTo>
                  <a:lnTo>
                    <a:pt x="578" y="154"/>
                  </a:lnTo>
                  <a:lnTo>
                    <a:pt x="582" y="154"/>
                  </a:lnTo>
                  <a:lnTo>
                    <a:pt x="584" y="158"/>
                  </a:lnTo>
                  <a:lnTo>
                    <a:pt x="588" y="156"/>
                  </a:lnTo>
                  <a:lnTo>
                    <a:pt x="588" y="164"/>
                  </a:lnTo>
                  <a:lnTo>
                    <a:pt x="586" y="166"/>
                  </a:lnTo>
                  <a:lnTo>
                    <a:pt x="574" y="162"/>
                  </a:lnTo>
                  <a:lnTo>
                    <a:pt x="568" y="150"/>
                  </a:lnTo>
                  <a:lnTo>
                    <a:pt x="566" y="152"/>
                  </a:lnTo>
                  <a:lnTo>
                    <a:pt x="572" y="162"/>
                  </a:lnTo>
                  <a:lnTo>
                    <a:pt x="562" y="162"/>
                  </a:lnTo>
                  <a:lnTo>
                    <a:pt x="556" y="160"/>
                  </a:lnTo>
                  <a:lnTo>
                    <a:pt x="544" y="158"/>
                  </a:lnTo>
                  <a:lnTo>
                    <a:pt x="538" y="162"/>
                  </a:lnTo>
                  <a:lnTo>
                    <a:pt x="534" y="162"/>
                  </a:lnTo>
                  <a:lnTo>
                    <a:pt x="528" y="164"/>
                  </a:lnTo>
                  <a:lnTo>
                    <a:pt x="522" y="162"/>
                  </a:lnTo>
                  <a:lnTo>
                    <a:pt x="518" y="164"/>
                  </a:lnTo>
                  <a:lnTo>
                    <a:pt x="512" y="162"/>
                  </a:lnTo>
                  <a:lnTo>
                    <a:pt x="506" y="152"/>
                  </a:lnTo>
                  <a:lnTo>
                    <a:pt x="506" y="148"/>
                  </a:lnTo>
                  <a:lnTo>
                    <a:pt x="502" y="146"/>
                  </a:lnTo>
                  <a:lnTo>
                    <a:pt x="502" y="150"/>
                  </a:lnTo>
                  <a:lnTo>
                    <a:pt x="498" y="150"/>
                  </a:lnTo>
                  <a:lnTo>
                    <a:pt x="498" y="152"/>
                  </a:lnTo>
                  <a:lnTo>
                    <a:pt x="496" y="152"/>
                  </a:lnTo>
                  <a:lnTo>
                    <a:pt x="486" y="150"/>
                  </a:lnTo>
                  <a:lnTo>
                    <a:pt x="486" y="144"/>
                  </a:lnTo>
                  <a:lnTo>
                    <a:pt x="474" y="136"/>
                  </a:lnTo>
                  <a:lnTo>
                    <a:pt x="478" y="134"/>
                  </a:lnTo>
                  <a:lnTo>
                    <a:pt x="474" y="128"/>
                  </a:lnTo>
                  <a:lnTo>
                    <a:pt x="474" y="126"/>
                  </a:lnTo>
                  <a:lnTo>
                    <a:pt x="466" y="118"/>
                  </a:lnTo>
                  <a:lnTo>
                    <a:pt x="446" y="128"/>
                  </a:lnTo>
                  <a:lnTo>
                    <a:pt x="438" y="130"/>
                  </a:lnTo>
                  <a:lnTo>
                    <a:pt x="432" y="140"/>
                  </a:lnTo>
                  <a:lnTo>
                    <a:pt x="432" y="144"/>
                  </a:lnTo>
                  <a:lnTo>
                    <a:pt x="434" y="144"/>
                  </a:lnTo>
                  <a:lnTo>
                    <a:pt x="436" y="146"/>
                  </a:lnTo>
                  <a:lnTo>
                    <a:pt x="442" y="148"/>
                  </a:lnTo>
                  <a:lnTo>
                    <a:pt x="446" y="146"/>
                  </a:lnTo>
                  <a:lnTo>
                    <a:pt x="442" y="142"/>
                  </a:lnTo>
                  <a:lnTo>
                    <a:pt x="448" y="140"/>
                  </a:lnTo>
                  <a:lnTo>
                    <a:pt x="452" y="142"/>
                  </a:lnTo>
                  <a:lnTo>
                    <a:pt x="458" y="138"/>
                  </a:lnTo>
                  <a:lnTo>
                    <a:pt x="460" y="142"/>
                  </a:lnTo>
                  <a:lnTo>
                    <a:pt x="460" y="138"/>
                  </a:lnTo>
                  <a:lnTo>
                    <a:pt x="458" y="134"/>
                  </a:lnTo>
                  <a:lnTo>
                    <a:pt x="462" y="134"/>
                  </a:lnTo>
                  <a:lnTo>
                    <a:pt x="460" y="132"/>
                  </a:lnTo>
                  <a:lnTo>
                    <a:pt x="470" y="128"/>
                  </a:lnTo>
                  <a:lnTo>
                    <a:pt x="468" y="134"/>
                  </a:lnTo>
                  <a:lnTo>
                    <a:pt x="470" y="134"/>
                  </a:lnTo>
                  <a:lnTo>
                    <a:pt x="466" y="136"/>
                  </a:lnTo>
                  <a:lnTo>
                    <a:pt x="468" y="138"/>
                  </a:lnTo>
                  <a:lnTo>
                    <a:pt x="464" y="144"/>
                  </a:lnTo>
                  <a:lnTo>
                    <a:pt x="462" y="140"/>
                  </a:lnTo>
                  <a:lnTo>
                    <a:pt x="462" y="144"/>
                  </a:lnTo>
                  <a:lnTo>
                    <a:pt x="446" y="150"/>
                  </a:lnTo>
                  <a:lnTo>
                    <a:pt x="444" y="154"/>
                  </a:lnTo>
                  <a:lnTo>
                    <a:pt x="446" y="156"/>
                  </a:lnTo>
                  <a:lnTo>
                    <a:pt x="440" y="162"/>
                  </a:lnTo>
                  <a:lnTo>
                    <a:pt x="446" y="166"/>
                  </a:lnTo>
                  <a:lnTo>
                    <a:pt x="446" y="168"/>
                  </a:lnTo>
                  <a:lnTo>
                    <a:pt x="446" y="174"/>
                  </a:lnTo>
                  <a:lnTo>
                    <a:pt x="450" y="184"/>
                  </a:lnTo>
                  <a:lnTo>
                    <a:pt x="452" y="184"/>
                  </a:lnTo>
                  <a:lnTo>
                    <a:pt x="450" y="186"/>
                  </a:lnTo>
                  <a:lnTo>
                    <a:pt x="452" y="190"/>
                  </a:lnTo>
                  <a:lnTo>
                    <a:pt x="446" y="192"/>
                  </a:lnTo>
                  <a:lnTo>
                    <a:pt x="444" y="196"/>
                  </a:lnTo>
                  <a:lnTo>
                    <a:pt x="440" y="192"/>
                  </a:lnTo>
                  <a:lnTo>
                    <a:pt x="436" y="186"/>
                  </a:lnTo>
                  <a:lnTo>
                    <a:pt x="444" y="184"/>
                  </a:lnTo>
                  <a:lnTo>
                    <a:pt x="442" y="176"/>
                  </a:lnTo>
                  <a:lnTo>
                    <a:pt x="440" y="176"/>
                  </a:lnTo>
                  <a:lnTo>
                    <a:pt x="438" y="172"/>
                  </a:lnTo>
                  <a:lnTo>
                    <a:pt x="434" y="174"/>
                  </a:lnTo>
                  <a:lnTo>
                    <a:pt x="434" y="168"/>
                  </a:lnTo>
                  <a:lnTo>
                    <a:pt x="432" y="166"/>
                  </a:lnTo>
                  <a:lnTo>
                    <a:pt x="430" y="174"/>
                  </a:lnTo>
                  <a:lnTo>
                    <a:pt x="430" y="172"/>
                  </a:lnTo>
                  <a:lnTo>
                    <a:pt x="430" y="168"/>
                  </a:lnTo>
                  <a:lnTo>
                    <a:pt x="428" y="166"/>
                  </a:lnTo>
                  <a:lnTo>
                    <a:pt x="430" y="162"/>
                  </a:lnTo>
                  <a:lnTo>
                    <a:pt x="418" y="162"/>
                  </a:lnTo>
                  <a:lnTo>
                    <a:pt x="420" y="160"/>
                  </a:lnTo>
                  <a:lnTo>
                    <a:pt x="418" y="156"/>
                  </a:lnTo>
                  <a:lnTo>
                    <a:pt x="416" y="156"/>
                  </a:lnTo>
                  <a:lnTo>
                    <a:pt x="416" y="154"/>
                  </a:lnTo>
                  <a:lnTo>
                    <a:pt x="414" y="152"/>
                  </a:lnTo>
                  <a:lnTo>
                    <a:pt x="402" y="162"/>
                  </a:lnTo>
                  <a:lnTo>
                    <a:pt x="400" y="162"/>
                  </a:lnTo>
                  <a:lnTo>
                    <a:pt x="400" y="156"/>
                  </a:lnTo>
                  <a:lnTo>
                    <a:pt x="398" y="158"/>
                  </a:lnTo>
                  <a:lnTo>
                    <a:pt x="396" y="162"/>
                  </a:lnTo>
                  <a:lnTo>
                    <a:pt x="392" y="160"/>
                  </a:lnTo>
                  <a:lnTo>
                    <a:pt x="390" y="164"/>
                  </a:lnTo>
                  <a:lnTo>
                    <a:pt x="352" y="162"/>
                  </a:lnTo>
                  <a:lnTo>
                    <a:pt x="348" y="158"/>
                  </a:lnTo>
                  <a:lnTo>
                    <a:pt x="340" y="154"/>
                  </a:lnTo>
                  <a:lnTo>
                    <a:pt x="344" y="152"/>
                  </a:lnTo>
                  <a:lnTo>
                    <a:pt x="344" y="146"/>
                  </a:lnTo>
                  <a:lnTo>
                    <a:pt x="348" y="144"/>
                  </a:lnTo>
                  <a:lnTo>
                    <a:pt x="362" y="144"/>
                  </a:lnTo>
                  <a:lnTo>
                    <a:pt x="362" y="136"/>
                  </a:lnTo>
                  <a:lnTo>
                    <a:pt x="360" y="138"/>
                  </a:lnTo>
                  <a:lnTo>
                    <a:pt x="360" y="134"/>
                  </a:lnTo>
                  <a:lnTo>
                    <a:pt x="350" y="122"/>
                  </a:lnTo>
                  <a:lnTo>
                    <a:pt x="348" y="124"/>
                  </a:lnTo>
                  <a:lnTo>
                    <a:pt x="346" y="118"/>
                  </a:lnTo>
                  <a:lnTo>
                    <a:pt x="332" y="118"/>
                  </a:lnTo>
                  <a:lnTo>
                    <a:pt x="336" y="122"/>
                  </a:lnTo>
                  <a:lnTo>
                    <a:pt x="336" y="124"/>
                  </a:lnTo>
                  <a:lnTo>
                    <a:pt x="332" y="120"/>
                  </a:lnTo>
                  <a:lnTo>
                    <a:pt x="314" y="118"/>
                  </a:lnTo>
                  <a:lnTo>
                    <a:pt x="300" y="108"/>
                  </a:lnTo>
                  <a:lnTo>
                    <a:pt x="276" y="100"/>
                  </a:lnTo>
                  <a:lnTo>
                    <a:pt x="270" y="94"/>
                  </a:lnTo>
                  <a:lnTo>
                    <a:pt x="258" y="86"/>
                  </a:lnTo>
                  <a:lnTo>
                    <a:pt x="240" y="86"/>
                  </a:lnTo>
                  <a:lnTo>
                    <a:pt x="238" y="98"/>
                  </a:lnTo>
                  <a:lnTo>
                    <a:pt x="236" y="102"/>
                  </a:lnTo>
                  <a:lnTo>
                    <a:pt x="230" y="104"/>
                  </a:lnTo>
                  <a:lnTo>
                    <a:pt x="222" y="104"/>
                  </a:lnTo>
                  <a:lnTo>
                    <a:pt x="222" y="100"/>
                  </a:lnTo>
                  <a:lnTo>
                    <a:pt x="228" y="90"/>
                  </a:lnTo>
                  <a:lnTo>
                    <a:pt x="222" y="90"/>
                  </a:lnTo>
                  <a:lnTo>
                    <a:pt x="224" y="76"/>
                  </a:lnTo>
                  <a:lnTo>
                    <a:pt x="222" y="74"/>
                  </a:lnTo>
                  <a:lnTo>
                    <a:pt x="218" y="74"/>
                  </a:lnTo>
                  <a:lnTo>
                    <a:pt x="222" y="78"/>
                  </a:lnTo>
                  <a:lnTo>
                    <a:pt x="220" y="80"/>
                  </a:lnTo>
                  <a:lnTo>
                    <a:pt x="218" y="78"/>
                  </a:lnTo>
                  <a:lnTo>
                    <a:pt x="212" y="78"/>
                  </a:lnTo>
                  <a:lnTo>
                    <a:pt x="214" y="82"/>
                  </a:lnTo>
                  <a:lnTo>
                    <a:pt x="212" y="88"/>
                  </a:lnTo>
                  <a:lnTo>
                    <a:pt x="214" y="90"/>
                  </a:lnTo>
                  <a:lnTo>
                    <a:pt x="208" y="94"/>
                  </a:lnTo>
                  <a:lnTo>
                    <a:pt x="212" y="98"/>
                  </a:lnTo>
                  <a:lnTo>
                    <a:pt x="206" y="102"/>
                  </a:lnTo>
                  <a:lnTo>
                    <a:pt x="204" y="104"/>
                  </a:lnTo>
                  <a:lnTo>
                    <a:pt x="192" y="94"/>
                  </a:lnTo>
                  <a:lnTo>
                    <a:pt x="184" y="68"/>
                  </a:lnTo>
                  <a:lnTo>
                    <a:pt x="174" y="58"/>
                  </a:lnTo>
                  <a:lnTo>
                    <a:pt x="172" y="64"/>
                  </a:lnTo>
                  <a:lnTo>
                    <a:pt x="174" y="68"/>
                  </a:lnTo>
                  <a:lnTo>
                    <a:pt x="178" y="70"/>
                  </a:lnTo>
                  <a:lnTo>
                    <a:pt x="170" y="74"/>
                  </a:lnTo>
                  <a:lnTo>
                    <a:pt x="170" y="82"/>
                  </a:lnTo>
                  <a:lnTo>
                    <a:pt x="158" y="90"/>
                  </a:lnTo>
                  <a:lnTo>
                    <a:pt x="162" y="84"/>
                  </a:lnTo>
                  <a:lnTo>
                    <a:pt x="162" y="80"/>
                  </a:lnTo>
                  <a:lnTo>
                    <a:pt x="142" y="92"/>
                  </a:lnTo>
                  <a:lnTo>
                    <a:pt x="134" y="110"/>
                  </a:lnTo>
                  <a:lnTo>
                    <a:pt x="134" y="100"/>
                  </a:lnTo>
                  <a:lnTo>
                    <a:pt x="134" y="100"/>
                  </a:lnTo>
                  <a:lnTo>
                    <a:pt x="128" y="104"/>
                  </a:lnTo>
                  <a:lnTo>
                    <a:pt x="128" y="102"/>
                  </a:lnTo>
                  <a:lnTo>
                    <a:pt x="126" y="104"/>
                  </a:lnTo>
                  <a:lnTo>
                    <a:pt x="126" y="102"/>
                  </a:lnTo>
                  <a:lnTo>
                    <a:pt x="124" y="102"/>
                  </a:lnTo>
                  <a:lnTo>
                    <a:pt x="124" y="104"/>
                  </a:lnTo>
                  <a:lnTo>
                    <a:pt x="118" y="110"/>
                  </a:lnTo>
                  <a:lnTo>
                    <a:pt x="110" y="114"/>
                  </a:lnTo>
                  <a:lnTo>
                    <a:pt x="108" y="116"/>
                  </a:lnTo>
                  <a:lnTo>
                    <a:pt x="108" y="114"/>
                  </a:lnTo>
                  <a:lnTo>
                    <a:pt x="112" y="108"/>
                  </a:lnTo>
                  <a:lnTo>
                    <a:pt x="112" y="112"/>
                  </a:lnTo>
                  <a:lnTo>
                    <a:pt x="122" y="98"/>
                  </a:lnTo>
                  <a:lnTo>
                    <a:pt x="134" y="96"/>
                  </a:lnTo>
                  <a:lnTo>
                    <a:pt x="152" y="80"/>
                  </a:lnTo>
                  <a:lnTo>
                    <a:pt x="154" y="76"/>
                  </a:lnTo>
                  <a:lnTo>
                    <a:pt x="152" y="70"/>
                  </a:lnTo>
                  <a:lnTo>
                    <a:pt x="146" y="76"/>
                  </a:lnTo>
                  <a:lnTo>
                    <a:pt x="140" y="72"/>
                  </a:lnTo>
                  <a:lnTo>
                    <a:pt x="136" y="76"/>
                  </a:lnTo>
                  <a:lnTo>
                    <a:pt x="132" y="82"/>
                  </a:lnTo>
                  <a:lnTo>
                    <a:pt x="128" y="82"/>
                  </a:lnTo>
                  <a:lnTo>
                    <a:pt x="118" y="90"/>
                  </a:lnTo>
                  <a:lnTo>
                    <a:pt x="114" y="90"/>
                  </a:lnTo>
                  <a:lnTo>
                    <a:pt x="108" y="94"/>
                  </a:lnTo>
                  <a:lnTo>
                    <a:pt x="108" y="100"/>
                  </a:lnTo>
                  <a:lnTo>
                    <a:pt x="106" y="102"/>
                  </a:lnTo>
                  <a:lnTo>
                    <a:pt x="96" y="104"/>
                  </a:lnTo>
                  <a:lnTo>
                    <a:pt x="86" y="114"/>
                  </a:lnTo>
                  <a:lnTo>
                    <a:pt x="92" y="128"/>
                  </a:lnTo>
                  <a:lnTo>
                    <a:pt x="92" y="132"/>
                  </a:lnTo>
                  <a:lnTo>
                    <a:pt x="92" y="134"/>
                  </a:lnTo>
                  <a:lnTo>
                    <a:pt x="84" y="122"/>
                  </a:lnTo>
                  <a:lnTo>
                    <a:pt x="74" y="122"/>
                  </a:lnTo>
                  <a:lnTo>
                    <a:pt x="78" y="130"/>
                  </a:lnTo>
                  <a:lnTo>
                    <a:pt x="76" y="130"/>
                  </a:lnTo>
                  <a:lnTo>
                    <a:pt x="68" y="122"/>
                  </a:lnTo>
                  <a:lnTo>
                    <a:pt x="62" y="122"/>
                  </a:lnTo>
                  <a:lnTo>
                    <a:pt x="62" y="120"/>
                  </a:lnTo>
                  <a:lnTo>
                    <a:pt x="48" y="120"/>
                  </a:lnTo>
                  <a:lnTo>
                    <a:pt x="36" y="108"/>
                  </a:lnTo>
                  <a:lnTo>
                    <a:pt x="32" y="108"/>
                  </a:lnTo>
                  <a:lnTo>
                    <a:pt x="22" y="94"/>
                  </a:lnTo>
                  <a:lnTo>
                    <a:pt x="0" y="90"/>
                  </a:lnTo>
                  <a:lnTo>
                    <a:pt x="0" y="392"/>
                  </a:lnTo>
                  <a:lnTo>
                    <a:pt x="6" y="394"/>
                  </a:lnTo>
                  <a:lnTo>
                    <a:pt x="8" y="392"/>
                  </a:lnTo>
                  <a:lnTo>
                    <a:pt x="14" y="396"/>
                  </a:lnTo>
                  <a:lnTo>
                    <a:pt x="16" y="392"/>
                  </a:lnTo>
                  <a:lnTo>
                    <a:pt x="26" y="392"/>
                  </a:lnTo>
                  <a:lnTo>
                    <a:pt x="24" y="398"/>
                  </a:lnTo>
                  <a:lnTo>
                    <a:pt x="38" y="414"/>
                  </a:lnTo>
                  <a:lnTo>
                    <a:pt x="42" y="412"/>
                  </a:lnTo>
                  <a:lnTo>
                    <a:pt x="38" y="410"/>
                  </a:lnTo>
                  <a:lnTo>
                    <a:pt x="42" y="412"/>
                  </a:lnTo>
                  <a:lnTo>
                    <a:pt x="40" y="416"/>
                  </a:lnTo>
                  <a:lnTo>
                    <a:pt x="44" y="420"/>
                  </a:lnTo>
                  <a:lnTo>
                    <a:pt x="46" y="428"/>
                  </a:lnTo>
                  <a:lnTo>
                    <a:pt x="58" y="422"/>
                  </a:lnTo>
                  <a:lnTo>
                    <a:pt x="64" y="412"/>
                  </a:lnTo>
                  <a:lnTo>
                    <a:pt x="74" y="406"/>
                  </a:lnTo>
                  <a:lnTo>
                    <a:pt x="88" y="424"/>
                  </a:lnTo>
                  <a:lnTo>
                    <a:pt x="88" y="430"/>
                  </a:lnTo>
                  <a:lnTo>
                    <a:pt x="96" y="436"/>
                  </a:lnTo>
                  <a:lnTo>
                    <a:pt x="116" y="472"/>
                  </a:lnTo>
                  <a:lnTo>
                    <a:pt x="116" y="474"/>
                  </a:lnTo>
                  <a:lnTo>
                    <a:pt x="118" y="478"/>
                  </a:lnTo>
                  <a:lnTo>
                    <a:pt x="122" y="486"/>
                  </a:lnTo>
                  <a:lnTo>
                    <a:pt x="126" y="490"/>
                  </a:lnTo>
                  <a:lnTo>
                    <a:pt x="134" y="492"/>
                  </a:lnTo>
                  <a:lnTo>
                    <a:pt x="148" y="500"/>
                  </a:lnTo>
                  <a:lnTo>
                    <a:pt x="148" y="502"/>
                  </a:lnTo>
                  <a:lnTo>
                    <a:pt x="146" y="508"/>
                  </a:lnTo>
                  <a:lnTo>
                    <a:pt x="148" y="520"/>
                  </a:lnTo>
                  <a:lnTo>
                    <a:pt x="148" y="520"/>
                  </a:lnTo>
                  <a:lnTo>
                    <a:pt x="146" y="524"/>
                  </a:lnTo>
                  <a:lnTo>
                    <a:pt x="148" y="526"/>
                  </a:lnTo>
                  <a:lnTo>
                    <a:pt x="146" y="528"/>
                  </a:lnTo>
                  <a:lnTo>
                    <a:pt x="146" y="532"/>
                  </a:lnTo>
                  <a:lnTo>
                    <a:pt x="144" y="532"/>
                  </a:lnTo>
                  <a:lnTo>
                    <a:pt x="142" y="534"/>
                  </a:lnTo>
                  <a:lnTo>
                    <a:pt x="142" y="538"/>
                  </a:lnTo>
                  <a:lnTo>
                    <a:pt x="144" y="542"/>
                  </a:lnTo>
                  <a:lnTo>
                    <a:pt x="148" y="542"/>
                  </a:lnTo>
                  <a:lnTo>
                    <a:pt x="150" y="544"/>
                  </a:lnTo>
                  <a:lnTo>
                    <a:pt x="146" y="546"/>
                  </a:lnTo>
                  <a:lnTo>
                    <a:pt x="146" y="548"/>
                  </a:lnTo>
                  <a:lnTo>
                    <a:pt x="158" y="560"/>
                  </a:lnTo>
                  <a:lnTo>
                    <a:pt x="160" y="560"/>
                  </a:lnTo>
                  <a:lnTo>
                    <a:pt x="160" y="566"/>
                  </a:lnTo>
                  <a:lnTo>
                    <a:pt x="160" y="570"/>
                  </a:lnTo>
                  <a:lnTo>
                    <a:pt x="164" y="576"/>
                  </a:lnTo>
                  <a:lnTo>
                    <a:pt x="164" y="580"/>
                  </a:lnTo>
                  <a:lnTo>
                    <a:pt x="172" y="580"/>
                  </a:lnTo>
                  <a:lnTo>
                    <a:pt x="170" y="584"/>
                  </a:lnTo>
                  <a:lnTo>
                    <a:pt x="176" y="582"/>
                  </a:lnTo>
                  <a:lnTo>
                    <a:pt x="178" y="588"/>
                  </a:lnTo>
                  <a:lnTo>
                    <a:pt x="176" y="592"/>
                  </a:lnTo>
                  <a:lnTo>
                    <a:pt x="178" y="592"/>
                  </a:lnTo>
                  <a:lnTo>
                    <a:pt x="178" y="600"/>
                  </a:lnTo>
                  <a:lnTo>
                    <a:pt x="180" y="600"/>
                  </a:lnTo>
                  <a:lnTo>
                    <a:pt x="182" y="596"/>
                  </a:lnTo>
                  <a:lnTo>
                    <a:pt x="184" y="598"/>
                  </a:lnTo>
                  <a:lnTo>
                    <a:pt x="182" y="602"/>
                  </a:lnTo>
                  <a:lnTo>
                    <a:pt x="184" y="602"/>
                  </a:lnTo>
                  <a:lnTo>
                    <a:pt x="178" y="604"/>
                  </a:lnTo>
                  <a:lnTo>
                    <a:pt x="178" y="606"/>
                  </a:lnTo>
                  <a:lnTo>
                    <a:pt x="182" y="606"/>
                  </a:lnTo>
                  <a:lnTo>
                    <a:pt x="178" y="608"/>
                  </a:lnTo>
                  <a:lnTo>
                    <a:pt x="180" y="610"/>
                  </a:lnTo>
                  <a:lnTo>
                    <a:pt x="186" y="616"/>
                  </a:lnTo>
                  <a:lnTo>
                    <a:pt x="188" y="616"/>
                  </a:lnTo>
                  <a:lnTo>
                    <a:pt x="188" y="614"/>
                  </a:lnTo>
                  <a:lnTo>
                    <a:pt x="192" y="614"/>
                  </a:lnTo>
                  <a:lnTo>
                    <a:pt x="194" y="612"/>
                  </a:lnTo>
                  <a:lnTo>
                    <a:pt x="198" y="614"/>
                  </a:lnTo>
                  <a:lnTo>
                    <a:pt x="200" y="614"/>
                  </a:lnTo>
                  <a:lnTo>
                    <a:pt x="196" y="616"/>
                  </a:lnTo>
                  <a:lnTo>
                    <a:pt x="200" y="618"/>
                  </a:lnTo>
                  <a:lnTo>
                    <a:pt x="200" y="620"/>
                  </a:lnTo>
                  <a:lnTo>
                    <a:pt x="202" y="620"/>
                  </a:lnTo>
                  <a:lnTo>
                    <a:pt x="196" y="622"/>
                  </a:lnTo>
                  <a:lnTo>
                    <a:pt x="196" y="622"/>
                  </a:lnTo>
                  <a:lnTo>
                    <a:pt x="204" y="624"/>
                  </a:lnTo>
                  <a:lnTo>
                    <a:pt x="206" y="622"/>
                  </a:lnTo>
                  <a:lnTo>
                    <a:pt x="212" y="624"/>
                  </a:lnTo>
                  <a:lnTo>
                    <a:pt x="214" y="622"/>
                  </a:lnTo>
                  <a:lnTo>
                    <a:pt x="216" y="626"/>
                  </a:lnTo>
                  <a:lnTo>
                    <a:pt x="220" y="626"/>
                  </a:lnTo>
                  <a:lnTo>
                    <a:pt x="220" y="630"/>
                  </a:lnTo>
                  <a:lnTo>
                    <a:pt x="218" y="632"/>
                  </a:lnTo>
                  <a:lnTo>
                    <a:pt x="218" y="634"/>
                  </a:lnTo>
                  <a:lnTo>
                    <a:pt x="222" y="638"/>
                  </a:lnTo>
                  <a:lnTo>
                    <a:pt x="226" y="638"/>
                  </a:lnTo>
                  <a:lnTo>
                    <a:pt x="228" y="636"/>
                  </a:lnTo>
                  <a:lnTo>
                    <a:pt x="230" y="638"/>
                  </a:lnTo>
                  <a:lnTo>
                    <a:pt x="230" y="634"/>
                  </a:lnTo>
                  <a:lnTo>
                    <a:pt x="232" y="640"/>
                  </a:lnTo>
                  <a:lnTo>
                    <a:pt x="234" y="640"/>
                  </a:lnTo>
                  <a:lnTo>
                    <a:pt x="234" y="646"/>
                  </a:lnTo>
                  <a:lnTo>
                    <a:pt x="234" y="646"/>
                  </a:lnTo>
                  <a:lnTo>
                    <a:pt x="238" y="640"/>
                  </a:lnTo>
                  <a:lnTo>
                    <a:pt x="240" y="640"/>
                  </a:lnTo>
                  <a:lnTo>
                    <a:pt x="240" y="650"/>
                  </a:lnTo>
                  <a:lnTo>
                    <a:pt x="248" y="650"/>
                  </a:lnTo>
                  <a:lnTo>
                    <a:pt x="248" y="652"/>
                  </a:lnTo>
                  <a:lnTo>
                    <a:pt x="242" y="652"/>
                  </a:lnTo>
                  <a:lnTo>
                    <a:pt x="242" y="654"/>
                  </a:lnTo>
                  <a:lnTo>
                    <a:pt x="244" y="656"/>
                  </a:lnTo>
                  <a:lnTo>
                    <a:pt x="244" y="656"/>
                  </a:lnTo>
                  <a:lnTo>
                    <a:pt x="614" y="656"/>
                  </a:lnTo>
                  <a:lnTo>
                    <a:pt x="614" y="654"/>
                  </a:lnTo>
                  <a:lnTo>
                    <a:pt x="614" y="652"/>
                  </a:lnTo>
                  <a:lnTo>
                    <a:pt x="614" y="652"/>
                  </a:lnTo>
                  <a:lnTo>
                    <a:pt x="618" y="648"/>
                  </a:lnTo>
                  <a:lnTo>
                    <a:pt x="618" y="650"/>
                  </a:lnTo>
                  <a:lnTo>
                    <a:pt x="618" y="648"/>
                  </a:lnTo>
                  <a:lnTo>
                    <a:pt x="622" y="644"/>
                  </a:lnTo>
                  <a:lnTo>
                    <a:pt x="620" y="642"/>
                  </a:lnTo>
                  <a:lnTo>
                    <a:pt x="616" y="646"/>
                  </a:lnTo>
                  <a:lnTo>
                    <a:pt x="616" y="644"/>
                  </a:lnTo>
                  <a:lnTo>
                    <a:pt x="614" y="644"/>
                  </a:lnTo>
                  <a:lnTo>
                    <a:pt x="624" y="642"/>
                  </a:lnTo>
                  <a:lnTo>
                    <a:pt x="622" y="636"/>
                  </a:lnTo>
                  <a:lnTo>
                    <a:pt x="622" y="636"/>
                  </a:lnTo>
                  <a:lnTo>
                    <a:pt x="624" y="640"/>
                  </a:lnTo>
                  <a:lnTo>
                    <a:pt x="626" y="642"/>
                  </a:lnTo>
                  <a:lnTo>
                    <a:pt x="630" y="650"/>
                  </a:lnTo>
                  <a:lnTo>
                    <a:pt x="626" y="646"/>
                  </a:lnTo>
                  <a:lnTo>
                    <a:pt x="622" y="646"/>
                  </a:lnTo>
                  <a:lnTo>
                    <a:pt x="622" y="648"/>
                  </a:lnTo>
                  <a:lnTo>
                    <a:pt x="624" y="652"/>
                  </a:lnTo>
                  <a:lnTo>
                    <a:pt x="626" y="650"/>
                  </a:lnTo>
                  <a:lnTo>
                    <a:pt x="630" y="652"/>
                  </a:lnTo>
                  <a:lnTo>
                    <a:pt x="626" y="654"/>
                  </a:lnTo>
                  <a:lnTo>
                    <a:pt x="622" y="658"/>
                  </a:lnTo>
                  <a:lnTo>
                    <a:pt x="622" y="660"/>
                  </a:lnTo>
                  <a:lnTo>
                    <a:pt x="628" y="660"/>
                  </a:lnTo>
                  <a:lnTo>
                    <a:pt x="636" y="664"/>
                  </a:lnTo>
                  <a:lnTo>
                    <a:pt x="646" y="662"/>
                  </a:lnTo>
                  <a:lnTo>
                    <a:pt x="664" y="674"/>
                  </a:lnTo>
                  <a:lnTo>
                    <a:pt x="672" y="672"/>
                  </a:lnTo>
                  <a:lnTo>
                    <a:pt x="686" y="676"/>
                  </a:lnTo>
                  <a:lnTo>
                    <a:pt x="692" y="674"/>
                  </a:lnTo>
                  <a:lnTo>
                    <a:pt x="698" y="664"/>
                  </a:lnTo>
                  <a:lnTo>
                    <a:pt x="698" y="668"/>
                  </a:lnTo>
                  <a:lnTo>
                    <a:pt x="700" y="668"/>
                  </a:lnTo>
                  <a:lnTo>
                    <a:pt x="704" y="658"/>
                  </a:lnTo>
                  <a:lnTo>
                    <a:pt x="702" y="664"/>
                  </a:lnTo>
                  <a:lnTo>
                    <a:pt x="704" y="666"/>
                  </a:lnTo>
                  <a:lnTo>
                    <a:pt x="708" y="662"/>
                  </a:lnTo>
                  <a:lnTo>
                    <a:pt x="708" y="656"/>
                  </a:lnTo>
                  <a:lnTo>
                    <a:pt x="710" y="656"/>
                  </a:lnTo>
                  <a:lnTo>
                    <a:pt x="718" y="658"/>
                  </a:lnTo>
                  <a:lnTo>
                    <a:pt x="722" y="668"/>
                  </a:lnTo>
                  <a:lnTo>
                    <a:pt x="722" y="660"/>
                  </a:lnTo>
                  <a:lnTo>
                    <a:pt x="732" y="660"/>
                  </a:lnTo>
                  <a:lnTo>
                    <a:pt x="738" y="674"/>
                  </a:lnTo>
                  <a:lnTo>
                    <a:pt x="740" y="676"/>
                  </a:lnTo>
                  <a:lnTo>
                    <a:pt x="752" y="676"/>
                  </a:lnTo>
                  <a:lnTo>
                    <a:pt x="750" y="682"/>
                  </a:lnTo>
                  <a:lnTo>
                    <a:pt x="754" y="688"/>
                  </a:lnTo>
                  <a:lnTo>
                    <a:pt x="754" y="692"/>
                  </a:lnTo>
                  <a:lnTo>
                    <a:pt x="754" y="696"/>
                  </a:lnTo>
                  <a:lnTo>
                    <a:pt x="758" y="698"/>
                  </a:lnTo>
                  <a:lnTo>
                    <a:pt x="756" y="700"/>
                  </a:lnTo>
                  <a:lnTo>
                    <a:pt x="758" y="700"/>
                  </a:lnTo>
                  <a:lnTo>
                    <a:pt x="756" y="704"/>
                  </a:lnTo>
                  <a:lnTo>
                    <a:pt x="758" y="704"/>
                  </a:lnTo>
                  <a:lnTo>
                    <a:pt x="760" y="702"/>
                  </a:lnTo>
                  <a:lnTo>
                    <a:pt x="762" y="708"/>
                  </a:lnTo>
                  <a:lnTo>
                    <a:pt x="766" y="708"/>
                  </a:lnTo>
                  <a:lnTo>
                    <a:pt x="776" y="712"/>
                  </a:lnTo>
                  <a:lnTo>
                    <a:pt x="780" y="710"/>
                  </a:lnTo>
                  <a:lnTo>
                    <a:pt x="796" y="712"/>
                  </a:lnTo>
                  <a:lnTo>
                    <a:pt x="796" y="716"/>
                  </a:lnTo>
                  <a:lnTo>
                    <a:pt x="806" y="716"/>
                  </a:lnTo>
                  <a:lnTo>
                    <a:pt x="808" y="718"/>
                  </a:lnTo>
                  <a:lnTo>
                    <a:pt x="810" y="722"/>
                  </a:lnTo>
                  <a:lnTo>
                    <a:pt x="814" y="726"/>
                  </a:lnTo>
                  <a:lnTo>
                    <a:pt x="816" y="726"/>
                  </a:lnTo>
                  <a:lnTo>
                    <a:pt x="816" y="730"/>
                  </a:lnTo>
                  <a:lnTo>
                    <a:pt x="822" y="736"/>
                  </a:lnTo>
                  <a:lnTo>
                    <a:pt x="822" y="736"/>
                  </a:lnTo>
                  <a:lnTo>
                    <a:pt x="816" y="736"/>
                  </a:lnTo>
                  <a:lnTo>
                    <a:pt x="818" y="740"/>
                  </a:lnTo>
                  <a:lnTo>
                    <a:pt x="816" y="742"/>
                  </a:lnTo>
                  <a:lnTo>
                    <a:pt x="810" y="742"/>
                  </a:lnTo>
                  <a:lnTo>
                    <a:pt x="808" y="738"/>
                  </a:lnTo>
                  <a:lnTo>
                    <a:pt x="804" y="740"/>
                  </a:lnTo>
                  <a:lnTo>
                    <a:pt x="804" y="738"/>
                  </a:lnTo>
                  <a:lnTo>
                    <a:pt x="804" y="738"/>
                  </a:lnTo>
                  <a:lnTo>
                    <a:pt x="804" y="734"/>
                  </a:lnTo>
                  <a:lnTo>
                    <a:pt x="802" y="736"/>
                  </a:lnTo>
                  <a:lnTo>
                    <a:pt x="800" y="728"/>
                  </a:lnTo>
                  <a:lnTo>
                    <a:pt x="796" y="728"/>
                  </a:lnTo>
                  <a:lnTo>
                    <a:pt x="798" y="734"/>
                  </a:lnTo>
                  <a:lnTo>
                    <a:pt x="798" y="738"/>
                  </a:lnTo>
                  <a:lnTo>
                    <a:pt x="794" y="750"/>
                  </a:lnTo>
                  <a:lnTo>
                    <a:pt x="794" y="760"/>
                  </a:lnTo>
                  <a:lnTo>
                    <a:pt x="794" y="764"/>
                  </a:lnTo>
                  <a:lnTo>
                    <a:pt x="788" y="768"/>
                  </a:lnTo>
                  <a:lnTo>
                    <a:pt x="784" y="768"/>
                  </a:lnTo>
                  <a:lnTo>
                    <a:pt x="784" y="778"/>
                  </a:lnTo>
                  <a:lnTo>
                    <a:pt x="784" y="780"/>
                  </a:lnTo>
                  <a:lnTo>
                    <a:pt x="784" y="782"/>
                  </a:lnTo>
                  <a:lnTo>
                    <a:pt x="782" y="784"/>
                  </a:lnTo>
                  <a:lnTo>
                    <a:pt x="778" y="782"/>
                  </a:lnTo>
                  <a:lnTo>
                    <a:pt x="776" y="786"/>
                  </a:lnTo>
                  <a:lnTo>
                    <a:pt x="776" y="788"/>
                  </a:lnTo>
                  <a:lnTo>
                    <a:pt x="784" y="790"/>
                  </a:lnTo>
                  <a:lnTo>
                    <a:pt x="790" y="784"/>
                  </a:lnTo>
                  <a:lnTo>
                    <a:pt x="794" y="784"/>
                  </a:lnTo>
                  <a:lnTo>
                    <a:pt x="796" y="778"/>
                  </a:lnTo>
                  <a:lnTo>
                    <a:pt x="802" y="776"/>
                  </a:lnTo>
                  <a:lnTo>
                    <a:pt x="810" y="778"/>
                  </a:lnTo>
                  <a:lnTo>
                    <a:pt x="814" y="774"/>
                  </a:lnTo>
                  <a:lnTo>
                    <a:pt x="822" y="772"/>
                  </a:lnTo>
                  <a:lnTo>
                    <a:pt x="828" y="772"/>
                  </a:lnTo>
                  <a:lnTo>
                    <a:pt x="832" y="774"/>
                  </a:lnTo>
                  <a:lnTo>
                    <a:pt x="830" y="766"/>
                  </a:lnTo>
                  <a:lnTo>
                    <a:pt x="828" y="766"/>
                  </a:lnTo>
                  <a:lnTo>
                    <a:pt x="826" y="766"/>
                  </a:lnTo>
                  <a:lnTo>
                    <a:pt x="820" y="766"/>
                  </a:lnTo>
                  <a:lnTo>
                    <a:pt x="828" y="756"/>
                  </a:lnTo>
                  <a:lnTo>
                    <a:pt x="842" y="752"/>
                  </a:lnTo>
                  <a:lnTo>
                    <a:pt x="850" y="752"/>
                  </a:lnTo>
                  <a:lnTo>
                    <a:pt x="858" y="754"/>
                  </a:lnTo>
                  <a:lnTo>
                    <a:pt x="854" y="750"/>
                  </a:lnTo>
                  <a:lnTo>
                    <a:pt x="858" y="748"/>
                  </a:lnTo>
                  <a:lnTo>
                    <a:pt x="858" y="750"/>
                  </a:lnTo>
                  <a:lnTo>
                    <a:pt x="872" y="746"/>
                  </a:lnTo>
                  <a:lnTo>
                    <a:pt x="876" y="740"/>
                  </a:lnTo>
                  <a:lnTo>
                    <a:pt x="884" y="734"/>
                  </a:lnTo>
                  <a:lnTo>
                    <a:pt x="884" y="734"/>
                  </a:lnTo>
                  <a:lnTo>
                    <a:pt x="918" y="734"/>
                  </a:lnTo>
                  <a:lnTo>
                    <a:pt x="930" y="734"/>
                  </a:lnTo>
                  <a:lnTo>
                    <a:pt x="932" y="728"/>
                  </a:lnTo>
                  <a:lnTo>
                    <a:pt x="936" y="728"/>
                  </a:lnTo>
                  <a:lnTo>
                    <a:pt x="944" y="728"/>
                  </a:lnTo>
                  <a:lnTo>
                    <a:pt x="944" y="724"/>
                  </a:lnTo>
                  <a:lnTo>
                    <a:pt x="946" y="722"/>
                  </a:lnTo>
                  <a:lnTo>
                    <a:pt x="946" y="712"/>
                  </a:lnTo>
                  <a:lnTo>
                    <a:pt x="950" y="704"/>
                  </a:lnTo>
                  <a:lnTo>
                    <a:pt x="952" y="698"/>
                  </a:lnTo>
                  <a:lnTo>
                    <a:pt x="958" y="688"/>
                  </a:lnTo>
                  <a:lnTo>
                    <a:pt x="960" y="686"/>
                  </a:lnTo>
                  <a:lnTo>
                    <a:pt x="964" y="690"/>
                  </a:lnTo>
                  <a:lnTo>
                    <a:pt x="970" y="686"/>
                  </a:lnTo>
                  <a:lnTo>
                    <a:pt x="972" y="684"/>
                  </a:lnTo>
                  <a:lnTo>
                    <a:pt x="972" y="676"/>
                  </a:lnTo>
                  <a:lnTo>
                    <a:pt x="976" y="676"/>
                  </a:lnTo>
                  <a:lnTo>
                    <a:pt x="976" y="676"/>
                  </a:lnTo>
                  <a:lnTo>
                    <a:pt x="982" y="676"/>
                  </a:lnTo>
                  <a:lnTo>
                    <a:pt x="986" y="678"/>
                  </a:lnTo>
                  <a:lnTo>
                    <a:pt x="992" y="678"/>
                  </a:lnTo>
                  <a:lnTo>
                    <a:pt x="994" y="676"/>
                  </a:lnTo>
                  <a:lnTo>
                    <a:pt x="1002" y="674"/>
                  </a:lnTo>
                  <a:lnTo>
                    <a:pt x="1008" y="676"/>
                  </a:lnTo>
                  <a:lnTo>
                    <a:pt x="1008" y="672"/>
                  </a:lnTo>
                  <a:lnTo>
                    <a:pt x="1016" y="674"/>
                  </a:lnTo>
                  <a:lnTo>
                    <a:pt x="1028" y="664"/>
                  </a:lnTo>
                  <a:lnTo>
                    <a:pt x="1028" y="660"/>
                  </a:lnTo>
                  <a:lnTo>
                    <a:pt x="1028" y="658"/>
                  </a:lnTo>
                  <a:lnTo>
                    <a:pt x="1030" y="658"/>
                  </a:lnTo>
                  <a:lnTo>
                    <a:pt x="1028" y="654"/>
                  </a:lnTo>
                  <a:lnTo>
                    <a:pt x="1018" y="650"/>
                  </a:lnTo>
                  <a:lnTo>
                    <a:pt x="1010" y="648"/>
                  </a:lnTo>
                  <a:lnTo>
                    <a:pt x="998" y="652"/>
                  </a:lnTo>
                  <a:lnTo>
                    <a:pt x="966" y="666"/>
                  </a:lnTo>
                  <a:lnTo>
                    <a:pt x="958" y="676"/>
                  </a:lnTo>
                  <a:lnTo>
                    <a:pt x="954" y="682"/>
                  </a:lnTo>
                  <a:lnTo>
                    <a:pt x="942" y="696"/>
                  </a:lnTo>
                  <a:lnTo>
                    <a:pt x="936" y="698"/>
                  </a:lnTo>
                  <a:lnTo>
                    <a:pt x="950" y="686"/>
                  </a:lnTo>
                  <a:lnTo>
                    <a:pt x="954" y="676"/>
                  </a:lnTo>
                  <a:lnTo>
                    <a:pt x="954" y="672"/>
                  </a:lnTo>
                  <a:lnTo>
                    <a:pt x="960" y="668"/>
                  </a:lnTo>
                  <a:lnTo>
                    <a:pt x="966" y="658"/>
                  </a:lnTo>
                  <a:lnTo>
                    <a:pt x="974" y="652"/>
                  </a:lnTo>
                  <a:lnTo>
                    <a:pt x="978" y="648"/>
                  </a:lnTo>
                  <a:lnTo>
                    <a:pt x="988" y="648"/>
                  </a:lnTo>
                  <a:lnTo>
                    <a:pt x="992" y="638"/>
                  </a:lnTo>
                  <a:lnTo>
                    <a:pt x="996" y="632"/>
                  </a:lnTo>
                  <a:lnTo>
                    <a:pt x="998" y="632"/>
                  </a:lnTo>
                  <a:lnTo>
                    <a:pt x="1000" y="632"/>
                  </a:lnTo>
                  <a:lnTo>
                    <a:pt x="1002" y="630"/>
                  </a:lnTo>
                  <a:lnTo>
                    <a:pt x="1026" y="628"/>
                  </a:lnTo>
                  <a:lnTo>
                    <a:pt x="1060" y="628"/>
                  </a:lnTo>
                  <a:lnTo>
                    <a:pt x="1064" y="632"/>
                  </a:lnTo>
                  <a:lnTo>
                    <a:pt x="1080" y="628"/>
                  </a:lnTo>
                  <a:lnTo>
                    <a:pt x="1084" y="624"/>
                  </a:lnTo>
                  <a:lnTo>
                    <a:pt x="1082" y="628"/>
                  </a:lnTo>
                  <a:lnTo>
                    <a:pt x="1086" y="628"/>
                  </a:lnTo>
                  <a:lnTo>
                    <a:pt x="1092" y="624"/>
                  </a:lnTo>
                  <a:lnTo>
                    <a:pt x="1094" y="622"/>
                  </a:lnTo>
                  <a:lnTo>
                    <a:pt x="1100" y="612"/>
                  </a:lnTo>
                  <a:lnTo>
                    <a:pt x="1102" y="612"/>
                  </a:lnTo>
                  <a:lnTo>
                    <a:pt x="1108" y="606"/>
                  </a:lnTo>
                  <a:lnTo>
                    <a:pt x="1124" y="604"/>
                  </a:lnTo>
                  <a:lnTo>
                    <a:pt x="1128" y="604"/>
                  </a:lnTo>
                  <a:lnTo>
                    <a:pt x="1132" y="602"/>
                  </a:lnTo>
                  <a:lnTo>
                    <a:pt x="1144" y="588"/>
                  </a:lnTo>
                  <a:lnTo>
                    <a:pt x="1140" y="582"/>
                  </a:lnTo>
                  <a:lnTo>
                    <a:pt x="1144" y="584"/>
                  </a:lnTo>
                  <a:close/>
                  <a:moveTo>
                    <a:pt x="288" y="242"/>
                  </a:moveTo>
                  <a:lnTo>
                    <a:pt x="288" y="246"/>
                  </a:lnTo>
                  <a:lnTo>
                    <a:pt x="284" y="246"/>
                  </a:lnTo>
                  <a:lnTo>
                    <a:pt x="282" y="248"/>
                  </a:lnTo>
                  <a:lnTo>
                    <a:pt x="282" y="250"/>
                  </a:lnTo>
                  <a:lnTo>
                    <a:pt x="264" y="264"/>
                  </a:lnTo>
                  <a:lnTo>
                    <a:pt x="262" y="258"/>
                  </a:lnTo>
                  <a:lnTo>
                    <a:pt x="268" y="254"/>
                  </a:lnTo>
                  <a:lnTo>
                    <a:pt x="270" y="252"/>
                  </a:lnTo>
                  <a:lnTo>
                    <a:pt x="274" y="248"/>
                  </a:lnTo>
                  <a:lnTo>
                    <a:pt x="276" y="244"/>
                  </a:lnTo>
                  <a:lnTo>
                    <a:pt x="274" y="238"/>
                  </a:lnTo>
                  <a:lnTo>
                    <a:pt x="268" y="238"/>
                  </a:lnTo>
                  <a:lnTo>
                    <a:pt x="262" y="244"/>
                  </a:lnTo>
                  <a:lnTo>
                    <a:pt x="260" y="252"/>
                  </a:lnTo>
                  <a:lnTo>
                    <a:pt x="254" y="258"/>
                  </a:lnTo>
                  <a:lnTo>
                    <a:pt x="242" y="256"/>
                  </a:lnTo>
                  <a:lnTo>
                    <a:pt x="236" y="250"/>
                  </a:lnTo>
                  <a:lnTo>
                    <a:pt x="242" y="248"/>
                  </a:lnTo>
                  <a:lnTo>
                    <a:pt x="244" y="244"/>
                  </a:lnTo>
                  <a:lnTo>
                    <a:pt x="244" y="240"/>
                  </a:lnTo>
                  <a:lnTo>
                    <a:pt x="252" y="236"/>
                  </a:lnTo>
                  <a:lnTo>
                    <a:pt x="252" y="230"/>
                  </a:lnTo>
                  <a:lnTo>
                    <a:pt x="248" y="226"/>
                  </a:lnTo>
                  <a:lnTo>
                    <a:pt x="248" y="224"/>
                  </a:lnTo>
                  <a:lnTo>
                    <a:pt x="262" y="226"/>
                  </a:lnTo>
                  <a:lnTo>
                    <a:pt x="264" y="224"/>
                  </a:lnTo>
                  <a:lnTo>
                    <a:pt x="264" y="222"/>
                  </a:lnTo>
                  <a:lnTo>
                    <a:pt x="260" y="222"/>
                  </a:lnTo>
                  <a:lnTo>
                    <a:pt x="256" y="216"/>
                  </a:lnTo>
                  <a:lnTo>
                    <a:pt x="240" y="216"/>
                  </a:lnTo>
                  <a:lnTo>
                    <a:pt x="240" y="220"/>
                  </a:lnTo>
                  <a:lnTo>
                    <a:pt x="238" y="222"/>
                  </a:lnTo>
                  <a:lnTo>
                    <a:pt x="236" y="218"/>
                  </a:lnTo>
                  <a:lnTo>
                    <a:pt x="230" y="220"/>
                  </a:lnTo>
                  <a:lnTo>
                    <a:pt x="226" y="220"/>
                  </a:lnTo>
                  <a:lnTo>
                    <a:pt x="224" y="216"/>
                  </a:lnTo>
                  <a:lnTo>
                    <a:pt x="220" y="218"/>
                  </a:lnTo>
                  <a:lnTo>
                    <a:pt x="218" y="224"/>
                  </a:lnTo>
                  <a:lnTo>
                    <a:pt x="216" y="222"/>
                  </a:lnTo>
                  <a:lnTo>
                    <a:pt x="216" y="226"/>
                  </a:lnTo>
                  <a:lnTo>
                    <a:pt x="212" y="220"/>
                  </a:lnTo>
                  <a:lnTo>
                    <a:pt x="214" y="212"/>
                  </a:lnTo>
                  <a:lnTo>
                    <a:pt x="220" y="214"/>
                  </a:lnTo>
                  <a:lnTo>
                    <a:pt x="224" y="210"/>
                  </a:lnTo>
                  <a:lnTo>
                    <a:pt x="228" y="214"/>
                  </a:lnTo>
                  <a:lnTo>
                    <a:pt x="240" y="206"/>
                  </a:lnTo>
                  <a:lnTo>
                    <a:pt x="242" y="208"/>
                  </a:lnTo>
                  <a:lnTo>
                    <a:pt x="256" y="204"/>
                  </a:lnTo>
                  <a:lnTo>
                    <a:pt x="264" y="202"/>
                  </a:lnTo>
                  <a:lnTo>
                    <a:pt x="268" y="196"/>
                  </a:lnTo>
                  <a:lnTo>
                    <a:pt x="276" y="196"/>
                  </a:lnTo>
                  <a:lnTo>
                    <a:pt x="282" y="188"/>
                  </a:lnTo>
                  <a:lnTo>
                    <a:pt x="294" y="194"/>
                  </a:lnTo>
                  <a:lnTo>
                    <a:pt x="278" y="204"/>
                  </a:lnTo>
                  <a:lnTo>
                    <a:pt x="278" y="208"/>
                  </a:lnTo>
                  <a:lnTo>
                    <a:pt x="276" y="208"/>
                  </a:lnTo>
                  <a:lnTo>
                    <a:pt x="278" y="212"/>
                  </a:lnTo>
                  <a:lnTo>
                    <a:pt x="302" y="212"/>
                  </a:lnTo>
                  <a:lnTo>
                    <a:pt x="310" y="202"/>
                  </a:lnTo>
                  <a:lnTo>
                    <a:pt x="314" y="202"/>
                  </a:lnTo>
                  <a:lnTo>
                    <a:pt x="312" y="208"/>
                  </a:lnTo>
                  <a:lnTo>
                    <a:pt x="316" y="206"/>
                  </a:lnTo>
                  <a:lnTo>
                    <a:pt x="312" y="214"/>
                  </a:lnTo>
                  <a:lnTo>
                    <a:pt x="314" y="216"/>
                  </a:lnTo>
                  <a:lnTo>
                    <a:pt x="302" y="234"/>
                  </a:lnTo>
                  <a:lnTo>
                    <a:pt x="308" y="232"/>
                  </a:lnTo>
                  <a:lnTo>
                    <a:pt x="310" y="234"/>
                  </a:lnTo>
                  <a:lnTo>
                    <a:pt x="300" y="236"/>
                  </a:lnTo>
                  <a:lnTo>
                    <a:pt x="294" y="230"/>
                  </a:lnTo>
                  <a:lnTo>
                    <a:pt x="288" y="230"/>
                  </a:lnTo>
                  <a:lnTo>
                    <a:pt x="282" y="238"/>
                  </a:lnTo>
                  <a:lnTo>
                    <a:pt x="288" y="242"/>
                  </a:lnTo>
                  <a:close/>
                  <a:moveTo>
                    <a:pt x="392" y="348"/>
                  </a:moveTo>
                  <a:lnTo>
                    <a:pt x="384" y="356"/>
                  </a:lnTo>
                  <a:lnTo>
                    <a:pt x="378" y="360"/>
                  </a:lnTo>
                  <a:lnTo>
                    <a:pt x="372" y="360"/>
                  </a:lnTo>
                  <a:lnTo>
                    <a:pt x="370" y="364"/>
                  </a:lnTo>
                  <a:lnTo>
                    <a:pt x="366" y="364"/>
                  </a:lnTo>
                  <a:lnTo>
                    <a:pt x="364" y="372"/>
                  </a:lnTo>
                  <a:lnTo>
                    <a:pt x="358" y="372"/>
                  </a:lnTo>
                  <a:lnTo>
                    <a:pt x="342" y="378"/>
                  </a:lnTo>
                  <a:lnTo>
                    <a:pt x="338" y="376"/>
                  </a:lnTo>
                  <a:lnTo>
                    <a:pt x="332" y="378"/>
                  </a:lnTo>
                  <a:lnTo>
                    <a:pt x="328" y="372"/>
                  </a:lnTo>
                  <a:lnTo>
                    <a:pt x="316" y="368"/>
                  </a:lnTo>
                  <a:lnTo>
                    <a:pt x="312" y="362"/>
                  </a:lnTo>
                  <a:lnTo>
                    <a:pt x="306" y="362"/>
                  </a:lnTo>
                  <a:lnTo>
                    <a:pt x="308" y="366"/>
                  </a:lnTo>
                  <a:lnTo>
                    <a:pt x="300" y="362"/>
                  </a:lnTo>
                  <a:lnTo>
                    <a:pt x="304" y="358"/>
                  </a:lnTo>
                  <a:lnTo>
                    <a:pt x="308" y="356"/>
                  </a:lnTo>
                  <a:lnTo>
                    <a:pt x="320" y="364"/>
                  </a:lnTo>
                  <a:lnTo>
                    <a:pt x="326" y="364"/>
                  </a:lnTo>
                  <a:lnTo>
                    <a:pt x="328" y="362"/>
                  </a:lnTo>
                  <a:lnTo>
                    <a:pt x="330" y="362"/>
                  </a:lnTo>
                  <a:lnTo>
                    <a:pt x="338" y="366"/>
                  </a:lnTo>
                  <a:lnTo>
                    <a:pt x="340" y="364"/>
                  </a:lnTo>
                  <a:lnTo>
                    <a:pt x="338" y="362"/>
                  </a:lnTo>
                  <a:lnTo>
                    <a:pt x="338" y="360"/>
                  </a:lnTo>
                  <a:lnTo>
                    <a:pt x="346" y="360"/>
                  </a:lnTo>
                  <a:lnTo>
                    <a:pt x="344" y="356"/>
                  </a:lnTo>
                  <a:lnTo>
                    <a:pt x="346" y="352"/>
                  </a:lnTo>
                  <a:lnTo>
                    <a:pt x="346" y="350"/>
                  </a:lnTo>
                  <a:lnTo>
                    <a:pt x="346" y="350"/>
                  </a:lnTo>
                  <a:lnTo>
                    <a:pt x="354" y="350"/>
                  </a:lnTo>
                  <a:lnTo>
                    <a:pt x="352" y="346"/>
                  </a:lnTo>
                  <a:lnTo>
                    <a:pt x="356" y="346"/>
                  </a:lnTo>
                  <a:lnTo>
                    <a:pt x="356" y="342"/>
                  </a:lnTo>
                  <a:lnTo>
                    <a:pt x="348" y="342"/>
                  </a:lnTo>
                  <a:lnTo>
                    <a:pt x="350" y="338"/>
                  </a:lnTo>
                  <a:lnTo>
                    <a:pt x="348" y="338"/>
                  </a:lnTo>
                  <a:lnTo>
                    <a:pt x="344" y="330"/>
                  </a:lnTo>
                  <a:lnTo>
                    <a:pt x="338" y="330"/>
                  </a:lnTo>
                  <a:lnTo>
                    <a:pt x="338" y="326"/>
                  </a:lnTo>
                  <a:lnTo>
                    <a:pt x="334" y="322"/>
                  </a:lnTo>
                  <a:lnTo>
                    <a:pt x="334" y="320"/>
                  </a:lnTo>
                  <a:lnTo>
                    <a:pt x="330" y="316"/>
                  </a:lnTo>
                  <a:lnTo>
                    <a:pt x="338" y="316"/>
                  </a:lnTo>
                  <a:lnTo>
                    <a:pt x="340" y="314"/>
                  </a:lnTo>
                  <a:lnTo>
                    <a:pt x="338" y="320"/>
                  </a:lnTo>
                  <a:lnTo>
                    <a:pt x="340" y="324"/>
                  </a:lnTo>
                  <a:lnTo>
                    <a:pt x="354" y="334"/>
                  </a:lnTo>
                  <a:lnTo>
                    <a:pt x="358" y="330"/>
                  </a:lnTo>
                  <a:lnTo>
                    <a:pt x="356" y="320"/>
                  </a:lnTo>
                  <a:lnTo>
                    <a:pt x="360" y="326"/>
                  </a:lnTo>
                  <a:lnTo>
                    <a:pt x="360" y="332"/>
                  </a:lnTo>
                  <a:lnTo>
                    <a:pt x="364" y="338"/>
                  </a:lnTo>
                  <a:lnTo>
                    <a:pt x="368" y="340"/>
                  </a:lnTo>
                  <a:lnTo>
                    <a:pt x="370" y="334"/>
                  </a:lnTo>
                  <a:lnTo>
                    <a:pt x="370" y="336"/>
                  </a:lnTo>
                  <a:lnTo>
                    <a:pt x="370" y="342"/>
                  </a:lnTo>
                  <a:lnTo>
                    <a:pt x="374" y="344"/>
                  </a:lnTo>
                  <a:lnTo>
                    <a:pt x="382" y="342"/>
                  </a:lnTo>
                  <a:lnTo>
                    <a:pt x="390" y="334"/>
                  </a:lnTo>
                  <a:lnTo>
                    <a:pt x="394" y="326"/>
                  </a:lnTo>
                  <a:lnTo>
                    <a:pt x="404" y="320"/>
                  </a:lnTo>
                  <a:lnTo>
                    <a:pt x="416" y="318"/>
                  </a:lnTo>
                  <a:lnTo>
                    <a:pt x="426" y="320"/>
                  </a:lnTo>
                  <a:lnTo>
                    <a:pt x="428" y="324"/>
                  </a:lnTo>
                  <a:lnTo>
                    <a:pt x="424" y="328"/>
                  </a:lnTo>
                  <a:lnTo>
                    <a:pt x="418" y="324"/>
                  </a:lnTo>
                  <a:lnTo>
                    <a:pt x="416" y="326"/>
                  </a:lnTo>
                  <a:lnTo>
                    <a:pt x="412" y="328"/>
                  </a:lnTo>
                  <a:lnTo>
                    <a:pt x="418" y="330"/>
                  </a:lnTo>
                  <a:lnTo>
                    <a:pt x="418" y="332"/>
                  </a:lnTo>
                  <a:lnTo>
                    <a:pt x="408" y="332"/>
                  </a:lnTo>
                  <a:lnTo>
                    <a:pt x="402" y="330"/>
                  </a:lnTo>
                  <a:lnTo>
                    <a:pt x="404" y="336"/>
                  </a:lnTo>
                  <a:lnTo>
                    <a:pt x="392" y="342"/>
                  </a:lnTo>
                  <a:lnTo>
                    <a:pt x="392" y="348"/>
                  </a:lnTo>
                  <a:close/>
                  <a:moveTo>
                    <a:pt x="450" y="422"/>
                  </a:moveTo>
                  <a:lnTo>
                    <a:pt x="440" y="424"/>
                  </a:lnTo>
                  <a:lnTo>
                    <a:pt x="428" y="422"/>
                  </a:lnTo>
                  <a:lnTo>
                    <a:pt x="414" y="428"/>
                  </a:lnTo>
                  <a:lnTo>
                    <a:pt x="414" y="434"/>
                  </a:lnTo>
                  <a:lnTo>
                    <a:pt x="412" y="434"/>
                  </a:lnTo>
                  <a:lnTo>
                    <a:pt x="404" y="436"/>
                  </a:lnTo>
                  <a:lnTo>
                    <a:pt x="400" y="434"/>
                  </a:lnTo>
                  <a:lnTo>
                    <a:pt x="402" y="430"/>
                  </a:lnTo>
                  <a:lnTo>
                    <a:pt x="404" y="430"/>
                  </a:lnTo>
                  <a:lnTo>
                    <a:pt x="410" y="422"/>
                  </a:lnTo>
                  <a:lnTo>
                    <a:pt x="412" y="422"/>
                  </a:lnTo>
                  <a:lnTo>
                    <a:pt x="418" y="414"/>
                  </a:lnTo>
                  <a:lnTo>
                    <a:pt x="420" y="410"/>
                  </a:lnTo>
                  <a:lnTo>
                    <a:pt x="426" y="408"/>
                  </a:lnTo>
                  <a:lnTo>
                    <a:pt x="424" y="404"/>
                  </a:lnTo>
                  <a:lnTo>
                    <a:pt x="426" y="402"/>
                  </a:lnTo>
                  <a:lnTo>
                    <a:pt x="436" y="402"/>
                  </a:lnTo>
                  <a:lnTo>
                    <a:pt x="428" y="408"/>
                  </a:lnTo>
                  <a:lnTo>
                    <a:pt x="428" y="412"/>
                  </a:lnTo>
                  <a:lnTo>
                    <a:pt x="434" y="412"/>
                  </a:lnTo>
                  <a:lnTo>
                    <a:pt x="432" y="416"/>
                  </a:lnTo>
                  <a:lnTo>
                    <a:pt x="446" y="414"/>
                  </a:lnTo>
                  <a:lnTo>
                    <a:pt x="450" y="418"/>
                  </a:lnTo>
                  <a:lnTo>
                    <a:pt x="464" y="418"/>
                  </a:lnTo>
                  <a:lnTo>
                    <a:pt x="450" y="422"/>
                  </a:lnTo>
                  <a:close/>
                  <a:moveTo>
                    <a:pt x="588" y="468"/>
                  </a:moveTo>
                  <a:lnTo>
                    <a:pt x="588" y="470"/>
                  </a:lnTo>
                  <a:lnTo>
                    <a:pt x="586" y="470"/>
                  </a:lnTo>
                  <a:lnTo>
                    <a:pt x="582" y="468"/>
                  </a:lnTo>
                  <a:lnTo>
                    <a:pt x="588" y="468"/>
                  </a:lnTo>
                  <a:close/>
                  <a:moveTo>
                    <a:pt x="558" y="478"/>
                  </a:moveTo>
                  <a:lnTo>
                    <a:pt x="562" y="478"/>
                  </a:lnTo>
                  <a:lnTo>
                    <a:pt x="564" y="474"/>
                  </a:lnTo>
                  <a:lnTo>
                    <a:pt x="562" y="478"/>
                  </a:lnTo>
                  <a:lnTo>
                    <a:pt x="566" y="478"/>
                  </a:lnTo>
                  <a:lnTo>
                    <a:pt x="564" y="474"/>
                  </a:lnTo>
                  <a:lnTo>
                    <a:pt x="568" y="476"/>
                  </a:lnTo>
                  <a:lnTo>
                    <a:pt x="568" y="472"/>
                  </a:lnTo>
                  <a:lnTo>
                    <a:pt x="568" y="470"/>
                  </a:lnTo>
                  <a:lnTo>
                    <a:pt x="570" y="470"/>
                  </a:lnTo>
                  <a:lnTo>
                    <a:pt x="568" y="464"/>
                  </a:lnTo>
                  <a:lnTo>
                    <a:pt x="572" y="460"/>
                  </a:lnTo>
                  <a:lnTo>
                    <a:pt x="576" y="460"/>
                  </a:lnTo>
                  <a:lnTo>
                    <a:pt x="572" y="466"/>
                  </a:lnTo>
                  <a:lnTo>
                    <a:pt x="574" y="468"/>
                  </a:lnTo>
                  <a:lnTo>
                    <a:pt x="578" y="466"/>
                  </a:lnTo>
                  <a:lnTo>
                    <a:pt x="572" y="474"/>
                  </a:lnTo>
                  <a:lnTo>
                    <a:pt x="568" y="476"/>
                  </a:lnTo>
                  <a:lnTo>
                    <a:pt x="564" y="482"/>
                  </a:lnTo>
                  <a:lnTo>
                    <a:pt x="562" y="480"/>
                  </a:lnTo>
                  <a:lnTo>
                    <a:pt x="560" y="484"/>
                  </a:lnTo>
                  <a:lnTo>
                    <a:pt x="556" y="484"/>
                  </a:lnTo>
                  <a:lnTo>
                    <a:pt x="556" y="486"/>
                  </a:lnTo>
                  <a:lnTo>
                    <a:pt x="554" y="486"/>
                  </a:lnTo>
                  <a:lnTo>
                    <a:pt x="554" y="484"/>
                  </a:lnTo>
                  <a:lnTo>
                    <a:pt x="558" y="478"/>
                  </a:lnTo>
                  <a:close/>
                  <a:moveTo>
                    <a:pt x="550" y="600"/>
                  </a:moveTo>
                  <a:lnTo>
                    <a:pt x="548" y="586"/>
                  </a:lnTo>
                  <a:lnTo>
                    <a:pt x="550" y="582"/>
                  </a:lnTo>
                  <a:lnTo>
                    <a:pt x="550" y="574"/>
                  </a:lnTo>
                  <a:lnTo>
                    <a:pt x="546" y="572"/>
                  </a:lnTo>
                  <a:lnTo>
                    <a:pt x="548" y="578"/>
                  </a:lnTo>
                  <a:lnTo>
                    <a:pt x="546" y="578"/>
                  </a:lnTo>
                  <a:lnTo>
                    <a:pt x="544" y="570"/>
                  </a:lnTo>
                  <a:lnTo>
                    <a:pt x="542" y="570"/>
                  </a:lnTo>
                  <a:lnTo>
                    <a:pt x="542" y="572"/>
                  </a:lnTo>
                  <a:lnTo>
                    <a:pt x="542" y="574"/>
                  </a:lnTo>
                  <a:lnTo>
                    <a:pt x="540" y="576"/>
                  </a:lnTo>
                  <a:lnTo>
                    <a:pt x="538" y="576"/>
                  </a:lnTo>
                  <a:lnTo>
                    <a:pt x="538" y="574"/>
                  </a:lnTo>
                  <a:lnTo>
                    <a:pt x="538" y="570"/>
                  </a:lnTo>
                  <a:lnTo>
                    <a:pt x="534" y="568"/>
                  </a:lnTo>
                  <a:lnTo>
                    <a:pt x="544" y="566"/>
                  </a:lnTo>
                  <a:lnTo>
                    <a:pt x="554" y="572"/>
                  </a:lnTo>
                  <a:lnTo>
                    <a:pt x="554" y="580"/>
                  </a:lnTo>
                  <a:lnTo>
                    <a:pt x="552" y="586"/>
                  </a:lnTo>
                  <a:lnTo>
                    <a:pt x="554" y="596"/>
                  </a:lnTo>
                  <a:lnTo>
                    <a:pt x="556" y="596"/>
                  </a:lnTo>
                  <a:lnTo>
                    <a:pt x="556" y="600"/>
                  </a:lnTo>
                  <a:lnTo>
                    <a:pt x="552" y="602"/>
                  </a:lnTo>
                  <a:lnTo>
                    <a:pt x="550" y="598"/>
                  </a:lnTo>
                  <a:lnTo>
                    <a:pt x="550" y="600"/>
                  </a:lnTo>
                  <a:close/>
                  <a:moveTo>
                    <a:pt x="552" y="610"/>
                  </a:moveTo>
                  <a:lnTo>
                    <a:pt x="550" y="604"/>
                  </a:lnTo>
                  <a:lnTo>
                    <a:pt x="552" y="604"/>
                  </a:lnTo>
                  <a:lnTo>
                    <a:pt x="556" y="610"/>
                  </a:lnTo>
                  <a:lnTo>
                    <a:pt x="552" y="610"/>
                  </a:lnTo>
                  <a:close/>
                  <a:moveTo>
                    <a:pt x="556" y="566"/>
                  </a:moveTo>
                  <a:lnTo>
                    <a:pt x="550" y="568"/>
                  </a:lnTo>
                  <a:lnTo>
                    <a:pt x="546" y="566"/>
                  </a:lnTo>
                  <a:lnTo>
                    <a:pt x="544" y="564"/>
                  </a:lnTo>
                  <a:lnTo>
                    <a:pt x="544" y="564"/>
                  </a:lnTo>
                  <a:lnTo>
                    <a:pt x="538" y="560"/>
                  </a:lnTo>
                  <a:lnTo>
                    <a:pt x="544" y="558"/>
                  </a:lnTo>
                  <a:lnTo>
                    <a:pt x="550" y="558"/>
                  </a:lnTo>
                  <a:lnTo>
                    <a:pt x="552" y="562"/>
                  </a:lnTo>
                  <a:lnTo>
                    <a:pt x="550" y="564"/>
                  </a:lnTo>
                  <a:lnTo>
                    <a:pt x="558" y="562"/>
                  </a:lnTo>
                  <a:lnTo>
                    <a:pt x="560" y="568"/>
                  </a:lnTo>
                  <a:lnTo>
                    <a:pt x="558" y="570"/>
                  </a:lnTo>
                  <a:lnTo>
                    <a:pt x="556" y="568"/>
                  </a:lnTo>
                  <a:lnTo>
                    <a:pt x="556" y="566"/>
                  </a:lnTo>
                  <a:close/>
                  <a:moveTo>
                    <a:pt x="570" y="630"/>
                  </a:moveTo>
                  <a:lnTo>
                    <a:pt x="568" y="620"/>
                  </a:lnTo>
                  <a:lnTo>
                    <a:pt x="564" y="612"/>
                  </a:lnTo>
                  <a:lnTo>
                    <a:pt x="564" y="610"/>
                  </a:lnTo>
                  <a:lnTo>
                    <a:pt x="562" y="606"/>
                  </a:lnTo>
                  <a:lnTo>
                    <a:pt x="562" y="602"/>
                  </a:lnTo>
                  <a:lnTo>
                    <a:pt x="560" y="602"/>
                  </a:lnTo>
                  <a:lnTo>
                    <a:pt x="560" y="600"/>
                  </a:lnTo>
                  <a:lnTo>
                    <a:pt x="558" y="600"/>
                  </a:lnTo>
                  <a:lnTo>
                    <a:pt x="556" y="604"/>
                  </a:lnTo>
                  <a:lnTo>
                    <a:pt x="556" y="600"/>
                  </a:lnTo>
                  <a:lnTo>
                    <a:pt x="558" y="596"/>
                  </a:lnTo>
                  <a:lnTo>
                    <a:pt x="560" y="600"/>
                  </a:lnTo>
                  <a:lnTo>
                    <a:pt x="562" y="600"/>
                  </a:lnTo>
                  <a:lnTo>
                    <a:pt x="562" y="598"/>
                  </a:lnTo>
                  <a:lnTo>
                    <a:pt x="564" y="606"/>
                  </a:lnTo>
                  <a:lnTo>
                    <a:pt x="564" y="600"/>
                  </a:lnTo>
                  <a:lnTo>
                    <a:pt x="566" y="600"/>
                  </a:lnTo>
                  <a:lnTo>
                    <a:pt x="568" y="602"/>
                  </a:lnTo>
                  <a:lnTo>
                    <a:pt x="566" y="606"/>
                  </a:lnTo>
                  <a:lnTo>
                    <a:pt x="570" y="610"/>
                  </a:lnTo>
                  <a:lnTo>
                    <a:pt x="566" y="614"/>
                  </a:lnTo>
                  <a:lnTo>
                    <a:pt x="568" y="616"/>
                  </a:lnTo>
                  <a:lnTo>
                    <a:pt x="572" y="618"/>
                  </a:lnTo>
                  <a:lnTo>
                    <a:pt x="576" y="624"/>
                  </a:lnTo>
                  <a:lnTo>
                    <a:pt x="578" y="628"/>
                  </a:lnTo>
                  <a:lnTo>
                    <a:pt x="570" y="630"/>
                  </a:lnTo>
                  <a:close/>
                  <a:moveTo>
                    <a:pt x="600" y="612"/>
                  </a:moveTo>
                  <a:lnTo>
                    <a:pt x="600" y="624"/>
                  </a:lnTo>
                  <a:lnTo>
                    <a:pt x="598" y="622"/>
                  </a:lnTo>
                  <a:lnTo>
                    <a:pt x="596" y="626"/>
                  </a:lnTo>
                  <a:lnTo>
                    <a:pt x="594" y="628"/>
                  </a:lnTo>
                  <a:lnTo>
                    <a:pt x="592" y="620"/>
                  </a:lnTo>
                  <a:lnTo>
                    <a:pt x="594" y="614"/>
                  </a:lnTo>
                  <a:lnTo>
                    <a:pt x="596" y="608"/>
                  </a:lnTo>
                  <a:lnTo>
                    <a:pt x="594" y="610"/>
                  </a:lnTo>
                  <a:lnTo>
                    <a:pt x="596" y="600"/>
                  </a:lnTo>
                  <a:lnTo>
                    <a:pt x="592" y="598"/>
                  </a:lnTo>
                  <a:lnTo>
                    <a:pt x="592" y="598"/>
                  </a:lnTo>
                  <a:lnTo>
                    <a:pt x="590" y="604"/>
                  </a:lnTo>
                  <a:lnTo>
                    <a:pt x="588" y="604"/>
                  </a:lnTo>
                  <a:lnTo>
                    <a:pt x="586" y="600"/>
                  </a:lnTo>
                  <a:lnTo>
                    <a:pt x="588" y="596"/>
                  </a:lnTo>
                  <a:lnTo>
                    <a:pt x="582" y="592"/>
                  </a:lnTo>
                  <a:lnTo>
                    <a:pt x="584" y="590"/>
                  </a:lnTo>
                  <a:lnTo>
                    <a:pt x="582" y="590"/>
                  </a:lnTo>
                  <a:lnTo>
                    <a:pt x="582" y="594"/>
                  </a:lnTo>
                  <a:lnTo>
                    <a:pt x="576" y="594"/>
                  </a:lnTo>
                  <a:lnTo>
                    <a:pt x="576" y="586"/>
                  </a:lnTo>
                  <a:lnTo>
                    <a:pt x="572" y="584"/>
                  </a:lnTo>
                  <a:lnTo>
                    <a:pt x="568" y="578"/>
                  </a:lnTo>
                  <a:lnTo>
                    <a:pt x="566" y="572"/>
                  </a:lnTo>
                  <a:lnTo>
                    <a:pt x="572" y="570"/>
                  </a:lnTo>
                  <a:lnTo>
                    <a:pt x="564" y="570"/>
                  </a:lnTo>
                  <a:lnTo>
                    <a:pt x="562" y="566"/>
                  </a:lnTo>
                  <a:lnTo>
                    <a:pt x="562" y="566"/>
                  </a:lnTo>
                  <a:lnTo>
                    <a:pt x="562" y="562"/>
                  </a:lnTo>
                  <a:lnTo>
                    <a:pt x="566" y="552"/>
                  </a:lnTo>
                  <a:lnTo>
                    <a:pt x="578" y="554"/>
                  </a:lnTo>
                  <a:lnTo>
                    <a:pt x="574" y="548"/>
                  </a:lnTo>
                  <a:lnTo>
                    <a:pt x="576" y="544"/>
                  </a:lnTo>
                  <a:lnTo>
                    <a:pt x="574" y="544"/>
                  </a:lnTo>
                  <a:lnTo>
                    <a:pt x="574" y="542"/>
                  </a:lnTo>
                  <a:lnTo>
                    <a:pt x="570" y="542"/>
                  </a:lnTo>
                  <a:lnTo>
                    <a:pt x="570" y="540"/>
                  </a:lnTo>
                  <a:lnTo>
                    <a:pt x="576" y="538"/>
                  </a:lnTo>
                  <a:lnTo>
                    <a:pt x="578" y="540"/>
                  </a:lnTo>
                  <a:lnTo>
                    <a:pt x="578" y="540"/>
                  </a:lnTo>
                  <a:lnTo>
                    <a:pt x="580" y="544"/>
                  </a:lnTo>
                  <a:lnTo>
                    <a:pt x="576" y="548"/>
                  </a:lnTo>
                  <a:lnTo>
                    <a:pt x="582" y="546"/>
                  </a:lnTo>
                  <a:lnTo>
                    <a:pt x="584" y="548"/>
                  </a:lnTo>
                  <a:lnTo>
                    <a:pt x="580" y="550"/>
                  </a:lnTo>
                  <a:lnTo>
                    <a:pt x="580" y="554"/>
                  </a:lnTo>
                  <a:lnTo>
                    <a:pt x="584" y="566"/>
                  </a:lnTo>
                  <a:lnTo>
                    <a:pt x="588" y="570"/>
                  </a:lnTo>
                  <a:lnTo>
                    <a:pt x="586" y="572"/>
                  </a:lnTo>
                  <a:lnTo>
                    <a:pt x="590" y="582"/>
                  </a:lnTo>
                  <a:lnTo>
                    <a:pt x="590" y="588"/>
                  </a:lnTo>
                  <a:lnTo>
                    <a:pt x="602" y="608"/>
                  </a:lnTo>
                  <a:lnTo>
                    <a:pt x="600" y="612"/>
                  </a:lnTo>
                  <a:close/>
                  <a:moveTo>
                    <a:pt x="710" y="642"/>
                  </a:moveTo>
                  <a:lnTo>
                    <a:pt x="708" y="646"/>
                  </a:lnTo>
                  <a:lnTo>
                    <a:pt x="706" y="646"/>
                  </a:lnTo>
                  <a:lnTo>
                    <a:pt x="706" y="648"/>
                  </a:lnTo>
                  <a:lnTo>
                    <a:pt x="704" y="646"/>
                  </a:lnTo>
                  <a:lnTo>
                    <a:pt x="700" y="646"/>
                  </a:lnTo>
                  <a:lnTo>
                    <a:pt x="700" y="644"/>
                  </a:lnTo>
                  <a:lnTo>
                    <a:pt x="698" y="646"/>
                  </a:lnTo>
                  <a:lnTo>
                    <a:pt x="698" y="644"/>
                  </a:lnTo>
                  <a:lnTo>
                    <a:pt x="700" y="644"/>
                  </a:lnTo>
                  <a:lnTo>
                    <a:pt x="700" y="642"/>
                  </a:lnTo>
                  <a:lnTo>
                    <a:pt x="696" y="640"/>
                  </a:lnTo>
                  <a:lnTo>
                    <a:pt x="696" y="638"/>
                  </a:lnTo>
                  <a:lnTo>
                    <a:pt x="700" y="636"/>
                  </a:lnTo>
                  <a:lnTo>
                    <a:pt x="698" y="634"/>
                  </a:lnTo>
                  <a:lnTo>
                    <a:pt x="700" y="630"/>
                  </a:lnTo>
                  <a:lnTo>
                    <a:pt x="706" y="628"/>
                  </a:lnTo>
                  <a:lnTo>
                    <a:pt x="712" y="636"/>
                  </a:lnTo>
                  <a:lnTo>
                    <a:pt x="710" y="642"/>
                  </a:lnTo>
                  <a:close/>
                  <a:moveTo>
                    <a:pt x="972" y="614"/>
                  </a:moveTo>
                  <a:lnTo>
                    <a:pt x="970" y="620"/>
                  </a:lnTo>
                  <a:lnTo>
                    <a:pt x="970" y="616"/>
                  </a:lnTo>
                  <a:lnTo>
                    <a:pt x="966" y="608"/>
                  </a:lnTo>
                  <a:lnTo>
                    <a:pt x="964" y="606"/>
                  </a:lnTo>
                  <a:lnTo>
                    <a:pt x="964" y="602"/>
                  </a:lnTo>
                  <a:lnTo>
                    <a:pt x="962" y="596"/>
                  </a:lnTo>
                  <a:lnTo>
                    <a:pt x="964" y="596"/>
                  </a:lnTo>
                  <a:lnTo>
                    <a:pt x="962" y="598"/>
                  </a:lnTo>
                  <a:lnTo>
                    <a:pt x="966" y="600"/>
                  </a:lnTo>
                  <a:lnTo>
                    <a:pt x="966" y="594"/>
                  </a:lnTo>
                  <a:lnTo>
                    <a:pt x="966" y="602"/>
                  </a:lnTo>
                  <a:lnTo>
                    <a:pt x="972" y="598"/>
                  </a:lnTo>
                  <a:lnTo>
                    <a:pt x="974" y="592"/>
                  </a:lnTo>
                  <a:lnTo>
                    <a:pt x="974" y="594"/>
                  </a:lnTo>
                  <a:lnTo>
                    <a:pt x="974" y="598"/>
                  </a:lnTo>
                  <a:lnTo>
                    <a:pt x="976" y="600"/>
                  </a:lnTo>
                  <a:lnTo>
                    <a:pt x="978" y="608"/>
                  </a:lnTo>
                  <a:lnTo>
                    <a:pt x="972" y="614"/>
                  </a:lnTo>
                  <a:close/>
                  <a:moveTo>
                    <a:pt x="1046" y="548"/>
                  </a:moveTo>
                  <a:lnTo>
                    <a:pt x="1040" y="548"/>
                  </a:lnTo>
                  <a:lnTo>
                    <a:pt x="1038" y="552"/>
                  </a:lnTo>
                  <a:lnTo>
                    <a:pt x="1032" y="552"/>
                  </a:lnTo>
                  <a:lnTo>
                    <a:pt x="1032" y="548"/>
                  </a:lnTo>
                  <a:lnTo>
                    <a:pt x="1024" y="546"/>
                  </a:lnTo>
                  <a:lnTo>
                    <a:pt x="1024" y="550"/>
                  </a:lnTo>
                  <a:lnTo>
                    <a:pt x="1018" y="552"/>
                  </a:lnTo>
                  <a:lnTo>
                    <a:pt x="1016" y="554"/>
                  </a:lnTo>
                  <a:lnTo>
                    <a:pt x="1018" y="558"/>
                  </a:lnTo>
                  <a:lnTo>
                    <a:pt x="1026" y="560"/>
                  </a:lnTo>
                  <a:lnTo>
                    <a:pt x="1026" y="570"/>
                  </a:lnTo>
                  <a:lnTo>
                    <a:pt x="1024" y="564"/>
                  </a:lnTo>
                  <a:lnTo>
                    <a:pt x="1022" y="562"/>
                  </a:lnTo>
                  <a:lnTo>
                    <a:pt x="1012" y="558"/>
                  </a:lnTo>
                  <a:lnTo>
                    <a:pt x="1016" y="558"/>
                  </a:lnTo>
                  <a:lnTo>
                    <a:pt x="1014" y="554"/>
                  </a:lnTo>
                  <a:lnTo>
                    <a:pt x="1016" y="546"/>
                  </a:lnTo>
                  <a:lnTo>
                    <a:pt x="1018" y="548"/>
                  </a:lnTo>
                  <a:lnTo>
                    <a:pt x="1022" y="546"/>
                  </a:lnTo>
                  <a:lnTo>
                    <a:pt x="1020" y="544"/>
                  </a:lnTo>
                  <a:lnTo>
                    <a:pt x="1018" y="536"/>
                  </a:lnTo>
                  <a:lnTo>
                    <a:pt x="1018" y="536"/>
                  </a:lnTo>
                  <a:lnTo>
                    <a:pt x="1022" y="544"/>
                  </a:lnTo>
                  <a:lnTo>
                    <a:pt x="1028" y="542"/>
                  </a:lnTo>
                  <a:lnTo>
                    <a:pt x="1028" y="532"/>
                  </a:lnTo>
                  <a:lnTo>
                    <a:pt x="1030" y="534"/>
                  </a:lnTo>
                  <a:lnTo>
                    <a:pt x="1030" y="536"/>
                  </a:lnTo>
                  <a:lnTo>
                    <a:pt x="1036" y="546"/>
                  </a:lnTo>
                  <a:lnTo>
                    <a:pt x="1038" y="546"/>
                  </a:lnTo>
                  <a:lnTo>
                    <a:pt x="1042" y="546"/>
                  </a:lnTo>
                  <a:lnTo>
                    <a:pt x="1042" y="544"/>
                  </a:lnTo>
                  <a:lnTo>
                    <a:pt x="1046" y="546"/>
                  </a:lnTo>
                  <a:lnTo>
                    <a:pt x="1044" y="546"/>
                  </a:lnTo>
                  <a:lnTo>
                    <a:pt x="1046" y="54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53" name="Freeform 827">
              <a:extLst>
                <a:ext uri="{FF2B5EF4-FFF2-40B4-BE49-F238E27FC236}">
                  <a16:creationId xmlns:a16="http://schemas.microsoft.com/office/drawing/2014/main" id="{0EF7211C-BD23-41FC-A0C8-4E05A488C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0988" y="2617788"/>
              <a:ext cx="34925" cy="444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2"/>
                </a:cxn>
                <a:cxn ang="0">
                  <a:pos x="4" y="6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6" y="12"/>
                </a:cxn>
                <a:cxn ang="0">
                  <a:pos x="4" y="14"/>
                </a:cxn>
                <a:cxn ang="0">
                  <a:pos x="8" y="18"/>
                </a:cxn>
                <a:cxn ang="0">
                  <a:pos x="4" y="20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2" y="22"/>
                </a:cxn>
                <a:cxn ang="0">
                  <a:pos x="6" y="26"/>
                </a:cxn>
                <a:cxn ang="0">
                  <a:pos x="12" y="26"/>
                </a:cxn>
                <a:cxn ang="0">
                  <a:pos x="12" y="22"/>
                </a:cxn>
                <a:cxn ang="0">
                  <a:pos x="16" y="20"/>
                </a:cxn>
                <a:cxn ang="0">
                  <a:pos x="18" y="22"/>
                </a:cxn>
                <a:cxn ang="0">
                  <a:pos x="18" y="26"/>
                </a:cxn>
                <a:cxn ang="0">
                  <a:pos x="22" y="28"/>
                </a:cxn>
                <a:cxn ang="0">
                  <a:pos x="20" y="26"/>
                </a:cxn>
                <a:cxn ang="0">
                  <a:pos x="22" y="24"/>
                </a:cxn>
                <a:cxn ang="0">
                  <a:pos x="18" y="1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22" h="28">
                  <a:moveTo>
                    <a:pt x="4" y="0"/>
                  </a:moveTo>
                  <a:lnTo>
                    <a:pt x="4" y="2"/>
                  </a:lnTo>
                  <a:lnTo>
                    <a:pt x="4" y="6"/>
                  </a:lnTo>
                  <a:lnTo>
                    <a:pt x="4" y="8"/>
                  </a:lnTo>
                  <a:lnTo>
                    <a:pt x="6" y="8"/>
                  </a:lnTo>
                  <a:lnTo>
                    <a:pt x="6" y="12"/>
                  </a:lnTo>
                  <a:lnTo>
                    <a:pt x="4" y="14"/>
                  </a:lnTo>
                  <a:lnTo>
                    <a:pt x="8" y="18"/>
                  </a:lnTo>
                  <a:lnTo>
                    <a:pt x="4" y="20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22"/>
                  </a:lnTo>
                  <a:lnTo>
                    <a:pt x="6" y="26"/>
                  </a:lnTo>
                  <a:lnTo>
                    <a:pt x="12" y="26"/>
                  </a:lnTo>
                  <a:lnTo>
                    <a:pt x="12" y="22"/>
                  </a:lnTo>
                  <a:lnTo>
                    <a:pt x="16" y="20"/>
                  </a:lnTo>
                  <a:lnTo>
                    <a:pt x="18" y="22"/>
                  </a:lnTo>
                  <a:lnTo>
                    <a:pt x="18" y="26"/>
                  </a:lnTo>
                  <a:lnTo>
                    <a:pt x="22" y="28"/>
                  </a:lnTo>
                  <a:lnTo>
                    <a:pt x="20" y="26"/>
                  </a:lnTo>
                  <a:lnTo>
                    <a:pt x="22" y="24"/>
                  </a:lnTo>
                  <a:lnTo>
                    <a:pt x="18" y="1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54" name="Freeform 828">
              <a:extLst>
                <a:ext uri="{FF2B5EF4-FFF2-40B4-BE49-F238E27FC236}">
                  <a16:creationId xmlns:a16="http://schemas.microsoft.com/office/drawing/2014/main" id="{CFD8705E-4CEB-400F-89C2-A286A9500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7288" y="3846513"/>
              <a:ext cx="73025" cy="38100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0" y="4"/>
                </a:cxn>
                <a:cxn ang="0">
                  <a:pos x="2" y="14"/>
                </a:cxn>
                <a:cxn ang="0">
                  <a:pos x="0" y="16"/>
                </a:cxn>
                <a:cxn ang="0">
                  <a:pos x="2" y="22"/>
                </a:cxn>
                <a:cxn ang="0">
                  <a:pos x="12" y="24"/>
                </a:cxn>
                <a:cxn ang="0">
                  <a:pos x="16" y="22"/>
                </a:cxn>
                <a:cxn ang="0">
                  <a:pos x="42" y="20"/>
                </a:cxn>
                <a:cxn ang="0">
                  <a:pos x="44" y="18"/>
                </a:cxn>
                <a:cxn ang="0">
                  <a:pos x="46" y="14"/>
                </a:cxn>
                <a:cxn ang="0">
                  <a:pos x="40" y="10"/>
                </a:cxn>
                <a:cxn ang="0">
                  <a:pos x="40" y="8"/>
                </a:cxn>
                <a:cxn ang="0">
                  <a:pos x="34" y="4"/>
                </a:cxn>
                <a:cxn ang="0">
                  <a:pos x="30" y="4"/>
                </a:cxn>
                <a:cxn ang="0">
                  <a:pos x="24" y="2"/>
                </a:cxn>
                <a:cxn ang="0">
                  <a:pos x="20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46" h="24">
                  <a:moveTo>
                    <a:pt x="16" y="0"/>
                  </a:moveTo>
                  <a:lnTo>
                    <a:pt x="10" y="4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2" y="22"/>
                  </a:lnTo>
                  <a:lnTo>
                    <a:pt x="12" y="24"/>
                  </a:lnTo>
                  <a:lnTo>
                    <a:pt x="16" y="22"/>
                  </a:lnTo>
                  <a:lnTo>
                    <a:pt x="42" y="20"/>
                  </a:lnTo>
                  <a:lnTo>
                    <a:pt x="44" y="18"/>
                  </a:lnTo>
                  <a:lnTo>
                    <a:pt x="46" y="14"/>
                  </a:lnTo>
                  <a:lnTo>
                    <a:pt x="40" y="10"/>
                  </a:lnTo>
                  <a:lnTo>
                    <a:pt x="40" y="8"/>
                  </a:lnTo>
                  <a:lnTo>
                    <a:pt x="34" y="4"/>
                  </a:lnTo>
                  <a:lnTo>
                    <a:pt x="30" y="4"/>
                  </a:lnTo>
                  <a:lnTo>
                    <a:pt x="24" y="2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55" name="Freeform 829">
              <a:extLst>
                <a:ext uri="{FF2B5EF4-FFF2-40B4-BE49-F238E27FC236}">
                  <a16:creationId xmlns:a16="http://schemas.microsoft.com/office/drawing/2014/main" id="{0E568D2A-4995-4F41-A2FB-81650F933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8238" y="3887788"/>
              <a:ext cx="101600" cy="130175"/>
            </a:xfrm>
            <a:custGeom>
              <a:avLst/>
              <a:gdLst/>
              <a:ahLst/>
              <a:cxnLst>
                <a:cxn ang="0">
                  <a:pos x="28" y="64"/>
                </a:cxn>
                <a:cxn ang="0">
                  <a:pos x="24" y="70"/>
                </a:cxn>
                <a:cxn ang="0">
                  <a:pos x="22" y="68"/>
                </a:cxn>
                <a:cxn ang="0">
                  <a:pos x="14" y="72"/>
                </a:cxn>
                <a:cxn ang="0">
                  <a:pos x="10" y="58"/>
                </a:cxn>
                <a:cxn ang="0">
                  <a:pos x="8" y="56"/>
                </a:cxn>
                <a:cxn ang="0">
                  <a:pos x="10" y="48"/>
                </a:cxn>
                <a:cxn ang="0">
                  <a:pos x="6" y="42"/>
                </a:cxn>
                <a:cxn ang="0">
                  <a:pos x="8" y="32"/>
                </a:cxn>
                <a:cxn ang="0">
                  <a:pos x="0" y="24"/>
                </a:cxn>
                <a:cxn ang="0">
                  <a:pos x="0" y="22"/>
                </a:cxn>
                <a:cxn ang="0">
                  <a:pos x="4" y="20"/>
                </a:cxn>
                <a:cxn ang="0">
                  <a:pos x="4" y="18"/>
                </a:cxn>
                <a:cxn ang="0">
                  <a:pos x="10" y="18"/>
                </a:cxn>
                <a:cxn ang="0">
                  <a:pos x="8" y="14"/>
                </a:cxn>
                <a:cxn ang="0">
                  <a:pos x="4" y="14"/>
                </a:cxn>
                <a:cxn ang="0">
                  <a:pos x="2" y="10"/>
                </a:cxn>
                <a:cxn ang="0">
                  <a:pos x="6" y="0"/>
                </a:cxn>
                <a:cxn ang="0">
                  <a:pos x="10" y="6"/>
                </a:cxn>
                <a:cxn ang="0">
                  <a:pos x="12" y="0"/>
                </a:cxn>
                <a:cxn ang="0">
                  <a:pos x="14" y="2"/>
                </a:cxn>
                <a:cxn ang="0">
                  <a:pos x="16" y="8"/>
                </a:cxn>
                <a:cxn ang="0">
                  <a:pos x="18" y="6"/>
                </a:cxn>
                <a:cxn ang="0">
                  <a:pos x="20" y="8"/>
                </a:cxn>
                <a:cxn ang="0">
                  <a:pos x="22" y="4"/>
                </a:cxn>
                <a:cxn ang="0">
                  <a:pos x="24" y="14"/>
                </a:cxn>
                <a:cxn ang="0">
                  <a:pos x="28" y="18"/>
                </a:cxn>
                <a:cxn ang="0">
                  <a:pos x="28" y="18"/>
                </a:cxn>
                <a:cxn ang="0">
                  <a:pos x="48" y="18"/>
                </a:cxn>
                <a:cxn ang="0">
                  <a:pos x="58" y="20"/>
                </a:cxn>
                <a:cxn ang="0">
                  <a:pos x="52" y="30"/>
                </a:cxn>
                <a:cxn ang="0">
                  <a:pos x="42" y="36"/>
                </a:cxn>
                <a:cxn ang="0">
                  <a:pos x="42" y="38"/>
                </a:cxn>
                <a:cxn ang="0">
                  <a:pos x="44" y="46"/>
                </a:cxn>
                <a:cxn ang="0">
                  <a:pos x="46" y="48"/>
                </a:cxn>
                <a:cxn ang="0">
                  <a:pos x="50" y="50"/>
                </a:cxn>
                <a:cxn ang="0">
                  <a:pos x="52" y="44"/>
                </a:cxn>
                <a:cxn ang="0">
                  <a:pos x="56" y="40"/>
                </a:cxn>
                <a:cxn ang="0">
                  <a:pos x="56" y="40"/>
                </a:cxn>
                <a:cxn ang="0">
                  <a:pos x="60" y="52"/>
                </a:cxn>
                <a:cxn ang="0">
                  <a:pos x="64" y="68"/>
                </a:cxn>
                <a:cxn ang="0">
                  <a:pos x="64" y="76"/>
                </a:cxn>
                <a:cxn ang="0">
                  <a:pos x="60" y="74"/>
                </a:cxn>
                <a:cxn ang="0">
                  <a:pos x="60" y="76"/>
                </a:cxn>
                <a:cxn ang="0">
                  <a:pos x="58" y="82"/>
                </a:cxn>
                <a:cxn ang="0">
                  <a:pos x="56" y="78"/>
                </a:cxn>
                <a:cxn ang="0">
                  <a:pos x="54" y="62"/>
                </a:cxn>
                <a:cxn ang="0">
                  <a:pos x="50" y="56"/>
                </a:cxn>
                <a:cxn ang="0">
                  <a:pos x="48" y="54"/>
                </a:cxn>
                <a:cxn ang="0">
                  <a:pos x="42" y="56"/>
                </a:cxn>
                <a:cxn ang="0">
                  <a:pos x="38" y="52"/>
                </a:cxn>
                <a:cxn ang="0">
                  <a:pos x="34" y="56"/>
                </a:cxn>
                <a:cxn ang="0">
                  <a:pos x="36" y="62"/>
                </a:cxn>
                <a:cxn ang="0">
                  <a:pos x="30" y="68"/>
                </a:cxn>
                <a:cxn ang="0">
                  <a:pos x="28" y="66"/>
                </a:cxn>
                <a:cxn ang="0">
                  <a:pos x="28" y="64"/>
                </a:cxn>
                <a:cxn ang="0">
                  <a:pos x="28" y="64"/>
                </a:cxn>
              </a:cxnLst>
              <a:rect l="0" t="0" r="r" b="b"/>
              <a:pathLst>
                <a:path w="64" h="82">
                  <a:moveTo>
                    <a:pt x="28" y="64"/>
                  </a:moveTo>
                  <a:lnTo>
                    <a:pt x="24" y="70"/>
                  </a:lnTo>
                  <a:lnTo>
                    <a:pt x="22" y="68"/>
                  </a:lnTo>
                  <a:lnTo>
                    <a:pt x="14" y="72"/>
                  </a:lnTo>
                  <a:lnTo>
                    <a:pt x="10" y="58"/>
                  </a:lnTo>
                  <a:lnTo>
                    <a:pt x="8" y="56"/>
                  </a:lnTo>
                  <a:lnTo>
                    <a:pt x="10" y="48"/>
                  </a:lnTo>
                  <a:lnTo>
                    <a:pt x="6" y="42"/>
                  </a:lnTo>
                  <a:lnTo>
                    <a:pt x="8" y="32"/>
                  </a:lnTo>
                  <a:lnTo>
                    <a:pt x="0" y="24"/>
                  </a:lnTo>
                  <a:lnTo>
                    <a:pt x="0" y="22"/>
                  </a:lnTo>
                  <a:lnTo>
                    <a:pt x="4" y="20"/>
                  </a:lnTo>
                  <a:lnTo>
                    <a:pt x="4" y="18"/>
                  </a:lnTo>
                  <a:lnTo>
                    <a:pt x="10" y="18"/>
                  </a:lnTo>
                  <a:lnTo>
                    <a:pt x="8" y="14"/>
                  </a:lnTo>
                  <a:lnTo>
                    <a:pt x="4" y="14"/>
                  </a:lnTo>
                  <a:lnTo>
                    <a:pt x="2" y="10"/>
                  </a:lnTo>
                  <a:lnTo>
                    <a:pt x="6" y="0"/>
                  </a:lnTo>
                  <a:lnTo>
                    <a:pt x="10" y="6"/>
                  </a:lnTo>
                  <a:lnTo>
                    <a:pt x="12" y="0"/>
                  </a:lnTo>
                  <a:lnTo>
                    <a:pt x="14" y="2"/>
                  </a:lnTo>
                  <a:lnTo>
                    <a:pt x="16" y="8"/>
                  </a:lnTo>
                  <a:lnTo>
                    <a:pt x="18" y="6"/>
                  </a:lnTo>
                  <a:lnTo>
                    <a:pt x="20" y="8"/>
                  </a:lnTo>
                  <a:lnTo>
                    <a:pt x="22" y="4"/>
                  </a:lnTo>
                  <a:lnTo>
                    <a:pt x="24" y="14"/>
                  </a:lnTo>
                  <a:lnTo>
                    <a:pt x="28" y="18"/>
                  </a:lnTo>
                  <a:lnTo>
                    <a:pt x="28" y="18"/>
                  </a:lnTo>
                  <a:lnTo>
                    <a:pt x="48" y="18"/>
                  </a:lnTo>
                  <a:lnTo>
                    <a:pt x="58" y="20"/>
                  </a:lnTo>
                  <a:lnTo>
                    <a:pt x="52" y="30"/>
                  </a:lnTo>
                  <a:lnTo>
                    <a:pt x="42" y="36"/>
                  </a:lnTo>
                  <a:lnTo>
                    <a:pt x="42" y="38"/>
                  </a:lnTo>
                  <a:lnTo>
                    <a:pt x="44" y="46"/>
                  </a:lnTo>
                  <a:lnTo>
                    <a:pt x="46" y="48"/>
                  </a:lnTo>
                  <a:lnTo>
                    <a:pt x="50" y="50"/>
                  </a:lnTo>
                  <a:lnTo>
                    <a:pt x="52" y="44"/>
                  </a:lnTo>
                  <a:lnTo>
                    <a:pt x="56" y="40"/>
                  </a:lnTo>
                  <a:lnTo>
                    <a:pt x="56" y="40"/>
                  </a:lnTo>
                  <a:lnTo>
                    <a:pt x="60" y="52"/>
                  </a:lnTo>
                  <a:lnTo>
                    <a:pt x="64" y="68"/>
                  </a:lnTo>
                  <a:lnTo>
                    <a:pt x="64" y="76"/>
                  </a:lnTo>
                  <a:lnTo>
                    <a:pt x="60" y="74"/>
                  </a:lnTo>
                  <a:lnTo>
                    <a:pt x="60" y="76"/>
                  </a:lnTo>
                  <a:lnTo>
                    <a:pt x="58" y="82"/>
                  </a:lnTo>
                  <a:lnTo>
                    <a:pt x="56" y="78"/>
                  </a:lnTo>
                  <a:lnTo>
                    <a:pt x="54" y="62"/>
                  </a:lnTo>
                  <a:lnTo>
                    <a:pt x="50" y="56"/>
                  </a:lnTo>
                  <a:lnTo>
                    <a:pt x="48" y="54"/>
                  </a:lnTo>
                  <a:lnTo>
                    <a:pt x="42" y="56"/>
                  </a:lnTo>
                  <a:lnTo>
                    <a:pt x="38" y="52"/>
                  </a:lnTo>
                  <a:lnTo>
                    <a:pt x="34" y="56"/>
                  </a:lnTo>
                  <a:lnTo>
                    <a:pt x="36" y="62"/>
                  </a:lnTo>
                  <a:lnTo>
                    <a:pt x="30" y="68"/>
                  </a:lnTo>
                  <a:lnTo>
                    <a:pt x="28" y="66"/>
                  </a:lnTo>
                  <a:lnTo>
                    <a:pt x="28" y="64"/>
                  </a:lnTo>
                  <a:lnTo>
                    <a:pt x="28" y="6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56" name="Freeform 830">
              <a:extLst>
                <a:ext uri="{FF2B5EF4-FFF2-40B4-BE49-F238E27FC236}">
                  <a16:creationId xmlns:a16="http://schemas.microsoft.com/office/drawing/2014/main" id="{9C1E81C5-FC21-4BAA-AE02-3A5769CD24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5963" y="3652838"/>
              <a:ext cx="625475" cy="644525"/>
            </a:xfrm>
            <a:custGeom>
              <a:avLst/>
              <a:gdLst/>
              <a:ahLst/>
              <a:cxnLst>
                <a:cxn ang="0">
                  <a:pos x="308" y="184"/>
                </a:cxn>
                <a:cxn ang="0">
                  <a:pos x="318" y="192"/>
                </a:cxn>
                <a:cxn ang="0">
                  <a:pos x="336" y="212"/>
                </a:cxn>
                <a:cxn ang="0">
                  <a:pos x="340" y="186"/>
                </a:cxn>
                <a:cxn ang="0">
                  <a:pos x="364" y="160"/>
                </a:cxn>
                <a:cxn ang="0">
                  <a:pos x="384" y="136"/>
                </a:cxn>
                <a:cxn ang="0">
                  <a:pos x="392" y="120"/>
                </a:cxn>
                <a:cxn ang="0">
                  <a:pos x="378" y="106"/>
                </a:cxn>
                <a:cxn ang="0">
                  <a:pos x="318" y="130"/>
                </a:cxn>
                <a:cxn ang="0">
                  <a:pos x="294" y="144"/>
                </a:cxn>
                <a:cxn ang="0">
                  <a:pos x="278" y="134"/>
                </a:cxn>
                <a:cxn ang="0">
                  <a:pos x="266" y="138"/>
                </a:cxn>
                <a:cxn ang="0">
                  <a:pos x="226" y="144"/>
                </a:cxn>
                <a:cxn ang="0">
                  <a:pos x="172" y="118"/>
                </a:cxn>
                <a:cxn ang="0">
                  <a:pos x="162" y="112"/>
                </a:cxn>
                <a:cxn ang="0">
                  <a:pos x="160" y="84"/>
                </a:cxn>
                <a:cxn ang="0">
                  <a:pos x="146" y="78"/>
                </a:cxn>
                <a:cxn ang="0">
                  <a:pos x="142" y="54"/>
                </a:cxn>
                <a:cxn ang="0">
                  <a:pos x="154" y="54"/>
                </a:cxn>
                <a:cxn ang="0">
                  <a:pos x="148" y="36"/>
                </a:cxn>
                <a:cxn ang="0">
                  <a:pos x="158" y="26"/>
                </a:cxn>
                <a:cxn ang="0">
                  <a:pos x="160" y="10"/>
                </a:cxn>
                <a:cxn ang="0">
                  <a:pos x="150" y="0"/>
                </a:cxn>
                <a:cxn ang="0">
                  <a:pos x="118" y="20"/>
                </a:cxn>
                <a:cxn ang="0">
                  <a:pos x="84" y="18"/>
                </a:cxn>
                <a:cxn ang="0">
                  <a:pos x="82" y="32"/>
                </a:cxn>
                <a:cxn ang="0">
                  <a:pos x="84" y="50"/>
                </a:cxn>
                <a:cxn ang="0">
                  <a:pos x="96" y="64"/>
                </a:cxn>
                <a:cxn ang="0">
                  <a:pos x="90" y="80"/>
                </a:cxn>
                <a:cxn ang="0">
                  <a:pos x="72" y="98"/>
                </a:cxn>
                <a:cxn ang="0">
                  <a:pos x="38" y="130"/>
                </a:cxn>
                <a:cxn ang="0">
                  <a:pos x="28" y="158"/>
                </a:cxn>
                <a:cxn ang="0">
                  <a:pos x="40" y="178"/>
                </a:cxn>
                <a:cxn ang="0">
                  <a:pos x="22" y="182"/>
                </a:cxn>
                <a:cxn ang="0">
                  <a:pos x="2" y="184"/>
                </a:cxn>
                <a:cxn ang="0">
                  <a:pos x="12" y="202"/>
                </a:cxn>
                <a:cxn ang="0">
                  <a:pos x="28" y="204"/>
                </a:cxn>
                <a:cxn ang="0">
                  <a:pos x="12" y="212"/>
                </a:cxn>
                <a:cxn ang="0">
                  <a:pos x="54" y="208"/>
                </a:cxn>
                <a:cxn ang="0">
                  <a:pos x="58" y="214"/>
                </a:cxn>
                <a:cxn ang="0">
                  <a:pos x="62" y="236"/>
                </a:cxn>
                <a:cxn ang="0">
                  <a:pos x="64" y="264"/>
                </a:cxn>
                <a:cxn ang="0">
                  <a:pos x="78" y="306"/>
                </a:cxn>
                <a:cxn ang="0">
                  <a:pos x="90" y="332"/>
                </a:cxn>
                <a:cxn ang="0">
                  <a:pos x="128" y="406"/>
                </a:cxn>
                <a:cxn ang="0">
                  <a:pos x="150" y="376"/>
                </a:cxn>
                <a:cxn ang="0">
                  <a:pos x="160" y="332"/>
                </a:cxn>
                <a:cxn ang="0">
                  <a:pos x="164" y="302"/>
                </a:cxn>
                <a:cxn ang="0">
                  <a:pos x="176" y="294"/>
                </a:cxn>
                <a:cxn ang="0">
                  <a:pos x="226" y="252"/>
                </a:cxn>
                <a:cxn ang="0">
                  <a:pos x="254" y="222"/>
                </a:cxn>
                <a:cxn ang="0">
                  <a:pos x="274" y="220"/>
                </a:cxn>
                <a:cxn ang="0">
                  <a:pos x="274" y="204"/>
                </a:cxn>
                <a:cxn ang="0">
                  <a:pos x="266" y="170"/>
                </a:cxn>
                <a:cxn ang="0">
                  <a:pos x="270" y="162"/>
                </a:cxn>
                <a:cxn ang="0">
                  <a:pos x="280" y="150"/>
                </a:cxn>
                <a:cxn ang="0">
                  <a:pos x="290" y="162"/>
                </a:cxn>
              </a:cxnLst>
              <a:rect l="0" t="0" r="r" b="b"/>
              <a:pathLst>
                <a:path w="394" h="406">
                  <a:moveTo>
                    <a:pt x="294" y="166"/>
                  </a:moveTo>
                  <a:lnTo>
                    <a:pt x="314" y="166"/>
                  </a:lnTo>
                  <a:lnTo>
                    <a:pt x="324" y="168"/>
                  </a:lnTo>
                  <a:lnTo>
                    <a:pt x="318" y="178"/>
                  </a:lnTo>
                  <a:lnTo>
                    <a:pt x="308" y="184"/>
                  </a:lnTo>
                  <a:lnTo>
                    <a:pt x="308" y="186"/>
                  </a:lnTo>
                  <a:lnTo>
                    <a:pt x="310" y="194"/>
                  </a:lnTo>
                  <a:lnTo>
                    <a:pt x="312" y="196"/>
                  </a:lnTo>
                  <a:lnTo>
                    <a:pt x="316" y="198"/>
                  </a:lnTo>
                  <a:lnTo>
                    <a:pt x="318" y="192"/>
                  </a:lnTo>
                  <a:lnTo>
                    <a:pt x="322" y="188"/>
                  </a:lnTo>
                  <a:lnTo>
                    <a:pt x="322" y="188"/>
                  </a:lnTo>
                  <a:lnTo>
                    <a:pt x="326" y="200"/>
                  </a:lnTo>
                  <a:lnTo>
                    <a:pt x="330" y="216"/>
                  </a:lnTo>
                  <a:lnTo>
                    <a:pt x="336" y="212"/>
                  </a:lnTo>
                  <a:lnTo>
                    <a:pt x="334" y="204"/>
                  </a:lnTo>
                  <a:lnTo>
                    <a:pt x="336" y="200"/>
                  </a:lnTo>
                  <a:lnTo>
                    <a:pt x="338" y="200"/>
                  </a:lnTo>
                  <a:lnTo>
                    <a:pt x="338" y="188"/>
                  </a:lnTo>
                  <a:lnTo>
                    <a:pt x="340" y="186"/>
                  </a:lnTo>
                  <a:lnTo>
                    <a:pt x="350" y="186"/>
                  </a:lnTo>
                  <a:lnTo>
                    <a:pt x="350" y="186"/>
                  </a:lnTo>
                  <a:lnTo>
                    <a:pt x="356" y="172"/>
                  </a:lnTo>
                  <a:lnTo>
                    <a:pt x="356" y="168"/>
                  </a:lnTo>
                  <a:lnTo>
                    <a:pt x="364" y="160"/>
                  </a:lnTo>
                  <a:lnTo>
                    <a:pt x="364" y="152"/>
                  </a:lnTo>
                  <a:lnTo>
                    <a:pt x="366" y="148"/>
                  </a:lnTo>
                  <a:lnTo>
                    <a:pt x="372" y="144"/>
                  </a:lnTo>
                  <a:lnTo>
                    <a:pt x="376" y="138"/>
                  </a:lnTo>
                  <a:lnTo>
                    <a:pt x="384" y="136"/>
                  </a:lnTo>
                  <a:lnTo>
                    <a:pt x="388" y="138"/>
                  </a:lnTo>
                  <a:lnTo>
                    <a:pt x="390" y="130"/>
                  </a:lnTo>
                  <a:lnTo>
                    <a:pt x="394" y="126"/>
                  </a:lnTo>
                  <a:lnTo>
                    <a:pt x="394" y="124"/>
                  </a:lnTo>
                  <a:lnTo>
                    <a:pt x="392" y="120"/>
                  </a:lnTo>
                  <a:lnTo>
                    <a:pt x="390" y="120"/>
                  </a:lnTo>
                  <a:lnTo>
                    <a:pt x="380" y="118"/>
                  </a:lnTo>
                  <a:lnTo>
                    <a:pt x="380" y="112"/>
                  </a:lnTo>
                  <a:lnTo>
                    <a:pt x="378" y="110"/>
                  </a:lnTo>
                  <a:lnTo>
                    <a:pt x="378" y="106"/>
                  </a:lnTo>
                  <a:lnTo>
                    <a:pt x="374" y="104"/>
                  </a:lnTo>
                  <a:lnTo>
                    <a:pt x="364" y="108"/>
                  </a:lnTo>
                  <a:lnTo>
                    <a:pt x="356" y="106"/>
                  </a:lnTo>
                  <a:lnTo>
                    <a:pt x="336" y="122"/>
                  </a:lnTo>
                  <a:lnTo>
                    <a:pt x="318" y="130"/>
                  </a:lnTo>
                  <a:lnTo>
                    <a:pt x="318" y="132"/>
                  </a:lnTo>
                  <a:lnTo>
                    <a:pt x="324" y="136"/>
                  </a:lnTo>
                  <a:lnTo>
                    <a:pt x="322" y="140"/>
                  </a:lnTo>
                  <a:lnTo>
                    <a:pt x="320" y="142"/>
                  </a:lnTo>
                  <a:lnTo>
                    <a:pt x="294" y="144"/>
                  </a:lnTo>
                  <a:lnTo>
                    <a:pt x="290" y="146"/>
                  </a:lnTo>
                  <a:lnTo>
                    <a:pt x="280" y="144"/>
                  </a:lnTo>
                  <a:lnTo>
                    <a:pt x="278" y="138"/>
                  </a:lnTo>
                  <a:lnTo>
                    <a:pt x="280" y="136"/>
                  </a:lnTo>
                  <a:lnTo>
                    <a:pt x="278" y="134"/>
                  </a:lnTo>
                  <a:lnTo>
                    <a:pt x="278" y="128"/>
                  </a:lnTo>
                  <a:lnTo>
                    <a:pt x="276" y="126"/>
                  </a:lnTo>
                  <a:lnTo>
                    <a:pt x="268" y="128"/>
                  </a:lnTo>
                  <a:lnTo>
                    <a:pt x="266" y="132"/>
                  </a:lnTo>
                  <a:lnTo>
                    <a:pt x="266" y="138"/>
                  </a:lnTo>
                  <a:lnTo>
                    <a:pt x="266" y="142"/>
                  </a:lnTo>
                  <a:lnTo>
                    <a:pt x="268" y="144"/>
                  </a:lnTo>
                  <a:lnTo>
                    <a:pt x="268" y="150"/>
                  </a:lnTo>
                  <a:lnTo>
                    <a:pt x="256" y="150"/>
                  </a:lnTo>
                  <a:lnTo>
                    <a:pt x="226" y="144"/>
                  </a:lnTo>
                  <a:lnTo>
                    <a:pt x="218" y="136"/>
                  </a:lnTo>
                  <a:lnTo>
                    <a:pt x="198" y="136"/>
                  </a:lnTo>
                  <a:lnTo>
                    <a:pt x="194" y="132"/>
                  </a:lnTo>
                  <a:lnTo>
                    <a:pt x="182" y="126"/>
                  </a:lnTo>
                  <a:lnTo>
                    <a:pt x="172" y="118"/>
                  </a:lnTo>
                  <a:lnTo>
                    <a:pt x="168" y="118"/>
                  </a:lnTo>
                  <a:lnTo>
                    <a:pt x="166" y="118"/>
                  </a:lnTo>
                  <a:lnTo>
                    <a:pt x="164" y="114"/>
                  </a:lnTo>
                  <a:lnTo>
                    <a:pt x="162" y="114"/>
                  </a:lnTo>
                  <a:lnTo>
                    <a:pt x="162" y="112"/>
                  </a:lnTo>
                  <a:lnTo>
                    <a:pt x="164" y="106"/>
                  </a:lnTo>
                  <a:lnTo>
                    <a:pt x="166" y="98"/>
                  </a:lnTo>
                  <a:lnTo>
                    <a:pt x="172" y="92"/>
                  </a:lnTo>
                  <a:lnTo>
                    <a:pt x="174" y="92"/>
                  </a:lnTo>
                  <a:lnTo>
                    <a:pt x="160" y="84"/>
                  </a:lnTo>
                  <a:lnTo>
                    <a:pt x="160" y="82"/>
                  </a:lnTo>
                  <a:lnTo>
                    <a:pt x="154" y="82"/>
                  </a:lnTo>
                  <a:lnTo>
                    <a:pt x="154" y="80"/>
                  </a:lnTo>
                  <a:lnTo>
                    <a:pt x="146" y="80"/>
                  </a:lnTo>
                  <a:lnTo>
                    <a:pt x="146" y="78"/>
                  </a:lnTo>
                  <a:lnTo>
                    <a:pt x="142" y="74"/>
                  </a:lnTo>
                  <a:lnTo>
                    <a:pt x="144" y="64"/>
                  </a:lnTo>
                  <a:lnTo>
                    <a:pt x="140" y="60"/>
                  </a:lnTo>
                  <a:lnTo>
                    <a:pt x="140" y="56"/>
                  </a:lnTo>
                  <a:lnTo>
                    <a:pt x="142" y="54"/>
                  </a:lnTo>
                  <a:lnTo>
                    <a:pt x="146" y="58"/>
                  </a:lnTo>
                  <a:lnTo>
                    <a:pt x="148" y="58"/>
                  </a:lnTo>
                  <a:lnTo>
                    <a:pt x="150" y="54"/>
                  </a:lnTo>
                  <a:lnTo>
                    <a:pt x="152" y="56"/>
                  </a:lnTo>
                  <a:lnTo>
                    <a:pt x="154" y="54"/>
                  </a:lnTo>
                  <a:lnTo>
                    <a:pt x="152" y="48"/>
                  </a:lnTo>
                  <a:lnTo>
                    <a:pt x="152" y="46"/>
                  </a:lnTo>
                  <a:lnTo>
                    <a:pt x="148" y="46"/>
                  </a:lnTo>
                  <a:lnTo>
                    <a:pt x="146" y="42"/>
                  </a:lnTo>
                  <a:lnTo>
                    <a:pt x="148" y="36"/>
                  </a:lnTo>
                  <a:lnTo>
                    <a:pt x="146" y="32"/>
                  </a:lnTo>
                  <a:lnTo>
                    <a:pt x="152" y="32"/>
                  </a:lnTo>
                  <a:lnTo>
                    <a:pt x="154" y="30"/>
                  </a:lnTo>
                  <a:lnTo>
                    <a:pt x="154" y="26"/>
                  </a:lnTo>
                  <a:lnTo>
                    <a:pt x="158" y="26"/>
                  </a:lnTo>
                  <a:lnTo>
                    <a:pt x="158" y="24"/>
                  </a:lnTo>
                  <a:lnTo>
                    <a:pt x="160" y="20"/>
                  </a:lnTo>
                  <a:lnTo>
                    <a:pt x="164" y="8"/>
                  </a:lnTo>
                  <a:lnTo>
                    <a:pt x="164" y="8"/>
                  </a:lnTo>
                  <a:lnTo>
                    <a:pt x="160" y="10"/>
                  </a:lnTo>
                  <a:lnTo>
                    <a:pt x="160" y="6"/>
                  </a:lnTo>
                  <a:lnTo>
                    <a:pt x="158" y="6"/>
                  </a:lnTo>
                  <a:lnTo>
                    <a:pt x="156" y="4"/>
                  </a:lnTo>
                  <a:lnTo>
                    <a:pt x="156" y="2"/>
                  </a:lnTo>
                  <a:lnTo>
                    <a:pt x="150" y="0"/>
                  </a:lnTo>
                  <a:lnTo>
                    <a:pt x="144" y="2"/>
                  </a:lnTo>
                  <a:lnTo>
                    <a:pt x="132" y="8"/>
                  </a:lnTo>
                  <a:lnTo>
                    <a:pt x="128" y="8"/>
                  </a:lnTo>
                  <a:lnTo>
                    <a:pt x="120" y="14"/>
                  </a:lnTo>
                  <a:lnTo>
                    <a:pt x="118" y="20"/>
                  </a:lnTo>
                  <a:lnTo>
                    <a:pt x="112" y="20"/>
                  </a:lnTo>
                  <a:lnTo>
                    <a:pt x="110" y="22"/>
                  </a:lnTo>
                  <a:lnTo>
                    <a:pt x="106" y="20"/>
                  </a:lnTo>
                  <a:lnTo>
                    <a:pt x="100" y="24"/>
                  </a:lnTo>
                  <a:lnTo>
                    <a:pt x="84" y="18"/>
                  </a:lnTo>
                  <a:lnTo>
                    <a:pt x="78" y="20"/>
                  </a:lnTo>
                  <a:lnTo>
                    <a:pt x="76" y="26"/>
                  </a:lnTo>
                  <a:lnTo>
                    <a:pt x="80" y="28"/>
                  </a:lnTo>
                  <a:lnTo>
                    <a:pt x="78" y="30"/>
                  </a:lnTo>
                  <a:lnTo>
                    <a:pt x="82" y="32"/>
                  </a:lnTo>
                  <a:lnTo>
                    <a:pt x="80" y="36"/>
                  </a:lnTo>
                  <a:lnTo>
                    <a:pt x="82" y="40"/>
                  </a:lnTo>
                  <a:lnTo>
                    <a:pt x="78" y="44"/>
                  </a:lnTo>
                  <a:lnTo>
                    <a:pt x="84" y="48"/>
                  </a:lnTo>
                  <a:lnTo>
                    <a:pt x="84" y="50"/>
                  </a:lnTo>
                  <a:lnTo>
                    <a:pt x="88" y="52"/>
                  </a:lnTo>
                  <a:lnTo>
                    <a:pt x="90" y="56"/>
                  </a:lnTo>
                  <a:lnTo>
                    <a:pt x="96" y="58"/>
                  </a:lnTo>
                  <a:lnTo>
                    <a:pt x="98" y="62"/>
                  </a:lnTo>
                  <a:lnTo>
                    <a:pt x="96" y="64"/>
                  </a:lnTo>
                  <a:lnTo>
                    <a:pt x="88" y="66"/>
                  </a:lnTo>
                  <a:lnTo>
                    <a:pt x="88" y="70"/>
                  </a:lnTo>
                  <a:lnTo>
                    <a:pt x="90" y="74"/>
                  </a:lnTo>
                  <a:lnTo>
                    <a:pt x="88" y="76"/>
                  </a:lnTo>
                  <a:lnTo>
                    <a:pt x="90" y="80"/>
                  </a:lnTo>
                  <a:lnTo>
                    <a:pt x="88" y="80"/>
                  </a:lnTo>
                  <a:lnTo>
                    <a:pt x="84" y="82"/>
                  </a:lnTo>
                  <a:lnTo>
                    <a:pt x="78" y="90"/>
                  </a:lnTo>
                  <a:lnTo>
                    <a:pt x="76" y="94"/>
                  </a:lnTo>
                  <a:lnTo>
                    <a:pt x="72" y="98"/>
                  </a:lnTo>
                  <a:lnTo>
                    <a:pt x="64" y="110"/>
                  </a:lnTo>
                  <a:lnTo>
                    <a:pt x="58" y="116"/>
                  </a:lnTo>
                  <a:lnTo>
                    <a:pt x="50" y="126"/>
                  </a:lnTo>
                  <a:lnTo>
                    <a:pt x="42" y="128"/>
                  </a:lnTo>
                  <a:lnTo>
                    <a:pt x="38" y="130"/>
                  </a:lnTo>
                  <a:lnTo>
                    <a:pt x="32" y="126"/>
                  </a:lnTo>
                  <a:lnTo>
                    <a:pt x="20" y="140"/>
                  </a:lnTo>
                  <a:lnTo>
                    <a:pt x="20" y="146"/>
                  </a:lnTo>
                  <a:lnTo>
                    <a:pt x="28" y="148"/>
                  </a:lnTo>
                  <a:lnTo>
                    <a:pt x="28" y="158"/>
                  </a:lnTo>
                  <a:lnTo>
                    <a:pt x="30" y="160"/>
                  </a:lnTo>
                  <a:lnTo>
                    <a:pt x="34" y="160"/>
                  </a:lnTo>
                  <a:lnTo>
                    <a:pt x="36" y="166"/>
                  </a:lnTo>
                  <a:lnTo>
                    <a:pt x="40" y="174"/>
                  </a:lnTo>
                  <a:lnTo>
                    <a:pt x="40" y="178"/>
                  </a:lnTo>
                  <a:lnTo>
                    <a:pt x="40" y="180"/>
                  </a:lnTo>
                  <a:lnTo>
                    <a:pt x="36" y="182"/>
                  </a:lnTo>
                  <a:lnTo>
                    <a:pt x="32" y="178"/>
                  </a:lnTo>
                  <a:lnTo>
                    <a:pt x="26" y="182"/>
                  </a:lnTo>
                  <a:lnTo>
                    <a:pt x="22" y="182"/>
                  </a:lnTo>
                  <a:lnTo>
                    <a:pt x="20" y="180"/>
                  </a:lnTo>
                  <a:lnTo>
                    <a:pt x="12" y="180"/>
                  </a:lnTo>
                  <a:lnTo>
                    <a:pt x="10" y="180"/>
                  </a:lnTo>
                  <a:lnTo>
                    <a:pt x="10" y="184"/>
                  </a:lnTo>
                  <a:lnTo>
                    <a:pt x="2" y="184"/>
                  </a:lnTo>
                  <a:lnTo>
                    <a:pt x="0" y="188"/>
                  </a:lnTo>
                  <a:lnTo>
                    <a:pt x="0" y="190"/>
                  </a:lnTo>
                  <a:lnTo>
                    <a:pt x="2" y="192"/>
                  </a:lnTo>
                  <a:lnTo>
                    <a:pt x="6" y="198"/>
                  </a:lnTo>
                  <a:lnTo>
                    <a:pt x="12" y="202"/>
                  </a:lnTo>
                  <a:lnTo>
                    <a:pt x="22" y="202"/>
                  </a:lnTo>
                  <a:lnTo>
                    <a:pt x="28" y="200"/>
                  </a:lnTo>
                  <a:lnTo>
                    <a:pt x="30" y="198"/>
                  </a:lnTo>
                  <a:lnTo>
                    <a:pt x="30" y="198"/>
                  </a:lnTo>
                  <a:lnTo>
                    <a:pt x="28" y="204"/>
                  </a:lnTo>
                  <a:lnTo>
                    <a:pt x="24" y="208"/>
                  </a:lnTo>
                  <a:lnTo>
                    <a:pt x="14" y="210"/>
                  </a:lnTo>
                  <a:lnTo>
                    <a:pt x="12" y="208"/>
                  </a:lnTo>
                  <a:lnTo>
                    <a:pt x="12" y="208"/>
                  </a:lnTo>
                  <a:lnTo>
                    <a:pt x="12" y="212"/>
                  </a:lnTo>
                  <a:lnTo>
                    <a:pt x="30" y="230"/>
                  </a:lnTo>
                  <a:lnTo>
                    <a:pt x="42" y="230"/>
                  </a:lnTo>
                  <a:lnTo>
                    <a:pt x="50" y="226"/>
                  </a:lnTo>
                  <a:lnTo>
                    <a:pt x="54" y="222"/>
                  </a:lnTo>
                  <a:lnTo>
                    <a:pt x="54" y="208"/>
                  </a:lnTo>
                  <a:lnTo>
                    <a:pt x="56" y="210"/>
                  </a:lnTo>
                  <a:lnTo>
                    <a:pt x="64" y="210"/>
                  </a:lnTo>
                  <a:lnTo>
                    <a:pt x="62" y="212"/>
                  </a:lnTo>
                  <a:lnTo>
                    <a:pt x="60" y="212"/>
                  </a:lnTo>
                  <a:lnTo>
                    <a:pt x="58" y="214"/>
                  </a:lnTo>
                  <a:lnTo>
                    <a:pt x="58" y="218"/>
                  </a:lnTo>
                  <a:lnTo>
                    <a:pt x="60" y="220"/>
                  </a:lnTo>
                  <a:lnTo>
                    <a:pt x="60" y="226"/>
                  </a:lnTo>
                  <a:lnTo>
                    <a:pt x="62" y="226"/>
                  </a:lnTo>
                  <a:lnTo>
                    <a:pt x="62" y="236"/>
                  </a:lnTo>
                  <a:lnTo>
                    <a:pt x="60" y="246"/>
                  </a:lnTo>
                  <a:lnTo>
                    <a:pt x="62" y="256"/>
                  </a:lnTo>
                  <a:lnTo>
                    <a:pt x="64" y="254"/>
                  </a:lnTo>
                  <a:lnTo>
                    <a:pt x="64" y="256"/>
                  </a:lnTo>
                  <a:lnTo>
                    <a:pt x="64" y="264"/>
                  </a:lnTo>
                  <a:lnTo>
                    <a:pt x="68" y="280"/>
                  </a:lnTo>
                  <a:lnTo>
                    <a:pt x="68" y="292"/>
                  </a:lnTo>
                  <a:lnTo>
                    <a:pt x="74" y="302"/>
                  </a:lnTo>
                  <a:lnTo>
                    <a:pt x="76" y="306"/>
                  </a:lnTo>
                  <a:lnTo>
                    <a:pt x="78" y="306"/>
                  </a:lnTo>
                  <a:lnTo>
                    <a:pt x="78" y="308"/>
                  </a:lnTo>
                  <a:lnTo>
                    <a:pt x="78" y="312"/>
                  </a:lnTo>
                  <a:lnTo>
                    <a:pt x="78" y="312"/>
                  </a:lnTo>
                  <a:lnTo>
                    <a:pt x="82" y="316"/>
                  </a:lnTo>
                  <a:lnTo>
                    <a:pt x="90" y="332"/>
                  </a:lnTo>
                  <a:lnTo>
                    <a:pt x="94" y="350"/>
                  </a:lnTo>
                  <a:lnTo>
                    <a:pt x="102" y="360"/>
                  </a:lnTo>
                  <a:lnTo>
                    <a:pt x="114" y="394"/>
                  </a:lnTo>
                  <a:lnTo>
                    <a:pt x="124" y="406"/>
                  </a:lnTo>
                  <a:lnTo>
                    <a:pt x="128" y="406"/>
                  </a:lnTo>
                  <a:lnTo>
                    <a:pt x="134" y="400"/>
                  </a:lnTo>
                  <a:lnTo>
                    <a:pt x="136" y="394"/>
                  </a:lnTo>
                  <a:lnTo>
                    <a:pt x="146" y="390"/>
                  </a:lnTo>
                  <a:lnTo>
                    <a:pt x="146" y="386"/>
                  </a:lnTo>
                  <a:lnTo>
                    <a:pt x="150" y="376"/>
                  </a:lnTo>
                  <a:lnTo>
                    <a:pt x="158" y="376"/>
                  </a:lnTo>
                  <a:lnTo>
                    <a:pt x="156" y="358"/>
                  </a:lnTo>
                  <a:lnTo>
                    <a:pt x="164" y="338"/>
                  </a:lnTo>
                  <a:lnTo>
                    <a:pt x="164" y="334"/>
                  </a:lnTo>
                  <a:lnTo>
                    <a:pt x="160" y="332"/>
                  </a:lnTo>
                  <a:lnTo>
                    <a:pt x="162" y="332"/>
                  </a:lnTo>
                  <a:lnTo>
                    <a:pt x="160" y="324"/>
                  </a:lnTo>
                  <a:lnTo>
                    <a:pt x="162" y="318"/>
                  </a:lnTo>
                  <a:lnTo>
                    <a:pt x="160" y="308"/>
                  </a:lnTo>
                  <a:lnTo>
                    <a:pt x="164" y="302"/>
                  </a:lnTo>
                  <a:lnTo>
                    <a:pt x="168" y="300"/>
                  </a:lnTo>
                  <a:lnTo>
                    <a:pt x="170" y="302"/>
                  </a:lnTo>
                  <a:lnTo>
                    <a:pt x="172" y="302"/>
                  </a:lnTo>
                  <a:lnTo>
                    <a:pt x="174" y="298"/>
                  </a:lnTo>
                  <a:lnTo>
                    <a:pt x="176" y="294"/>
                  </a:lnTo>
                  <a:lnTo>
                    <a:pt x="182" y="294"/>
                  </a:lnTo>
                  <a:lnTo>
                    <a:pt x="188" y="292"/>
                  </a:lnTo>
                  <a:lnTo>
                    <a:pt x="192" y="284"/>
                  </a:lnTo>
                  <a:lnTo>
                    <a:pt x="216" y="266"/>
                  </a:lnTo>
                  <a:lnTo>
                    <a:pt x="226" y="252"/>
                  </a:lnTo>
                  <a:lnTo>
                    <a:pt x="236" y="246"/>
                  </a:lnTo>
                  <a:lnTo>
                    <a:pt x="244" y="244"/>
                  </a:lnTo>
                  <a:lnTo>
                    <a:pt x="254" y="232"/>
                  </a:lnTo>
                  <a:lnTo>
                    <a:pt x="252" y="226"/>
                  </a:lnTo>
                  <a:lnTo>
                    <a:pt x="254" y="222"/>
                  </a:lnTo>
                  <a:lnTo>
                    <a:pt x="266" y="218"/>
                  </a:lnTo>
                  <a:lnTo>
                    <a:pt x="268" y="212"/>
                  </a:lnTo>
                  <a:lnTo>
                    <a:pt x="268" y="218"/>
                  </a:lnTo>
                  <a:lnTo>
                    <a:pt x="270" y="220"/>
                  </a:lnTo>
                  <a:lnTo>
                    <a:pt x="274" y="220"/>
                  </a:lnTo>
                  <a:lnTo>
                    <a:pt x="276" y="216"/>
                  </a:lnTo>
                  <a:lnTo>
                    <a:pt x="278" y="220"/>
                  </a:lnTo>
                  <a:lnTo>
                    <a:pt x="280" y="220"/>
                  </a:lnTo>
                  <a:lnTo>
                    <a:pt x="276" y="206"/>
                  </a:lnTo>
                  <a:lnTo>
                    <a:pt x="274" y="204"/>
                  </a:lnTo>
                  <a:lnTo>
                    <a:pt x="276" y="196"/>
                  </a:lnTo>
                  <a:lnTo>
                    <a:pt x="272" y="190"/>
                  </a:lnTo>
                  <a:lnTo>
                    <a:pt x="274" y="180"/>
                  </a:lnTo>
                  <a:lnTo>
                    <a:pt x="266" y="172"/>
                  </a:lnTo>
                  <a:lnTo>
                    <a:pt x="266" y="170"/>
                  </a:lnTo>
                  <a:lnTo>
                    <a:pt x="270" y="168"/>
                  </a:lnTo>
                  <a:lnTo>
                    <a:pt x="270" y="166"/>
                  </a:lnTo>
                  <a:lnTo>
                    <a:pt x="276" y="166"/>
                  </a:lnTo>
                  <a:lnTo>
                    <a:pt x="274" y="162"/>
                  </a:lnTo>
                  <a:lnTo>
                    <a:pt x="270" y="162"/>
                  </a:lnTo>
                  <a:lnTo>
                    <a:pt x="268" y="158"/>
                  </a:lnTo>
                  <a:lnTo>
                    <a:pt x="272" y="148"/>
                  </a:lnTo>
                  <a:lnTo>
                    <a:pt x="276" y="154"/>
                  </a:lnTo>
                  <a:lnTo>
                    <a:pt x="278" y="148"/>
                  </a:lnTo>
                  <a:lnTo>
                    <a:pt x="280" y="150"/>
                  </a:lnTo>
                  <a:lnTo>
                    <a:pt x="282" y="156"/>
                  </a:lnTo>
                  <a:lnTo>
                    <a:pt x="284" y="154"/>
                  </a:lnTo>
                  <a:lnTo>
                    <a:pt x="286" y="156"/>
                  </a:lnTo>
                  <a:lnTo>
                    <a:pt x="288" y="152"/>
                  </a:lnTo>
                  <a:lnTo>
                    <a:pt x="290" y="162"/>
                  </a:lnTo>
                  <a:lnTo>
                    <a:pt x="294" y="166"/>
                  </a:lnTo>
                  <a:lnTo>
                    <a:pt x="294" y="166"/>
                  </a:lnTo>
                  <a:lnTo>
                    <a:pt x="294" y="16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57" name="Freeform 831">
              <a:extLst>
                <a:ext uri="{FF2B5EF4-FFF2-40B4-BE49-F238E27FC236}">
                  <a16:creationId xmlns:a16="http://schemas.microsoft.com/office/drawing/2014/main" id="{BBCDD40A-9A41-41F0-8FB1-EC5A877CC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5063" y="3170238"/>
              <a:ext cx="673100" cy="330200"/>
            </a:xfrm>
            <a:custGeom>
              <a:avLst/>
              <a:gdLst/>
              <a:ahLst/>
              <a:cxnLst>
                <a:cxn ang="0">
                  <a:pos x="18" y="88"/>
                </a:cxn>
                <a:cxn ang="0">
                  <a:pos x="14" y="88"/>
                </a:cxn>
                <a:cxn ang="0">
                  <a:pos x="4" y="78"/>
                </a:cxn>
                <a:cxn ang="0">
                  <a:pos x="6" y="58"/>
                </a:cxn>
                <a:cxn ang="0">
                  <a:pos x="54" y="34"/>
                </a:cxn>
                <a:cxn ang="0">
                  <a:pos x="94" y="46"/>
                </a:cxn>
                <a:cxn ang="0">
                  <a:pos x="136" y="44"/>
                </a:cxn>
                <a:cxn ang="0">
                  <a:pos x="138" y="32"/>
                </a:cxn>
                <a:cxn ang="0">
                  <a:pos x="152" y="0"/>
                </a:cxn>
                <a:cxn ang="0">
                  <a:pos x="192" y="30"/>
                </a:cxn>
                <a:cxn ang="0">
                  <a:pos x="212" y="40"/>
                </a:cxn>
                <a:cxn ang="0">
                  <a:pos x="238" y="34"/>
                </a:cxn>
                <a:cxn ang="0">
                  <a:pos x="280" y="58"/>
                </a:cxn>
                <a:cxn ang="0">
                  <a:pos x="336" y="56"/>
                </a:cxn>
                <a:cxn ang="0">
                  <a:pos x="374" y="50"/>
                </a:cxn>
                <a:cxn ang="0">
                  <a:pos x="372" y="62"/>
                </a:cxn>
                <a:cxn ang="0">
                  <a:pos x="370" y="80"/>
                </a:cxn>
                <a:cxn ang="0">
                  <a:pos x="374" y="94"/>
                </a:cxn>
                <a:cxn ang="0">
                  <a:pos x="396" y="94"/>
                </a:cxn>
                <a:cxn ang="0">
                  <a:pos x="412" y="92"/>
                </a:cxn>
                <a:cxn ang="0">
                  <a:pos x="420" y="102"/>
                </a:cxn>
                <a:cxn ang="0">
                  <a:pos x="424" y="110"/>
                </a:cxn>
                <a:cxn ang="0">
                  <a:pos x="406" y="114"/>
                </a:cxn>
                <a:cxn ang="0">
                  <a:pos x="372" y="132"/>
                </a:cxn>
                <a:cxn ang="0">
                  <a:pos x="360" y="136"/>
                </a:cxn>
                <a:cxn ang="0">
                  <a:pos x="344" y="150"/>
                </a:cxn>
                <a:cxn ang="0">
                  <a:pos x="328" y="144"/>
                </a:cxn>
                <a:cxn ang="0">
                  <a:pos x="318" y="158"/>
                </a:cxn>
                <a:cxn ang="0">
                  <a:pos x="322" y="168"/>
                </a:cxn>
                <a:cxn ang="0">
                  <a:pos x="282" y="194"/>
                </a:cxn>
                <a:cxn ang="0">
                  <a:pos x="266" y="192"/>
                </a:cxn>
                <a:cxn ang="0">
                  <a:pos x="248" y="200"/>
                </a:cxn>
                <a:cxn ang="0">
                  <a:pos x="220" y="204"/>
                </a:cxn>
                <a:cxn ang="0">
                  <a:pos x="196" y="198"/>
                </a:cxn>
                <a:cxn ang="0">
                  <a:pos x="174" y="186"/>
                </a:cxn>
                <a:cxn ang="0">
                  <a:pos x="120" y="186"/>
                </a:cxn>
                <a:cxn ang="0">
                  <a:pos x="100" y="158"/>
                </a:cxn>
                <a:cxn ang="0">
                  <a:pos x="60" y="146"/>
                </a:cxn>
                <a:cxn ang="0">
                  <a:pos x="40" y="132"/>
                </a:cxn>
                <a:cxn ang="0">
                  <a:pos x="32" y="96"/>
                </a:cxn>
                <a:cxn ang="0">
                  <a:pos x="30" y="92"/>
                </a:cxn>
              </a:cxnLst>
              <a:rect l="0" t="0" r="r" b="b"/>
              <a:pathLst>
                <a:path w="424" h="208">
                  <a:moveTo>
                    <a:pt x="30" y="92"/>
                  </a:moveTo>
                  <a:lnTo>
                    <a:pt x="18" y="88"/>
                  </a:lnTo>
                  <a:lnTo>
                    <a:pt x="16" y="90"/>
                  </a:lnTo>
                  <a:lnTo>
                    <a:pt x="14" y="88"/>
                  </a:lnTo>
                  <a:lnTo>
                    <a:pt x="10" y="84"/>
                  </a:lnTo>
                  <a:lnTo>
                    <a:pt x="4" y="78"/>
                  </a:lnTo>
                  <a:lnTo>
                    <a:pt x="0" y="68"/>
                  </a:lnTo>
                  <a:lnTo>
                    <a:pt x="6" y="58"/>
                  </a:lnTo>
                  <a:lnTo>
                    <a:pt x="30" y="46"/>
                  </a:lnTo>
                  <a:lnTo>
                    <a:pt x="54" y="34"/>
                  </a:lnTo>
                  <a:lnTo>
                    <a:pt x="86" y="38"/>
                  </a:lnTo>
                  <a:lnTo>
                    <a:pt x="94" y="46"/>
                  </a:lnTo>
                  <a:lnTo>
                    <a:pt x="134" y="46"/>
                  </a:lnTo>
                  <a:lnTo>
                    <a:pt x="136" y="44"/>
                  </a:lnTo>
                  <a:lnTo>
                    <a:pt x="136" y="36"/>
                  </a:lnTo>
                  <a:lnTo>
                    <a:pt x="138" y="32"/>
                  </a:lnTo>
                  <a:lnTo>
                    <a:pt x="134" y="16"/>
                  </a:lnTo>
                  <a:lnTo>
                    <a:pt x="152" y="0"/>
                  </a:lnTo>
                  <a:lnTo>
                    <a:pt x="188" y="14"/>
                  </a:lnTo>
                  <a:lnTo>
                    <a:pt x="192" y="30"/>
                  </a:lnTo>
                  <a:lnTo>
                    <a:pt x="202" y="38"/>
                  </a:lnTo>
                  <a:lnTo>
                    <a:pt x="212" y="40"/>
                  </a:lnTo>
                  <a:lnTo>
                    <a:pt x="230" y="32"/>
                  </a:lnTo>
                  <a:lnTo>
                    <a:pt x="238" y="34"/>
                  </a:lnTo>
                  <a:lnTo>
                    <a:pt x="270" y="50"/>
                  </a:lnTo>
                  <a:lnTo>
                    <a:pt x="280" y="58"/>
                  </a:lnTo>
                  <a:lnTo>
                    <a:pt x="308" y="64"/>
                  </a:lnTo>
                  <a:lnTo>
                    <a:pt x="336" y="56"/>
                  </a:lnTo>
                  <a:lnTo>
                    <a:pt x="358" y="42"/>
                  </a:lnTo>
                  <a:lnTo>
                    <a:pt x="374" y="50"/>
                  </a:lnTo>
                  <a:lnTo>
                    <a:pt x="382" y="46"/>
                  </a:lnTo>
                  <a:lnTo>
                    <a:pt x="372" y="62"/>
                  </a:lnTo>
                  <a:lnTo>
                    <a:pt x="374" y="72"/>
                  </a:lnTo>
                  <a:lnTo>
                    <a:pt x="370" y="80"/>
                  </a:lnTo>
                  <a:lnTo>
                    <a:pt x="370" y="86"/>
                  </a:lnTo>
                  <a:lnTo>
                    <a:pt x="374" y="94"/>
                  </a:lnTo>
                  <a:lnTo>
                    <a:pt x="390" y="96"/>
                  </a:lnTo>
                  <a:lnTo>
                    <a:pt x="396" y="94"/>
                  </a:lnTo>
                  <a:lnTo>
                    <a:pt x="408" y="86"/>
                  </a:lnTo>
                  <a:lnTo>
                    <a:pt x="412" y="92"/>
                  </a:lnTo>
                  <a:lnTo>
                    <a:pt x="418" y="98"/>
                  </a:lnTo>
                  <a:lnTo>
                    <a:pt x="420" y="102"/>
                  </a:lnTo>
                  <a:lnTo>
                    <a:pt x="420" y="108"/>
                  </a:lnTo>
                  <a:lnTo>
                    <a:pt x="424" y="110"/>
                  </a:lnTo>
                  <a:lnTo>
                    <a:pt x="424" y="112"/>
                  </a:lnTo>
                  <a:lnTo>
                    <a:pt x="406" y="114"/>
                  </a:lnTo>
                  <a:lnTo>
                    <a:pt x="388" y="114"/>
                  </a:lnTo>
                  <a:lnTo>
                    <a:pt x="372" y="132"/>
                  </a:lnTo>
                  <a:lnTo>
                    <a:pt x="366" y="136"/>
                  </a:lnTo>
                  <a:lnTo>
                    <a:pt x="360" y="136"/>
                  </a:lnTo>
                  <a:lnTo>
                    <a:pt x="352" y="146"/>
                  </a:lnTo>
                  <a:lnTo>
                    <a:pt x="344" y="150"/>
                  </a:lnTo>
                  <a:lnTo>
                    <a:pt x="336" y="148"/>
                  </a:lnTo>
                  <a:lnTo>
                    <a:pt x="328" y="144"/>
                  </a:lnTo>
                  <a:lnTo>
                    <a:pt x="324" y="146"/>
                  </a:lnTo>
                  <a:lnTo>
                    <a:pt x="318" y="158"/>
                  </a:lnTo>
                  <a:lnTo>
                    <a:pt x="322" y="166"/>
                  </a:lnTo>
                  <a:lnTo>
                    <a:pt x="322" y="168"/>
                  </a:lnTo>
                  <a:lnTo>
                    <a:pt x="298" y="190"/>
                  </a:lnTo>
                  <a:lnTo>
                    <a:pt x="282" y="194"/>
                  </a:lnTo>
                  <a:lnTo>
                    <a:pt x="276" y="192"/>
                  </a:lnTo>
                  <a:lnTo>
                    <a:pt x="266" y="192"/>
                  </a:lnTo>
                  <a:lnTo>
                    <a:pt x="250" y="198"/>
                  </a:lnTo>
                  <a:lnTo>
                    <a:pt x="248" y="200"/>
                  </a:lnTo>
                  <a:lnTo>
                    <a:pt x="228" y="208"/>
                  </a:lnTo>
                  <a:lnTo>
                    <a:pt x="220" y="204"/>
                  </a:lnTo>
                  <a:lnTo>
                    <a:pt x="214" y="204"/>
                  </a:lnTo>
                  <a:lnTo>
                    <a:pt x="196" y="198"/>
                  </a:lnTo>
                  <a:lnTo>
                    <a:pt x="184" y="188"/>
                  </a:lnTo>
                  <a:lnTo>
                    <a:pt x="174" y="186"/>
                  </a:lnTo>
                  <a:lnTo>
                    <a:pt x="124" y="188"/>
                  </a:lnTo>
                  <a:lnTo>
                    <a:pt x="120" y="186"/>
                  </a:lnTo>
                  <a:lnTo>
                    <a:pt x="110" y="176"/>
                  </a:lnTo>
                  <a:lnTo>
                    <a:pt x="100" y="158"/>
                  </a:lnTo>
                  <a:lnTo>
                    <a:pt x="68" y="144"/>
                  </a:lnTo>
                  <a:lnTo>
                    <a:pt x="60" y="146"/>
                  </a:lnTo>
                  <a:lnTo>
                    <a:pt x="38" y="140"/>
                  </a:lnTo>
                  <a:lnTo>
                    <a:pt x="40" y="132"/>
                  </a:lnTo>
                  <a:lnTo>
                    <a:pt x="40" y="116"/>
                  </a:lnTo>
                  <a:lnTo>
                    <a:pt x="32" y="96"/>
                  </a:lnTo>
                  <a:lnTo>
                    <a:pt x="30" y="92"/>
                  </a:lnTo>
                  <a:lnTo>
                    <a:pt x="30" y="9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858" name="Group 857">
            <a:extLst>
              <a:ext uri="{FF2B5EF4-FFF2-40B4-BE49-F238E27FC236}">
                <a16:creationId xmlns:a16="http://schemas.microsoft.com/office/drawing/2014/main" id="{79B58EC0-86E3-49B2-8747-A4AD476BD4B0}"/>
              </a:ext>
            </a:extLst>
          </p:cNvPr>
          <p:cNvGrpSpPr/>
          <p:nvPr/>
        </p:nvGrpSpPr>
        <p:grpSpPr>
          <a:xfrm>
            <a:off x="603934" y="1403382"/>
            <a:ext cx="165068" cy="165068"/>
            <a:chOff x="5029200" y="3276600"/>
            <a:chExt cx="244398" cy="244398"/>
          </a:xfrm>
        </p:grpSpPr>
        <p:sp>
          <p:nvSpPr>
            <p:cNvPr id="859" name="Oval 858">
              <a:extLst>
                <a:ext uri="{FF2B5EF4-FFF2-40B4-BE49-F238E27FC236}">
                  <a16:creationId xmlns:a16="http://schemas.microsoft.com/office/drawing/2014/main" id="{6796A63D-1FCC-4CC5-AF6A-2D319732B641}"/>
                </a:ext>
              </a:extLst>
            </p:cNvPr>
            <p:cNvSpPr/>
            <p:nvPr/>
          </p:nvSpPr>
          <p:spPr>
            <a:xfrm>
              <a:off x="5029200" y="3276600"/>
              <a:ext cx="244398" cy="244398"/>
            </a:xfrm>
            <a:prstGeom prst="ellipse">
              <a:avLst/>
            </a:prstGeom>
            <a:gradFill rotWithShape="0"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50000"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>
              <a:outerShdw blurRad="38100" dist="12700" dir="2700000" algn="tl" rotWithShape="0">
                <a:prstClr val="black">
                  <a:alpha val="20000"/>
                </a:prstClr>
              </a:outerShdw>
            </a:effectLst>
          </p:spPr>
          <p:txBody>
            <a:bodyPr lIns="18288" tIns="18288" rIns="18288" bIns="18288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+mn-lt"/>
              </a:endParaRPr>
            </a:p>
          </p:txBody>
        </p:sp>
        <p:sp>
          <p:nvSpPr>
            <p:cNvPr id="860" name="Oval 859">
              <a:extLst>
                <a:ext uri="{FF2B5EF4-FFF2-40B4-BE49-F238E27FC236}">
                  <a16:creationId xmlns:a16="http://schemas.microsoft.com/office/drawing/2014/main" id="{F4F364B3-D7BD-4A69-99F0-28B8C32496EC}"/>
                </a:ext>
              </a:extLst>
            </p:cNvPr>
            <p:cNvSpPr/>
            <p:nvPr/>
          </p:nvSpPr>
          <p:spPr>
            <a:xfrm rot="5400000" flipV="1">
              <a:off x="5071426" y="3282913"/>
              <a:ext cx="154996" cy="156742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8000">
                  <a:srgbClr val="FFFFFF">
                    <a:alpha val="0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861" name="Group 860">
            <a:extLst>
              <a:ext uri="{FF2B5EF4-FFF2-40B4-BE49-F238E27FC236}">
                <a16:creationId xmlns:a16="http://schemas.microsoft.com/office/drawing/2014/main" id="{07ED483E-777E-4993-A095-55D07B93AC5F}"/>
              </a:ext>
            </a:extLst>
          </p:cNvPr>
          <p:cNvGrpSpPr/>
          <p:nvPr/>
        </p:nvGrpSpPr>
        <p:grpSpPr>
          <a:xfrm>
            <a:off x="1711325" y="1981200"/>
            <a:ext cx="165068" cy="165068"/>
            <a:chOff x="5029200" y="3276600"/>
            <a:chExt cx="244398" cy="244398"/>
          </a:xfrm>
        </p:grpSpPr>
        <p:sp>
          <p:nvSpPr>
            <p:cNvPr id="862" name="Oval 861">
              <a:extLst>
                <a:ext uri="{FF2B5EF4-FFF2-40B4-BE49-F238E27FC236}">
                  <a16:creationId xmlns:a16="http://schemas.microsoft.com/office/drawing/2014/main" id="{FAD276BA-F462-4835-AFF9-8D72C87CED8D}"/>
                </a:ext>
              </a:extLst>
            </p:cNvPr>
            <p:cNvSpPr/>
            <p:nvPr/>
          </p:nvSpPr>
          <p:spPr>
            <a:xfrm>
              <a:off x="5029200" y="3276600"/>
              <a:ext cx="244398" cy="244398"/>
            </a:xfrm>
            <a:prstGeom prst="ellipse">
              <a:avLst/>
            </a:prstGeom>
            <a:gradFill rotWithShape="0"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50000"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>
              <a:outerShdw blurRad="38100" dist="12700" dir="2700000" algn="tl" rotWithShape="0">
                <a:prstClr val="black">
                  <a:alpha val="20000"/>
                </a:prstClr>
              </a:outerShdw>
            </a:effectLst>
          </p:spPr>
          <p:txBody>
            <a:bodyPr lIns="18288" tIns="18288" rIns="18288" bIns="18288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+mn-lt"/>
              </a:endParaRPr>
            </a:p>
          </p:txBody>
        </p:sp>
        <p:sp>
          <p:nvSpPr>
            <p:cNvPr id="863" name="Oval 862">
              <a:extLst>
                <a:ext uri="{FF2B5EF4-FFF2-40B4-BE49-F238E27FC236}">
                  <a16:creationId xmlns:a16="http://schemas.microsoft.com/office/drawing/2014/main" id="{858D93B6-D88C-4216-BA16-3E4A1365BAD9}"/>
                </a:ext>
              </a:extLst>
            </p:cNvPr>
            <p:cNvSpPr/>
            <p:nvPr/>
          </p:nvSpPr>
          <p:spPr>
            <a:xfrm rot="5400000" flipV="1">
              <a:off x="5071426" y="3282913"/>
              <a:ext cx="154996" cy="156742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8000">
                  <a:srgbClr val="FFFFFF">
                    <a:alpha val="0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864" name="Group 863">
            <a:extLst>
              <a:ext uri="{FF2B5EF4-FFF2-40B4-BE49-F238E27FC236}">
                <a16:creationId xmlns:a16="http://schemas.microsoft.com/office/drawing/2014/main" id="{79DEFADB-5F83-44D1-B2A0-C47A8054426A}"/>
              </a:ext>
            </a:extLst>
          </p:cNvPr>
          <p:cNvGrpSpPr/>
          <p:nvPr/>
        </p:nvGrpSpPr>
        <p:grpSpPr>
          <a:xfrm>
            <a:off x="2930525" y="1828800"/>
            <a:ext cx="165068" cy="165068"/>
            <a:chOff x="5029200" y="3276600"/>
            <a:chExt cx="244398" cy="244398"/>
          </a:xfrm>
        </p:grpSpPr>
        <p:sp>
          <p:nvSpPr>
            <p:cNvPr id="865" name="Oval 864">
              <a:extLst>
                <a:ext uri="{FF2B5EF4-FFF2-40B4-BE49-F238E27FC236}">
                  <a16:creationId xmlns:a16="http://schemas.microsoft.com/office/drawing/2014/main" id="{E75DFCFD-A147-4304-B32F-1377D7494727}"/>
                </a:ext>
              </a:extLst>
            </p:cNvPr>
            <p:cNvSpPr/>
            <p:nvPr/>
          </p:nvSpPr>
          <p:spPr>
            <a:xfrm>
              <a:off x="5029200" y="3276600"/>
              <a:ext cx="244398" cy="244398"/>
            </a:xfrm>
            <a:prstGeom prst="ellipse">
              <a:avLst/>
            </a:prstGeom>
            <a:gradFill rotWithShape="0"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50000"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>
              <a:outerShdw blurRad="38100" dist="12700" dir="2700000" algn="tl" rotWithShape="0">
                <a:prstClr val="black">
                  <a:alpha val="20000"/>
                </a:prstClr>
              </a:outerShdw>
            </a:effectLst>
          </p:spPr>
          <p:txBody>
            <a:bodyPr lIns="18288" tIns="18288" rIns="18288" bIns="18288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+mn-lt"/>
              </a:endParaRPr>
            </a:p>
          </p:txBody>
        </p:sp>
        <p:sp>
          <p:nvSpPr>
            <p:cNvPr id="866" name="Oval 865">
              <a:extLst>
                <a:ext uri="{FF2B5EF4-FFF2-40B4-BE49-F238E27FC236}">
                  <a16:creationId xmlns:a16="http://schemas.microsoft.com/office/drawing/2014/main" id="{844D69AE-AF19-442F-B05A-7F02E039CA28}"/>
                </a:ext>
              </a:extLst>
            </p:cNvPr>
            <p:cNvSpPr/>
            <p:nvPr/>
          </p:nvSpPr>
          <p:spPr>
            <a:xfrm rot="5400000" flipV="1">
              <a:off x="5071426" y="3282913"/>
              <a:ext cx="154996" cy="156742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8000">
                  <a:srgbClr val="FFFFFF">
                    <a:alpha val="0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867" name="Group 866">
            <a:extLst>
              <a:ext uri="{FF2B5EF4-FFF2-40B4-BE49-F238E27FC236}">
                <a16:creationId xmlns:a16="http://schemas.microsoft.com/office/drawing/2014/main" id="{9BD5E98F-AD69-4710-8228-42D892E1D3AD}"/>
              </a:ext>
            </a:extLst>
          </p:cNvPr>
          <p:cNvGrpSpPr/>
          <p:nvPr/>
        </p:nvGrpSpPr>
        <p:grpSpPr>
          <a:xfrm>
            <a:off x="4759325" y="1447800"/>
            <a:ext cx="165068" cy="165068"/>
            <a:chOff x="5029200" y="3276600"/>
            <a:chExt cx="244398" cy="244398"/>
          </a:xfrm>
        </p:grpSpPr>
        <p:sp>
          <p:nvSpPr>
            <p:cNvPr id="868" name="Oval 867">
              <a:extLst>
                <a:ext uri="{FF2B5EF4-FFF2-40B4-BE49-F238E27FC236}">
                  <a16:creationId xmlns:a16="http://schemas.microsoft.com/office/drawing/2014/main" id="{B37B5554-29AC-4823-8A3F-7771CB1E26A2}"/>
                </a:ext>
              </a:extLst>
            </p:cNvPr>
            <p:cNvSpPr/>
            <p:nvPr/>
          </p:nvSpPr>
          <p:spPr>
            <a:xfrm>
              <a:off x="5029200" y="3276600"/>
              <a:ext cx="244398" cy="244398"/>
            </a:xfrm>
            <a:prstGeom prst="ellipse">
              <a:avLst/>
            </a:prstGeom>
            <a:gradFill rotWithShape="0"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50000"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>
              <a:outerShdw blurRad="38100" dist="12700" dir="2700000" algn="tl" rotWithShape="0">
                <a:prstClr val="black">
                  <a:alpha val="20000"/>
                </a:prstClr>
              </a:outerShdw>
            </a:effectLst>
          </p:spPr>
          <p:txBody>
            <a:bodyPr lIns="18288" tIns="18288" rIns="18288" bIns="18288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+mn-lt"/>
              </a:endParaRPr>
            </a:p>
          </p:txBody>
        </p:sp>
        <p:sp>
          <p:nvSpPr>
            <p:cNvPr id="869" name="Oval 868">
              <a:extLst>
                <a:ext uri="{FF2B5EF4-FFF2-40B4-BE49-F238E27FC236}">
                  <a16:creationId xmlns:a16="http://schemas.microsoft.com/office/drawing/2014/main" id="{9A9BACB6-CD37-4869-B0E7-D57792CE8772}"/>
                </a:ext>
              </a:extLst>
            </p:cNvPr>
            <p:cNvSpPr/>
            <p:nvPr/>
          </p:nvSpPr>
          <p:spPr>
            <a:xfrm rot="5400000" flipV="1">
              <a:off x="5071426" y="3282913"/>
              <a:ext cx="154996" cy="156742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8000">
                  <a:srgbClr val="FFFFFF">
                    <a:alpha val="0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870" name="Group 869">
            <a:extLst>
              <a:ext uri="{FF2B5EF4-FFF2-40B4-BE49-F238E27FC236}">
                <a16:creationId xmlns:a16="http://schemas.microsoft.com/office/drawing/2014/main" id="{0205BA32-F8EA-4BD6-BC99-DE7EC9F08D5A}"/>
              </a:ext>
            </a:extLst>
          </p:cNvPr>
          <p:cNvGrpSpPr/>
          <p:nvPr/>
        </p:nvGrpSpPr>
        <p:grpSpPr>
          <a:xfrm>
            <a:off x="4759325" y="3048000"/>
            <a:ext cx="165068" cy="165068"/>
            <a:chOff x="5029200" y="3276600"/>
            <a:chExt cx="244398" cy="244398"/>
          </a:xfrm>
        </p:grpSpPr>
        <p:sp>
          <p:nvSpPr>
            <p:cNvPr id="871" name="Oval 870">
              <a:extLst>
                <a:ext uri="{FF2B5EF4-FFF2-40B4-BE49-F238E27FC236}">
                  <a16:creationId xmlns:a16="http://schemas.microsoft.com/office/drawing/2014/main" id="{99F1C7E5-D3A4-4D3D-9679-016556371241}"/>
                </a:ext>
              </a:extLst>
            </p:cNvPr>
            <p:cNvSpPr/>
            <p:nvPr/>
          </p:nvSpPr>
          <p:spPr>
            <a:xfrm>
              <a:off x="5029200" y="3276600"/>
              <a:ext cx="244398" cy="244398"/>
            </a:xfrm>
            <a:prstGeom prst="ellipse">
              <a:avLst/>
            </a:prstGeom>
            <a:gradFill rotWithShape="0"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50000"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>
              <a:outerShdw blurRad="38100" dist="12700" dir="2700000" algn="tl" rotWithShape="0">
                <a:prstClr val="black">
                  <a:alpha val="20000"/>
                </a:prstClr>
              </a:outerShdw>
            </a:effectLst>
          </p:spPr>
          <p:txBody>
            <a:bodyPr lIns="18288" tIns="18288" rIns="18288" bIns="18288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+mn-lt"/>
              </a:endParaRPr>
            </a:p>
          </p:txBody>
        </p:sp>
        <p:sp>
          <p:nvSpPr>
            <p:cNvPr id="872" name="Oval 871">
              <a:extLst>
                <a:ext uri="{FF2B5EF4-FFF2-40B4-BE49-F238E27FC236}">
                  <a16:creationId xmlns:a16="http://schemas.microsoft.com/office/drawing/2014/main" id="{90DEB51F-E8C7-4D59-A92F-EC755D538E8F}"/>
                </a:ext>
              </a:extLst>
            </p:cNvPr>
            <p:cNvSpPr/>
            <p:nvPr/>
          </p:nvSpPr>
          <p:spPr>
            <a:xfrm rot="5400000" flipV="1">
              <a:off x="5071426" y="3282913"/>
              <a:ext cx="154996" cy="156742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8000">
                  <a:srgbClr val="FFFFFF">
                    <a:alpha val="0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873" name="Group 872">
            <a:extLst>
              <a:ext uri="{FF2B5EF4-FFF2-40B4-BE49-F238E27FC236}">
                <a16:creationId xmlns:a16="http://schemas.microsoft.com/office/drawing/2014/main" id="{9F37D32F-7E94-459F-B97D-6970D0FA2C52}"/>
              </a:ext>
            </a:extLst>
          </p:cNvPr>
          <p:cNvGrpSpPr/>
          <p:nvPr/>
        </p:nvGrpSpPr>
        <p:grpSpPr>
          <a:xfrm>
            <a:off x="2701925" y="2438400"/>
            <a:ext cx="165068" cy="165068"/>
            <a:chOff x="5029200" y="3276600"/>
            <a:chExt cx="244398" cy="244398"/>
          </a:xfrm>
        </p:grpSpPr>
        <p:sp>
          <p:nvSpPr>
            <p:cNvPr id="874" name="Oval 873">
              <a:extLst>
                <a:ext uri="{FF2B5EF4-FFF2-40B4-BE49-F238E27FC236}">
                  <a16:creationId xmlns:a16="http://schemas.microsoft.com/office/drawing/2014/main" id="{006588E7-9068-46CC-A6AB-C3B75A782369}"/>
                </a:ext>
              </a:extLst>
            </p:cNvPr>
            <p:cNvSpPr/>
            <p:nvPr/>
          </p:nvSpPr>
          <p:spPr>
            <a:xfrm>
              <a:off x="5029200" y="3276600"/>
              <a:ext cx="244398" cy="244398"/>
            </a:xfrm>
            <a:prstGeom prst="ellipse">
              <a:avLst/>
            </a:prstGeom>
            <a:gradFill rotWithShape="0"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50000"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>
              <a:outerShdw blurRad="38100" dist="12700" dir="2700000" algn="tl" rotWithShape="0">
                <a:prstClr val="black">
                  <a:alpha val="20000"/>
                </a:prstClr>
              </a:outerShdw>
            </a:effectLst>
          </p:spPr>
          <p:txBody>
            <a:bodyPr lIns="18288" tIns="18288" rIns="18288" bIns="18288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+mn-lt"/>
              </a:endParaRPr>
            </a:p>
          </p:txBody>
        </p:sp>
        <p:sp>
          <p:nvSpPr>
            <p:cNvPr id="875" name="Oval 874">
              <a:extLst>
                <a:ext uri="{FF2B5EF4-FFF2-40B4-BE49-F238E27FC236}">
                  <a16:creationId xmlns:a16="http://schemas.microsoft.com/office/drawing/2014/main" id="{2007F436-3F34-4E09-ACCA-0D30B0628A88}"/>
                </a:ext>
              </a:extLst>
            </p:cNvPr>
            <p:cNvSpPr/>
            <p:nvPr/>
          </p:nvSpPr>
          <p:spPr>
            <a:xfrm rot="5400000" flipV="1">
              <a:off x="5071426" y="3282913"/>
              <a:ext cx="154996" cy="156742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8000">
                  <a:srgbClr val="FFFFFF">
                    <a:alpha val="0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876" name="Group 875">
            <a:extLst>
              <a:ext uri="{FF2B5EF4-FFF2-40B4-BE49-F238E27FC236}">
                <a16:creationId xmlns:a16="http://schemas.microsoft.com/office/drawing/2014/main" id="{C2C78099-B192-40CE-9A59-A0861B4448AB}"/>
              </a:ext>
            </a:extLst>
          </p:cNvPr>
          <p:cNvGrpSpPr/>
          <p:nvPr/>
        </p:nvGrpSpPr>
        <p:grpSpPr>
          <a:xfrm>
            <a:off x="1939925" y="2438400"/>
            <a:ext cx="165068" cy="165068"/>
            <a:chOff x="5029200" y="3276600"/>
            <a:chExt cx="244398" cy="244398"/>
          </a:xfrm>
        </p:grpSpPr>
        <p:sp>
          <p:nvSpPr>
            <p:cNvPr id="877" name="Oval 876">
              <a:extLst>
                <a:ext uri="{FF2B5EF4-FFF2-40B4-BE49-F238E27FC236}">
                  <a16:creationId xmlns:a16="http://schemas.microsoft.com/office/drawing/2014/main" id="{8838EEF2-26A7-4CC5-9530-264102DA4D70}"/>
                </a:ext>
              </a:extLst>
            </p:cNvPr>
            <p:cNvSpPr/>
            <p:nvPr/>
          </p:nvSpPr>
          <p:spPr>
            <a:xfrm>
              <a:off x="5029200" y="3276600"/>
              <a:ext cx="244398" cy="244398"/>
            </a:xfrm>
            <a:prstGeom prst="ellipse">
              <a:avLst/>
            </a:prstGeom>
            <a:gradFill rotWithShape="0"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50000"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>
              <a:outerShdw blurRad="38100" dist="12700" dir="2700000" algn="tl" rotWithShape="0">
                <a:prstClr val="black">
                  <a:alpha val="20000"/>
                </a:prstClr>
              </a:outerShdw>
            </a:effectLst>
          </p:spPr>
          <p:txBody>
            <a:bodyPr lIns="18288" tIns="18288" rIns="18288" bIns="18288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+mn-lt"/>
              </a:endParaRPr>
            </a:p>
          </p:txBody>
        </p:sp>
        <p:sp>
          <p:nvSpPr>
            <p:cNvPr id="878" name="Oval 877">
              <a:extLst>
                <a:ext uri="{FF2B5EF4-FFF2-40B4-BE49-F238E27FC236}">
                  <a16:creationId xmlns:a16="http://schemas.microsoft.com/office/drawing/2014/main" id="{F1BFBED0-70C3-4A3A-BD11-EEFE59D0CFB8}"/>
                </a:ext>
              </a:extLst>
            </p:cNvPr>
            <p:cNvSpPr/>
            <p:nvPr/>
          </p:nvSpPr>
          <p:spPr>
            <a:xfrm rot="5400000" flipV="1">
              <a:off x="5071426" y="3282913"/>
              <a:ext cx="154996" cy="156742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8000">
                  <a:srgbClr val="FFFFFF">
                    <a:alpha val="0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879" name="Group 878">
            <a:extLst>
              <a:ext uri="{FF2B5EF4-FFF2-40B4-BE49-F238E27FC236}">
                <a16:creationId xmlns:a16="http://schemas.microsoft.com/office/drawing/2014/main" id="{96624CF9-4759-4F0C-BD87-9D532CBD8B22}"/>
              </a:ext>
            </a:extLst>
          </p:cNvPr>
          <p:cNvGrpSpPr/>
          <p:nvPr/>
        </p:nvGrpSpPr>
        <p:grpSpPr>
          <a:xfrm>
            <a:off x="2168525" y="2590800"/>
            <a:ext cx="165068" cy="165068"/>
            <a:chOff x="5029200" y="3276600"/>
            <a:chExt cx="244398" cy="244398"/>
          </a:xfrm>
        </p:grpSpPr>
        <p:sp>
          <p:nvSpPr>
            <p:cNvPr id="880" name="Oval 879">
              <a:extLst>
                <a:ext uri="{FF2B5EF4-FFF2-40B4-BE49-F238E27FC236}">
                  <a16:creationId xmlns:a16="http://schemas.microsoft.com/office/drawing/2014/main" id="{701288DC-E16B-49DB-8356-D06FB85BF876}"/>
                </a:ext>
              </a:extLst>
            </p:cNvPr>
            <p:cNvSpPr/>
            <p:nvPr/>
          </p:nvSpPr>
          <p:spPr>
            <a:xfrm>
              <a:off x="5029200" y="3276600"/>
              <a:ext cx="244398" cy="244398"/>
            </a:xfrm>
            <a:prstGeom prst="ellipse">
              <a:avLst/>
            </a:prstGeom>
            <a:gradFill rotWithShape="0"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50000"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>
              <a:outerShdw blurRad="38100" dist="12700" dir="2700000" algn="tl" rotWithShape="0">
                <a:prstClr val="black">
                  <a:alpha val="20000"/>
                </a:prstClr>
              </a:outerShdw>
            </a:effectLst>
          </p:spPr>
          <p:txBody>
            <a:bodyPr lIns="18288" tIns="18288" rIns="18288" bIns="18288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+mn-lt"/>
              </a:endParaRPr>
            </a:p>
          </p:txBody>
        </p:sp>
        <p:sp>
          <p:nvSpPr>
            <p:cNvPr id="881" name="Oval 880">
              <a:extLst>
                <a:ext uri="{FF2B5EF4-FFF2-40B4-BE49-F238E27FC236}">
                  <a16:creationId xmlns:a16="http://schemas.microsoft.com/office/drawing/2014/main" id="{D37DC08A-7F0F-43FA-BBD9-60DA84DC7AC0}"/>
                </a:ext>
              </a:extLst>
            </p:cNvPr>
            <p:cNvSpPr/>
            <p:nvPr/>
          </p:nvSpPr>
          <p:spPr>
            <a:xfrm rot="5400000" flipV="1">
              <a:off x="5071426" y="3282913"/>
              <a:ext cx="154996" cy="156742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8000">
                  <a:srgbClr val="FFFFFF">
                    <a:alpha val="0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882" name="Group 881">
            <a:extLst>
              <a:ext uri="{FF2B5EF4-FFF2-40B4-BE49-F238E27FC236}">
                <a16:creationId xmlns:a16="http://schemas.microsoft.com/office/drawing/2014/main" id="{FEA3AE80-2E7B-4DA0-8F93-BE7C6F3A3F39}"/>
              </a:ext>
            </a:extLst>
          </p:cNvPr>
          <p:cNvGrpSpPr/>
          <p:nvPr/>
        </p:nvGrpSpPr>
        <p:grpSpPr>
          <a:xfrm>
            <a:off x="3006725" y="1295400"/>
            <a:ext cx="165068" cy="165068"/>
            <a:chOff x="5029200" y="3276600"/>
            <a:chExt cx="244398" cy="244398"/>
          </a:xfrm>
        </p:grpSpPr>
        <p:sp>
          <p:nvSpPr>
            <p:cNvPr id="883" name="Oval 882">
              <a:extLst>
                <a:ext uri="{FF2B5EF4-FFF2-40B4-BE49-F238E27FC236}">
                  <a16:creationId xmlns:a16="http://schemas.microsoft.com/office/drawing/2014/main" id="{0916AF05-2F7A-4418-83C2-BDAE4453E464}"/>
                </a:ext>
              </a:extLst>
            </p:cNvPr>
            <p:cNvSpPr/>
            <p:nvPr/>
          </p:nvSpPr>
          <p:spPr>
            <a:xfrm>
              <a:off x="5029200" y="3276600"/>
              <a:ext cx="244398" cy="244398"/>
            </a:xfrm>
            <a:prstGeom prst="ellipse">
              <a:avLst/>
            </a:prstGeom>
            <a:gradFill rotWithShape="0"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50000"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>
              <a:outerShdw blurRad="38100" dist="12700" dir="2700000" algn="tl" rotWithShape="0">
                <a:prstClr val="black">
                  <a:alpha val="20000"/>
                </a:prstClr>
              </a:outerShdw>
            </a:effectLst>
          </p:spPr>
          <p:txBody>
            <a:bodyPr lIns="18288" tIns="18288" rIns="18288" bIns="18288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+mn-lt"/>
              </a:endParaRPr>
            </a:p>
          </p:txBody>
        </p:sp>
        <p:sp>
          <p:nvSpPr>
            <p:cNvPr id="884" name="Oval 883">
              <a:extLst>
                <a:ext uri="{FF2B5EF4-FFF2-40B4-BE49-F238E27FC236}">
                  <a16:creationId xmlns:a16="http://schemas.microsoft.com/office/drawing/2014/main" id="{ABBA8FF9-19C9-4E08-8F69-D5BCF95174E5}"/>
                </a:ext>
              </a:extLst>
            </p:cNvPr>
            <p:cNvSpPr/>
            <p:nvPr/>
          </p:nvSpPr>
          <p:spPr>
            <a:xfrm rot="5400000" flipV="1">
              <a:off x="5071426" y="3282913"/>
              <a:ext cx="154996" cy="156742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8000">
                  <a:srgbClr val="FFFFFF">
                    <a:alpha val="0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65FB8-1375-4A4D-9A52-070B2D20790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568700" y="850900"/>
            <a:ext cx="990600" cy="4572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anchor="ctr"/>
          <a:lstStyle>
            <a:lvl1pPr marL="0" indent="0" algn="l"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</a:defRPr>
            </a:lvl1pPr>
            <a:lvl2pPr marL="457200" indent="0" algn="l">
              <a:buFont typeface="Arial" panose="020B0604020202020204" pitchFamily="34" charset="0"/>
              <a:buNone/>
              <a:defRPr sz="1050"/>
            </a:lvl2pPr>
            <a:lvl3pPr marL="914400" indent="0" algn="l">
              <a:buFont typeface="Arial" panose="020B0604020202020204" pitchFamily="34" charset="0"/>
              <a:buNone/>
              <a:defRPr sz="1000"/>
            </a:lvl3pPr>
            <a:lvl4pPr marL="1371600" indent="0" algn="l">
              <a:buFont typeface="Arial" panose="020B0604020202020204" pitchFamily="34" charset="0"/>
              <a:buNone/>
              <a:defRPr sz="900"/>
            </a:lvl4pPr>
            <a:lvl5pPr marL="1828800" indent="0" algn="l">
              <a:buFont typeface="Arial" panose="020B0604020202020204" pitchFamily="34" charset="0"/>
              <a:buNone/>
              <a:defRPr sz="9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02" name="Line Callout 2 (Accent Bar) 907">
            <a:extLst>
              <a:ext uri="{FF2B5EF4-FFF2-40B4-BE49-F238E27FC236}">
                <a16:creationId xmlns:a16="http://schemas.microsoft.com/office/drawing/2014/main" id="{86103187-24A0-4EBD-9657-87B8937D5A67}"/>
              </a:ext>
            </a:extLst>
          </p:cNvPr>
          <p:cNvSpPr/>
          <p:nvPr/>
        </p:nvSpPr>
        <p:spPr bwMode="auto">
          <a:xfrm>
            <a:off x="3568700" y="850900"/>
            <a:ext cx="990600" cy="457200"/>
          </a:xfrm>
          <a:prstGeom prst="accentCallout2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+mj-lt"/>
              <a:cs typeface="Arial"/>
            </a:endParaRPr>
          </a:p>
        </p:txBody>
      </p:sp>
      <p:graphicFrame>
        <p:nvGraphicFramePr>
          <p:cNvPr id="903" name="Chart 902">
            <a:extLst>
              <a:ext uri="{FF2B5EF4-FFF2-40B4-BE49-F238E27FC236}">
                <a16:creationId xmlns:a16="http://schemas.microsoft.com/office/drawing/2014/main" id="{F6CB590D-23EF-48F0-B236-8E0752C751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316752"/>
              </p:ext>
            </p:extLst>
          </p:nvPr>
        </p:nvGraphicFramePr>
        <p:xfrm>
          <a:off x="6335712" y="2133600"/>
          <a:ext cx="5638800" cy="42131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27" name="Title 926">
            <a:extLst>
              <a:ext uri="{FF2B5EF4-FFF2-40B4-BE49-F238E27FC236}">
                <a16:creationId xmlns:a16="http://schemas.microsoft.com/office/drawing/2014/main" id="{35AE5A41-5862-46E3-9C5F-50466C98CE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27648" y="228600"/>
            <a:ext cx="5458968" cy="61264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84641-055B-440A-BBD7-0B4C736A1B3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27648" y="850900"/>
            <a:ext cx="3273552" cy="15905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800">
                <a:solidFill>
                  <a:schemeClr val="bg2">
                    <a:lumMod val="9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99%</a:t>
            </a:r>
          </a:p>
        </p:txBody>
      </p:sp>
      <p:sp>
        <p:nvSpPr>
          <p:cNvPr id="885" name="Text Placeholder 884">
            <a:extLst>
              <a:ext uri="{FF2B5EF4-FFF2-40B4-BE49-F238E27FC236}">
                <a16:creationId xmlns:a16="http://schemas.microsoft.com/office/drawing/2014/main" id="{49A7668B-EEF9-4478-9C23-620BD67381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46920" y="1063752"/>
            <a:ext cx="2139696" cy="13776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87" name="Text Placeholder 886">
            <a:extLst>
              <a:ext uri="{FF2B5EF4-FFF2-40B4-BE49-F238E27FC236}">
                <a16:creationId xmlns:a16="http://schemas.microsoft.com/office/drawing/2014/main" id="{174E2260-6CFD-4292-BBFB-95605D05CF2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8912" y="5102352"/>
            <a:ext cx="1490472" cy="61264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/>
              <a:t>12%</a:t>
            </a:r>
          </a:p>
        </p:txBody>
      </p:sp>
      <p:sp>
        <p:nvSpPr>
          <p:cNvPr id="889" name="Text Placeholder 888">
            <a:extLst>
              <a:ext uri="{FF2B5EF4-FFF2-40B4-BE49-F238E27FC236}">
                <a16:creationId xmlns:a16="http://schemas.microsoft.com/office/drawing/2014/main" id="{B56620EF-61AF-4EED-BA31-140E46C490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" y="5715000"/>
            <a:ext cx="1490472" cy="1143000"/>
          </a:xfrm>
          <a:prstGeom prst="rect">
            <a:avLst/>
          </a:prstGeo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01" name="Text Placeholder 886">
            <a:extLst>
              <a:ext uri="{FF2B5EF4-FFF2-40B4-BE49-F238E27FC236}">
                <a16:creationId xmlns:a16="http://schemas.microsoft.com/office/drawing/2014/main" id="{628F9BA9-36FB-40CB-98C2-A56F560676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77440" y="5102352"/>
            <a:ext cx="1490472" cy="61264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45%</a:t>
            </a:r>
          </a:p>
        </p:txBody>
      </p:sp>
      <p:sp>
        <p:nvSpPr>
          <p:cNvPr id="910" name="Text Placeholder 888">
            <a:extLst>
              <a:ext uri="{FF2B5EF4-FFF2-40B4-BE49-F238E27FC236}">
                <a16:creationId xmlns:a16="http://schemas.microsoft.com/office/drawing/2014/main" id="{488582E2-60A2-474F-9DC0-FE0EE148C12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377440" y="5715000"/>
            <a:ext cx="1490472" cy="1143000"/>
          </a:xfrm>
          <a:prstGeom prst="rect">
            <a:avLst/>
          </a:prstGeo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11" name="Text Placeholder 886">
            <a:extLst>
              <a:ext uri="{FF2B5EF4-FFF2-40B4-BE49-F238E27FC236}">
                <a16:creationId xmlns:a16="http://schemas.microsoft.com/office/drawing/2014/main" id="{4C3A2C77-3500-473D-9DDF-BC5F0BB99CF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06824" y="5102352"/>
            <a:ext cx="1490472" cy="61264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/>
              <a:t>55%</a:t>
            </a:r>
          </a:p>
        </p:txBody>
      </p:sp>
      <p:sp>
        <p:nvSpPr>
          <p:cNvPr id="912" name="Text Placeholder 888">
            <a:extLst>
              <a:ext uri="{FF2B5EF4-FFF2-40B4-BE49-F238E27FC236}">
                <a16:creationId xmlns:a16="http://schemas.microsoft.com/office/drawing/2014/main" id="{5A17A936-7B55-485B-860F-4E52506BD6A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06824" y="5715000"/>
            <a:ext cx="1490472" cy="1143000"/>
          </a:xfrm>
          <a:prstGeom prst="rect">
            <a:avLst/>
          </a:prstGeo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91" name="Text Placeholder 890">
            <a:extLst>
              <a:ext uri="{FF2B5EF4-FFF2-40B4-BE49-F238E27FC236}">
                <a16:creationId xmlns:a16="http://schemas.microsoft.com/office/drawing/2014/main" id="{011882F1-7410-499B-AEDA-86DE79208D5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19672" y="6172200"/>
            <a:ext cx="804672" cy="2651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/>
          <a:lstStyle>
            <a:lvl1pPr marL="0" indent="0" algn="ctr">
              <a:buNone/>
              <a:defRPr sz="1100">
                <a:latin typeface="+mj-lt"/>
              </a:defRPr>
            </a:lvl1pPr>
          </a:lstStyle>
          <a:p>
            <a:pPr lvl="0"/>
            <a:r>
              <a:rPr lang="en-US"/>
              <a:t>Category 1</a:t>
            </a:r>
          </a:p>
        </p:txBody>
      </p:sp>
      <p:sp>
        <p:nvSpPr>
          <p:cNvPr id="913" name="Text Placeholder 890">
            <a:extLst>
              <a:ext uri="{FF2B5EF4-FFF2-40B4-BE49-F238E27FC236}">
                <a16:creationId xmlns:a16="http://schemas.microsoft.com/office/drawing/2014/main" id="{DAC1058E-3000-4153-80FC-621477D8172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406640" y="6172200"/>
            <a:ext cx="804672" cy="2651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/>
          <a:lstStyle>
            <a:lvl1pPr marL="0" indent="0" algn="ctr">
              <a:buNone/>
              <a:defRPr sz="1100">
                <a:latin typeface="+mj-lt"/>
              </a:defRPr>
            </a:lvl1pPr>
          </a:lstStyle>
          <a:p>
            <a:pPr lvl="0"/>
            <a:r>
              <a:rPr lang="en-US"/>
              <a:t>Category 2</a:t>
            </a:r>
          </a:p>
        </p:txBody>
      </p:sp>
      <p:sp>
        <p:nvSpPr>
          <p:cNvPr id="914" name="Text Placeholder 890">
            <a:extLst>
              <a:ext uri="{FF2B5EF4-FFF2-40B4-BE49-F238E27FC236}">
                <a16:creationId xmlns:a16="http://schemas.microsoft.com/office/drawing/2014/main" id="{296B2C8A-2970-46A8-9F50-1B94B590781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02752" y="6172200"/>
            <a:ext cx="804672" cy="2651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/>
          <a:lstStyle>
            <a:lvl1pPr marL="0" indent="0" algn="ctr">
              <a:buNone/>
              <a:defRPr sz="1100">
                <a:latin typeface="+mj-lt"/>
              </a:defRPr>
            </a:lvl1pPr>
          </a:lstStyle>
          <a:p>
            <a:pPr lvl="0"/>
            <a:r>
              <a:rPr lang="en-US"/>
              <a:t>Category 3</a:t>
            </a:r>
          </a:p>
        </p:txBody>
      </p:sp>
      <p:sp>
        <p:nvSpPr>
          <p:cNvPr id="915" name="Text Placeholder 890">
            <a:extLst>
              <a:ext uri="{FF2B5EF4-FFF2-40B4-BE49-F238E27FC236}">
                <a16:creationId xmlns:a16="http://schemas.microsoft.com/office/drawing/2014/main" id="{D3E07E62-28B2-42A6-B3BF-E4BB5BBFE57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89720" y="6172200"/>
            <a:ext cx="822960" cy="2651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/>
          <a:lstStyle>
            <a:lvl1pPr marL="0" indent="0" algn="ctr">
              <a:buNone/>
              <a:defRPr sz="1100">
                <a:latin typeface="+mj-lt"/>
              </a:defRPr>
            </a:lvl1pPr>
          </a:lstStyle>
          <a:p>
            <a:pPr lvl="0"/>
            <a:r>
              <a:rPr lang="en-US"/>
              <a:t>Category 4</a:t>
            </a:r>
          </a:p>
        </p:txBody>
      </p:sp>
      <p:sp>
        <p:nvSpPr>
          <p:cNvPr id="916" name="Text Placeholder 890">
            <a:extLst>
              <a:ext uri="{FF2B5EF4-FFF2-40B4-BE49-F238E27FC236}">
                <a16:creationId xmlns:a16="http://schemas.microsoft.com/office/drawing/2014/main" id="{D9529164-C23B-4A16-81D3-28AB81A01A3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085832" y="6172200"/>
            <a:ext cx="822960" cy="2651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/>
          <a:lstStyle>
            <a:lvl1pPr marL="0" indent="0" algn="ctr">
              <a:buNone/>
              <a:defRPr sz="1100">
                <a:latin typeface="+mj-lt"/>
              </a:defRPr>
            </a:lvl1pPr>
          </a:lstStyle>
          <a:p>
            <a:pPr lvl="0"/>
            <a:r>
              <a:rPr lang="en-US"/>
              <a:t>Category 5</a:t>
            </a:r>
          </a:p>
        </p:txBody>
      </p:sp>
      <p:sp>
        <p:nvSpPr>
          <p:cNvPr id="917" name="Text Placeholder 890">
            <a:extLst>
              <a:ext uri="{FF2B5EF4-FFF2-40B4-BE49-F238E27FC236}">
                <a16:creationId xmlns:a16="http://schemas.microsoft.com/office/drawing/2014/main" id="{2F645172-1E37-495C-8F9A-1E23E0FF6EF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981944" y="6172200"/>
            <a:ext cx="804672" cy="2651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/>
          <a:lstStyle>
            <a:lvl1pPr marL="0" indent="0" algn="ctr">
              <a:buNone/>
              <a:defRPr sz="1100">
                <a:latin typeface="+mj-lt"/>
              </a:defRPr>
            </a:lvl1pPr>
          </a:lstStyle>
          <a:p>
            <a:pPr lvl="0"/>
            <a:r>
              <a:rPr lang="en-US"/>
              <a:t>Category 6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3C5D8FF-2B04-4298-930F-8965B2B1CA6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693218" y="3045587"/>
            <a:ext cx="457390" cy="339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500">
                <a:solidFill>
                  <a:schemeClr val="bg1"/>
                </a:solidFill>
              </a:defRPr>
            </a:lvl2pPr>
            <a:lvl3pPr marL="914400" indent="0">
              <a:buNone/>
              <a:defRPr sz="400">
                <a:solidFill>
                  <a:schemeClr val="bg1"/>
                </a:solidFill>
              </a:defRPr>
            </a:lvl3pPr>
            <a:lvl4pPr marL="1371600" indent="0">
              <a:buNone/>
              <a:defRPr sz="300">
                <a:solidFill>
                  <a:schemeClr val="bg1"/>
                </a:solidFill>
              </a:defRPr>
            </a:lvl4pPr>
            <a:lvl5pPr marL="1828800" indent="0">
              <a:buNone/>
              <a:defRPr sz="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24</a:t>
            </a:r>
          </a:p>
        </p:txBody>
      </p:sp>
      <p:sp>
        <p:nvSpPr>
          <p:cNvPr id="898" name="Text Placeholder 8">
            <a:extLst>
              <a:ext uri="{FF2B5EF4-FFF2-40B4-BE49-F238E27FC236}">
                <a16:creationId xmlns:a16="http://schemas.microsoft.com/office/drawing/2014/main" id="{09C4B636-AAD5-4640-A475-E38802FC36F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702362" y="4236339"/>
            <a:ext cx="457390" cy="339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500">
                <a:solidFill>
                  <a:schemeClr val="bg1"/>
                </a:solidFill>
              </a:defRPr>
            </a:lvl2pPr>
            <a:lvl3pPr marL="914400" indent="0">
              <a:buNone/>
              <a:defRPr sz="400">
                <a:solidFill>
                  <a:schemeClr val="bg1"/>
                </a:solidFill>
              </a:defRPr>
            </a:lvl3pPr>
            <a:lvl4pPr marL="1371600" indent="0">
              <a:buNone/>
              <a:defRPr sz="300">
                <a:solidFill>
                  <a:schemeClr val="bg1"/>
                </a:solidFill>
              </a:defRPr>
            </a:lvl4pPr>
            <a:lvl5pPr marL="1828800" indent="0">
              <a:buNone/>
              <a:defRPr sz="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43</a:t>
            </a:r>
          </a:p>
        </p:txBody>
      </p:sp>
      <p:sp>
        <p:nvSpPr>
          <p:cNvPr id="899" name="Text Placeholder 8">
            <a:extLst>
              <a:ext uri="{FF2B5EF4-FFF2-40B4-BE49-F238E27FC236}">
                <a16:creationId xmlns:a16="http://schemas.microsoft.com/office/drawing/2014/main" id="{07E8688D-ABD8-4E96-945F-4A945C6347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571042" y="2964497"/>
            <a:ext cx="457390" cy="339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500">
                <a:solidFill>
                  <a:schemeClr val="bg1"/>
                </a:solidFill>
              </a:defRPr>
            </a:lvl2pPr>
            <a:lvl3pPr marL="914400" indent="0">
              <a:buNone/>
              <a:defRPr sz="400">
                <a:solidFill>
                  <a:schemeClr val="bg1"/>
                </a:solidFill>
              </a:defRPr>
            </a:lvl3pPr>
            <a:lvl4pPr marL="1371600" indent="0">
              <a:buNone/>
              <a:defRPr sz="300">
                <a:solidFill>
                  <a:schemeClr val="bg1"/>
                </a:solidFill>
              </a:defRPr>
            </a:lvl4pPr>
            <a:lvl5pPr marL="1828800" indent="0">
              <a:buNone/>
              <a:defRPr sz="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44</a:t>
            </a:r>
          </a:p>
        </p:txBody>
      </p:sp>
      <p:sp>
        <p:nvSpPr>
          <p:cNvPr id="900" name="Text Placeholder 8">
            <a:extLst>
              <a:ext uri="{FF2B5EF4-FFF2-40B4-BE49-F238E27FC236}">
                <a16:creationId xmlns:a16="http://schemas.microsoft.com/office/drawing/2014/main" id="{871948C4-70BB-4A83-A4D7-6C4A742DCDC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580281" y="5109274"/>
            <a:ext cx="457390" cy="339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500">
                <a:solidFill>
                  <a:schemeClr val="bg1"/>
                </a:solidFill>
              </a:defRPr>
            </a:lvl2pPr>
            <a:lvl3pPr marL="914400" indent="0">
              <a:buNone/>
              <a:defRPr sz="400">
                <a:solidFill>
                  <a:schemeClr val="bg1"/>
                </a:solidFill>
              </a:defRPr>
            </a:lvl3pPr>
            <a:lvl4pPr marL="1371600" indent="0">
              <a:buNone/>
              <a:defRPr sz="300">
                <a:solidFill>
                  <a:schemeClr val="bg1"/>
                </a:solidFill>
              </a:defRPr>
            </a:lvl4pPr>
            <a:lvl5pPr marL="1828800" indent="0">
              <a:buNone/>
              <a:defRPr sz="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25</a:t>
            </a:r>
          </a:p>
        </p:txBody>
      </p:sp>
      <p:sp>
        <p:nvSpPr>
          <p:cNvPr id="904" name="Text Placeholder 8">
            <a:extLst>
              <a:ext uri="{FF2B5EF4-FFF2-40B4-BE49-F238E27FC236}">
                <a16:creationId xmlns:a16="http://schemas.microsoft.com/office/drawing/2014/main" id="{AF8DDD46-73A5-4E21-9D3B-1436642FFCF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56930" y="3691762"/>
            <a:ext cx="457390" cy="339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500">
                <a:solidFill>
                  <a:schemeClr val="bg1"/>
                </a:solidFill>
              </a:defRPr>
            </a:lvl2pPr>
            <a:lvl3pPr marL="914400" indent="0">
              <a:buNone/>
              <a:defRPr sz="400">
                <a:solidFill>
                  <a:schemeClr val="bg1"/>
                </a:solidFill>
              </a:defRPr>
            </a:lvl3pPr>
            <a:lvl4pPr marL="1371600" indent="0">
              <a:buNone/>
              <a:defRPr sz="300">
                <a:solidFill>
                  <a:schemeClr val="bg1"/>
                </a:solidFill>
              </a:defRPr>
            </a:lvl4pPr>
            <a:lvl5pPr marL="1828800" indent="0">
              <a:buNone/>
              <a:defRPr sz="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18</a:t>
            </a:r>
          </a:p>
        </p:txBody>
      </p:sp>
      <p:sp>
        <p:nvSpPr>
          <p:cNvPr id="905" name="Text Placeholder 8">
            <a:extLst>
              <a:ext uri="{FF2B5EF4-FFF2-40B4-BE49-F238E27FC236}">
                <a16:creationId xmlns:a16="http://schemas.microsoft.com/office/drawing/2014/main" id="{B83EC8FE-4777-4216-8B5F-3319D8332B7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476393" y="4638674"/>
            <a:ext cx="457390" cy="339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500">
                <a:solidFill>
                  <a:schemeClr val="bg1"/>
                </a:solidFill>
              </a:defRPr>
            </a:lvl2pPr>
            <a:lvl3pPr marL="914400" indent="0">
              <a:buNone/>
              <a:defRPr sz="400">
                <a:solidFill>
                  <a:schemeClr val="bg1"/>
                </a:solidFill>
              </a:defRPr>
            </a:lvl3pPr>
            <a:lvl4pPr marL="1371600" indent="0">
              <a:buNone/>
              <a:defRPr sz="300">
                <a:solidFill>
                  <a:schemeClr val="bg1"/>
                </a:solidFill>
              </a:defRPr>
            </a:lvl4pPr>
            <a:lvl5pPr marL="1828800" indent="0">
              <a:buNone/>
              <a:defRPr sz="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35</a:t>
            </a:r>
          </a:p>
        </p:txBody>
      </p:sp>
      <p:sp>
        <p:nvSpPr>
          <p:cNvPr id="906" name="Text Placeholder 8">
            <a:extLst>
              <a:ext uri="{FF2B5EF4-FFF2-40B4-BE49-F238E27FC236}">
                <a16:creationId xmlns:a16="http://schemas.microsoft.com/office/drawing/2014/main" id="{E6CEC77B-2CCB-4B82-BD19-FCF4CA0AFE5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18225" y="2773298"/>
            <a:ext cx="457390" cy="339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500">
                <a:solidFill>
                  <a:schemeClr val="bg1"/>
                </a:solidFill>
              </a:defRPr>
            </a:lvl2pPr>
            <a:lvl3pPr marL="914400" indent="0">
              <a:buNone/>
              <a:defRPr sz="400">
                <a:solidFill>
                  <a:schemeClr val="bg1"/>
                </a:solidFill>
              </a:defRPr>
            </a:lvl3pPr>
            <a:lvl4pPr marL="1371600" indent="0">
              <a:buNone/>
              <a:defRPr sz="300">
                <a:solidFill>
                  <a:schemeClr val="bg1"/>
                </a:solidFill>
              </a:defRPr>
            </a:lvl4pPr>
            <a:lvl5pPr marL="1828800" indent="0">
              <a:buNone/>
              <a:defRPr sz="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28</a:t>
            </a:r>
          </a:p>
        </p:txBody>
      </p:sp>
      <p:sp>
        <p:nvSpPr>
          <p:cNvPr id="907" name="Text Placeholder 8">
            <a:extLst>
              <a:ext uri="{FF2B5EF4-FFF2-40B4-BE49-F238E27FC236}">
                <a16:creationId xmlns:a16="http://schemas.microsoft.com/office/drawing/2014/main" id="{06255582-80CE-4CB1-8164-4D78597244E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417240" y="4165391"/>
            <a:ext cx="457390" cy="339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500">
                <a:solidFill>
                  <a:schemeClr val="bg1"/>
                </a:solidFill>
              </a:defRPr>
            </a:lvl2pPr>
            <a:lvl3pPr marL="914400" indent="0">
              <a:buNone/>
              <a:defRPr sz="400">
                <a:solidFill>
                  <a:schemeClr val="bg1"/>
                </a:solidFill>
              </a:defRPr>
            </a:lvl3pPr>
            <a:lvl4pPr marL="1371600" indent="0">
              <a:buNone/>
              <a:defRPr sz="300">
                <a:solidFill>
                  <a:schemeClr val="bg1"/>
                </a:solidFill>
              </a:defRPr>
            </a:lvl4pPr>
            <a:lvl5pPr marL="1828800" indent="0">
              <a:buNone/>
              <a:defRPr sz="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45</a:t>
            </a:r>
          </a:p>
        </p:txBody>
      </p:sp>
      <p:sp>
        <p:nvSpPr>
          <p:cNvPr id="908" name="Text Placeholder 8">
            <a:extLst>
              <a:ext uri="{FF2B5EF4-FFF2-40B4-BE49-F238E27FC236}">
                <a16:creationId xmlns:a16="http://schemas.microsoft.com/office/drawing/2014/main" id="{C36F4B76-F315-4666-92D3-91F597AAD6D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259378" y="2826765"/>
            <a:ext cx="457390" cy="339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500">
                <a:solidFill>
                  <a:schemeClr val="bg1"/>
                </a:solidFill>
              </a:defRPr>
            </a:lvl2pPr>
            <a:lvl3pPr marL="914400" indent="0">
              <a:buNone/>
              <a:defRPr sz="400">
                <a:solidFill>
                  <a:schemeClr val="bg1"/>
                </a:solidFill>
              </a:defRPr>
            </a:lvl3pPr>
            <a:lvl4pPr marL="1371600" indent="0">
              <a:buNone/>
              <a:defRPr sz="300">
                <a:solidFill>
                  <a:schemeClr val="bg1"/>
                </a:solidFill>
              </a:defRPr>
            </a:lvl4pPr>
            <a:lvl5pPr marL="1828800" indent="0">
              <a:buNone/>
              <a:defRPr sz="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34</a:t>
            </a:r>
          </a:p>
        </p:txBody>
      </p:sp>
      <p:sp>
        <p:nvSpPr>
          <p:cNvPr id="909" name="Text Placeholder 8">
            <a:extLst>
              <a:ext uri="{FF2B5EF4-FFF2-40B4-BE49-F238E27FC236}">
                <a16:creationId xmlns:a16="http://schemas.microsoft.com/office/drawing/2014/main" id="{E9FB5128-EF1E-4159-877A-919F9435944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259378" y="4505116"/>
            <a:ext cx="457390" cy="339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500">
                <a:solidFill>
                  <a:schemeClr val="bg1"/>
                </a:solidFill>
              </a:defRPr>
            </a:lvl2pPr>
            <a:lvl3pPr marL="914400" indent="0">
              <a:buNone/>
              <a:defRPr sz="400">
                <a:solidFill>
                  <a:schemeClr val="bg1"/>
                </a:solidFill>
              </a:defRPr>
            </a:lvl3pPr>
            <a:lvl4pPr marL="1371600" indent="0">
              <a:buNone/>
              <a:defRPr sz="300">
                <a:solidFill>
                  <a:schemeClr val="bg1"/>
                </a:solidFill>
              </a:defRPr>
            </a:lvl4pPr>
            <a:lvl5pPr marL="1828800" indent="0">
              <a:buNone/>
              <a:defRPr sz="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38</a:t>
            </a:r>
          </a:p>
        </p:txBody>
      </p:sp>
      <p:sp>
        <p:nvSpPr>
          <p:cNvPr id="918" name="Text Placeholder 8">
            <a:extLst>
              <a:ext uri="{FF2B5EF4-FFF2-40B4-BE49-F238E27FC236}">
                <a16:creationId xmlns:a16="http://schemas.microsoft.com/office/drawing/2014/main" id="{5029FABF-F5F2-4747-8FAF-8E54A0C9FEF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1153425" y="3390394"/>
            <a:ext cx="457390" cy="339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500">
                <a:solidFill>
                  <a:schemeClr val="bg1"/>
                </a:solidFill>
              </a:defRPr>
            </a:lvl2pPr>
            <a:lvl3pPr marL="914400" indent="0">
              <a:buNone/>
              <a:defRPr sz="400">
                <a:solidFill>
                  <a:schemeClr val="bg1"/>
                </a:solidFill>
              </a:defRPr>
            </a:lvl3pPr>
            <a:lvl4pPr marL="1371600" indent="0">
              <a:buNone/>
              <a:defRPr sz="300">
                <a:solidFill>
                  <a:schemeClr val="bg1"/>
                </a:solidFill>
              </a:defRPr>
            </a:lvl4pPr>
            <a:lvl5pPr marL="1828800" indent="0">
              <a:buNone/>
              <a:defRPr sz="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31</a:t>
            </a:r>
          </a:p>
        </p:txBody>
      </p:sp>
      <p:sp>
        <p:nvSpPr>
          <p:cNvPr id="919" name="Text Placeholder 8">
            <a:extLst>
              <a:ext uri="{FF2B5EF4-FFF2-40B4-BE49-F238E27FC236}">
                <a16:creationId xmlns:a16="http://schemas.microsoft.com/office/drawing/2014/main" id="{318C2CB1-C5AD-47EE-81EA-A76E260AD35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1170728" y="4864783"/>
            <a:ext cx="457390" cy="339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500">
                <a:solidFill>
                  <a:schemeClr val="bg1"/>
                </a:solidFill>
              </a:defRPr>
            </a:lvl2pPr>
            <a:lvl3pPr marL="914400" indent="0">
              <a:buNone/>
              <a:defRPr sz="400">
                <a:solidFill>
                  <a:schemeClr val="bg1"/>
                </a:solidFill>
              </a:defRPr>
            </a:lvl3pPr>
            <a:lvl4pPr marL="1371600" indent="0">
              <a:buNone/>
              <a:defRPr sz="300">
                <a:solidFill>
                  <a:schemeClr val="bg1"/>
                </a:solidFill>
              </a:defRPr>
            </a:lvl4pPr>
            <a:lvl5pPr marL="1828800" indent="0">
              <a:buNone/>
              <a:defRPr sz="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62583099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8DBD5F-C6EC-485E-8ECE-A5152736C4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9D60A368-79AD-4E15-9BCD-CBD4AE1A834A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6C0BE6-E24A-4679-B786-AAB41ADC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B9417-93D4-4C41-8E0E-1553E0B5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F178435D-9435-4997-8571-34DB26352F3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68E638E-A347-40F8-91B3-4B5D082DF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5621001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D60A368-79AD-4E15-9BCD-CBD4AE1A834A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F178435D-9435-4997-8571-34DB26352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235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1827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rsrishav/world-population/versions/698?resource=download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669D2-51A8-9989-867B-04D9B30F9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Data Visualization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27534F-0AB1-5567-D57E-54590BC00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4044820"/>
            <a:ext cx="9418320" cy="169164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Faisal Al-</a:t>
            </a:r>
            <a:r>
              <a:rPr lang="en-US" dirty="0" err="1">
                <a:solidFill>
                  <a:schemeClr val="tx1"/>
                </a:solidFill>
              </a:rPr>
              <a:t>Saadi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107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6462B-4888-2738-2982-17784FE61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234175"/>
            <a:ext cx="9418320" cy="1198983"/>
          </a:xfrm>
        </p:spPr>
        <p:txBody>
          <a:bodyPr/>
          <a:lstStyle/>
          <a:p>
            <a:pPr algn="ctr"/>
            <a:r>
              <a:rPr lang="en-US" dirty="0"/>
              <a:t>Step 3: Cleaning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725C81-A524-25DF-FFA7-F506E4E705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6796" y="1883101"/>
            <a:ext cx="9418320" cy="1691640"/>
          </a:xfrm>
        </p:spPr>
        <p:txBody>
          <a:bodyPr>
            <a:noAutofit/>
          </a:bodyPr>
          <a:lstStyle/>
          <a:p>
            <a:r>
              <a:rPr lang="en-US" sz="32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    I sorted column names lexicographically</a:t>
            </a:r>
          </a:p>
          <a:p>
            <a:endParaRPr lang="en-US" sz="3200" kern="1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3200" kern="1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32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endParaRPr lang="en-US" sz="32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Then I moved the country column first 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FE6CB0-8AD1-F9E6-B4EF-2463D556A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81" y="2592755"/>
            <a:ext cx="11193437" cy="19624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6C0EA2-2E15-88FD-9D10-758F3ECC71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69" y="5264833"/>
            <a:ext cx="11707859" cy="185763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6D3FD4D-20BA-EF5C-2866-A82CA4D795F6}"/>
              </a:ext>
            </a:extLst>
          </p:cNvPr>
          <p:cNvSpPr/>
          <p:nvPr/>
        </p:nvSpPr>
        <p:spPr>
          <a:xfrm>
            <a:off x="2377361" y="2600189"/>
            <a:ext cx="2175977" cy="60021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064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6462B-4888-2738-2982-17784FE61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234175"/>
            <a:ext cx="9418320" cy="1198983"/>
          </a:xfrm>
        </p:spPr>
        <p:txBody>
          <a:bodyPr/>
          <a:lstStyle/>
          <a:p>
            <a:pPr algn="ctr"/>
            <a:r>
              <a:rPr lang="en-US" dirty="0"/>
              <a:t>Step 3: Cleaning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725C81-A524-25DF-FFA7-F506E4E705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1592394"/>
            <a:ext cx="9418320" cy="1691640"/>
          </a:xfrm>
        </p:spPr>
        <p:txBody>
          <a:bodyPr>
            <a:noAutofit/>
          </a:bodyPr>
          <a:lstStyle/>
          <a:p>
            <a:pPr algn="ctr"/>
            <a:r>
              <a:rPr lang="en-US" sz="32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Removed unneeded text with Excel’s “Find and Replace” feature</a:t>
            </a:r>
          </a:p>
          <a:p>
            <a:pPr algn="ctr"/>
            <a:endParaRPr lang="en-US" sz="3200" kern="1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endParaRPr lang="en-US" sz="32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endParaRPr lang="en-US" sz="32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FE6CB0-8AD1-F9E6-B4EF-2463D556A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81" y="2592755"/>
            <a:ext cx="11193437" cy="196242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0DCB44C-D362-EC72-ED44-0CD24AC5C078}"/>
              </a:ext>
            </a:extLst>
          </p:cNvPr>
          <p:cNvSpPr/>
          <p:nvPr/>
        </p:nvSpPr>
        <p:spPr>
          <a:xfrm>
            <a:off x="4476750" y="3225800"/>
            <a:ext cx="1079500" cy="132937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C87358-CD3E-DD6A-2C31-D0243BD4E719}"/>
              </a:ext>
            </a:extLst>
          </p:cNvPr>
          <p:cNvSpPr/>
          <p:nvPr/>
        </p:nvSpPr>
        <p:spPr>
          <a:xfrm>
            <a:off x="6635752" y="3225799"/>
            <a:ext cx="4537769" cy="1329379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C7F3A20-0D88-3BC2-D736-43A440BDAB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69" y="4937665"/>
            <a:ext cx="11755491" cy="1686160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59DC925-239A-0059-31BC-5CD6E9A96EF4}"/>
              </a:ext>
            </a:extLst>
          </p:cNvPr>
          <p:cNvSpPr/>
          <p:nvPr/>
        </p:nvSpPr>
        <p:spPr>
          <a:xfrm>
            <a:off x="3111190" y="5620198"/>
            <a:ext cx="769434" cy="104040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EB2F54-DA65-7770-4DF5-14F7B81E8829}"/>
              </a:ext>
            </a:extLst>
          </p:cNvPr>
          <p:cNvSpPr/>
          <p:nvPr/>
        </p:nvSpPr>
        <p:spPr>
          <a:xfrm>
            <a:off x="5156200" y="5583418"/>
            <a:ext cx="4690327" cy="1040407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58A7AC-7C35-2668-F039-F8D78BAD5DFC}"/>
              </a:ext>
            </a:extLst>
          </p:cNvPr>
          <p:cNvSpPr/>
          <p:nvPr/>
        </p:nvSpPr>
        <p:spPr>
          <a:xfrm>
            <a:off x="722122" y="3225798"/>
            <a:ext cx="789686" cy="1329379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A566B5-0DE4-1EF5-17FB-1D8E87AED512}"/>
              </a:ext>
            </a:extLst>
          </p:cNvPr>
          <p:cNvSpPr/>
          <p:nvPr/>
        </p:nvSpPr>
        <p:spPr>
          <a:xfrm>
            <a:off x="1511808" y="5583418"/>
            <a:ext cx="789686" cy="1011567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  <a:highlight>
                <a:srgbClr val="808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14694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6462B-4888-2738-2982-17784FE61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234175"/>
            <a:ext cx="9418320" cy="1198983"/>
          </a:xfrm>
        </p:spPr>
        <p:txBody>
          <a:bodyPr/>
          <a:lstStyle/>
          <a:p>
            <a:pPr algn="ctr"/>
            <a:r>
              <a:rPr lang="en-US" dirty="0"/>
              <a:t>Step 3: Cleaning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83CCAD-EBEE-79F6-717D-93ED96169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205" y="4002833"/>
            <a:ext cx="7953589" cy="2324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2A4826-D665-6224-E2D2-2A027A2862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95" t="2437" r="4639" b="-1"/>
          <a:stretch/>
        </p:blipFill>
        <p:spPr>
          <a:xfrm>
            <a:off x="2119205" y="1586357"/>
            <a:ext cx="2738648" cy="19146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3B93C83-E66E-8BC8-8479-AF8C41788FF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28" t="-105" r="20131"/>
          <a:stretch/>
        </p:blipFill>
        <p:spPr>
          <a:xfrm>
            <a:off x="6652729" y="1698471"/>
            <a:ext cx="2649891" cy="1687931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1178AC1F-7373-A2C2-4E23-9BB9F54BDC4B}"/>
              </a:ext>
            </a:extLst>
          </p:cNvPr>
          <p:cNvSpPr/>
          <p:nvPr/>
        </p:nvSpPr>
        <p:spPr>
          <a:xfrm>
            <a:off x="5243804" y="2444620"/>
            <a:ext cx="1091682" cy="410547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199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6462B-4888-2738-2982-17784FE61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234175"/>
            <a:ext cx="9418320" cy="1198983"/>
          </a:xfrm>
        </p:spPr>
        <p:txBody>
          <a:bodyPr/>
          <a:lstStyle/>
          <a:p>
            <a:pPr algn="ctr"/>
            <a:r>
              <a:rPr lang="en-US" dirty="0"/>
              <a:t>Step 4: Analyze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725C81-A524-25DF-FFA7-F506E4E705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1592394"/>
            <a:ext cx="9418320" cy="1691640"/>
          </a:xfrm>
        </p:spPr>
        <p:txBody>
          <a:bodyPr>
            <a:noAutofit/>
          </a:bodyPr>
          <a:lstStyle/>
          <a:p>
            <a:pPr algn="ctr"/>
            <a:r>
              <a:rPr lang="en-US" sz="32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Questions:</a:t>
            </a:r>
          </a:p>
          <a:p>
            <a:r>
              <a:rPr lang="en-US" sz="32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1- Which continent has the most/least population? </a:t>
            </a:r>
          </a:p>
          <a:p>
            <a:r>
              <a:rPr lang="en-US" sz="32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2- Which continent had the most/least population growth?</a:t>
            </a:r>
          </a:p>
          <a:p>
            <a:r>
              <a:rPr lang="en-US" sz="32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3- Which continent has the most/least population density?</a:t>
            </a:r>
          </a:p>
          <a:p>
            <a:r>
              <a:rPr lang="en-US" sz="32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4- Which continent has the most/least landmass?</a:t>
            </a:r>
          </a:p>
          <a:p>
            <a:r>
              <a:rPr lang="en-US" sz="32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5- Which continent has the most/least countries?</a:t>
            </a:r>
          </a:p>
          <a:p>
            <a:r>
              <a:rPr lang="en-US" sz="32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6- Which countries have negative growth and what are their count in each continent?</a:t>
            </a:r>
          </a:p>
          <a:p>
            <a:endParaRPr lang="en-US" sz="32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endParaRPr lang="en-US" sz="3200" kern="1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endParaRPr lang="en-US" sz="32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endParaRPr lang="en-US" sz="32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81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6462B-4888-2738-2982-17784FE61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9240" y="-238598"/>
            <a:ext cx="9418320" cy="1198983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Question 1: Population per continent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725C81-A524-25DF-FFA7-F506E4E705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1592394"/>
            <a:ext cx="9418320" cy="1691640"/>
          </a:xfrm>
        </p:spPr>
        <p:txBody>
          <a:bodyPr>
            <a:noAutofit/>
          </a:bodyPr>
          <a:lstStyle/>
          <a:p>
            <a:endParaRPr lang="en-US" sz="32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endParaRPr lang="en-US" sz="3200" kern="1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endParaRPr lang="en-US" sz="32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endParaRPr lang="en-US" sz="32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F0C852C6-95D0-C647-DDC0-E288751560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ABBF4DA-D3C1-D6AC-134C-B3141EAF2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932" y="1011231"/>
            <a:ext cx="3758281" cy="37092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A3ED739-3658-90B8-72B3-7A7B8000F9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93" y="1011231"/>
            <a:ext cx="3758281" cy="370921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EC90F69-E285-5BDB-C578-501095533F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131" y="985807"/>
            <a:ext cx="3809801" cy="376006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A9D54F2-DD47-8199-FBB4-ADF3EE036DC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25"/>
          <a:stretch/>
        </p:blipFill>
        <p:spPr>
          <a:xfrm>
            <a:off x="4187875" y="4720450"/>
            <a:ext cx="3907134" cy="225637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8103CCF-1828-17FB-635E-997B31A21EA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28"/>
          <a:stretch/>
        </p:blipFill>
        <p:spPr>
          <a:xfrm>
            <a:off x="300594" y="4628010"/>
            <a:ext cx="3943160" cy="237008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49425D9-638A-FCFE-2AC5-C921039E65B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95"/>
          <a:stretch/>
        </p:blipFill>
        <p:spPr>
          <a:xfrm>
            <a:off x="8059209" y="4628010"/>
            <a:ext cx="3919495" cy="2359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317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6462B-4888-2738-2982-17784FE61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9240" y="-238598"/>
            <a:ext cx="9418320" cy="1198983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Question 1: Population per continent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725C81-A524-25DF-FFA7-F506E4E705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500" y="1889760"/>
            <a:ext cx="4203700" cy="1691640"/>
          </a:xfrm>
        </p:spPr>
        <p:txBody>
          <a:bodyPr>
            <a:noAutofit/>
          </a:bodyPr>
          <a:lstStyle/>
          <a:p>
            <a:endParaRPr lang="en-US" sz="24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kern="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2020:</a:t>
            </a:r>
          </a:p>
          <a:p>
            <a:pPr algn="ctr"/>
            <a:r>
              <a:rPr lang="en-US" sz="24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continent with the highest population is </a:t>
            </a:r>
            <a:r>
              <a:rPr lang="en-US" sz="24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Asia</a:t>
            </a:r>
            <a:r>
              <a:rPr lang="en-US" sz="24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with a population of </a:t>
            </a:r>
            <a:r>
              <a:rPr lang="en-US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4,701,442,811</a:t>
            </a:r>
          </a:p>
          <a:p>
            <a:pPr algn="ctr"/>
            <a:r>
              <a:rPr lang="en-US" sz="24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continent with the lowest population is </a:t>
            </a:r>
            <a:r>
              <a:rPr lang="en-US" sz="2400" kern="100" dirty="0">
                <a:solidFill>
                  <a:schemeClr val="accent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Oceania</a:t>
            </a:r>
            <a:r>
              <a:rPr lang="en-US" sz="24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with a population of </a:t>
            </a:r>
            <a:r>
              <a:rPr lang="en-US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42,677,813</a:t>
            </a:r>
          </a:p>
          <a:p>
            <a:pPr algn="ctr"/>
            <a:endParaRPr lang="en-US" sz="24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F0C852C6-95D0-C647-DDC0-E288751560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A8A5BBD-AD49-EB62-58F3-8E08FD9B13C6}"/>
              </a:ext>
            </a:extLst>
          </p:cNvPr>
          <p:cNvSpPr txBox="1">
            <a:spLocks/>
          </p:cNvSpPr>
          <p:nvPr/>
        </p:nvSpPr>
        <p:spPr>
          <a:xfrm>
            <a:off x="4254501" y="1889760"/>
            <a:ext cx="4025899" cy="169164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kern="1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kern="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2021:</a:t>
            </a:r>
          </a:p>
          <a:p>
            <a:pPr algn="ctr"/>
            <a:r>
              <a:rPr lang="en-US" sz="2400" kern="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continent with the highest population is </a:t>
            </a:r>
            <a:r>
              <a:rPr lang="en-US" sz="2400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Asia</a:t>
            </a:r>
            <a:r>
              <a:rPr lang="en-US" sz="2400" kern="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with a population of </a:t>
            </a:r>
            <a:r>
              <a:rPr lang="en-US" sz="2400" kern="1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4,753,659,326</a:t>
            </a:r>
          </a:p>
          <a:p>
            <a:pPr algn="ctr"/>
            <a:r>
              <a:rPr lang="en-US" sz="2400" kern="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continent with the lowest population is </a:t>
            </a:r>
            <a:r>
              <a:rPr lang="en-US" sz="2400" kern="100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Oceania</a:t>
            </a:r>
            <a:r>
              <a:rPr lang="en-US" sz="2400" kern="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with a population of </a:t>
            </a:r>
            <a:r>
              <a:rPr lang="en-US" sz="2400" kern="1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44,491,724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70931F9-7FC5-DF87-151E-28588A37A28D}"/>
              </a:ext>
            </a:extLst>
          </p:cNvPr>
          <p:cNvSpPr txBox="1">
            <a:spLocks/>
          </p:cNvSpPr>
          <p:nvPr/>
        </p:nvSpPr>
        <p:spPr>
          <a:xfrm>
            <a:off x="8096250" y="1869254"/>
            <a:ext cx="4248151" cy="169164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kern="1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kern="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2022:</a:t>
            </a:r>
          </a:p>
          <a:p>
            <a:pPr algn="ctr"/>
            <a:r>
              <a:rPr lang="en-US" sz="2400" kern="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continent with the highest population is </a:t>
            </a:r>
            <a:r>
              <a:rPr lang="en-US" sz="2400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Asia</a:t>
            </a:r>
            <a:r>
              <a:rPr lang="en-US" sz="2400" kern="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with a population of </a:t>
            </a:r>
            <a:r>
              <a:rPr lang="en-US" sz="2400" kern="1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4,780,755,347</a:t>
            </a:r>
          </a:p>
          <a:p>
            <a:pPr algn="ctr"/>
            <a:r>
              <a:rPr lang="en-US" sz="2400" kern="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continent with the lowest population is </a:t>
            </a:r>
            <a:r>
              <a:rPr lang="en-US" sz="2400" kern="100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Oceania</a:t>
            </a:r>
            <a:r>
              <a:rPr lang="en-US" sz="2400" kern="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with a population of </a:t>
            </a:r>
            <a:r>
              <a:rPr lang="en-US" sz="2400" kern="1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45,038,554</a:t>
            </a:r>
          </a:p>
        </p:txBody>
      </p:sp>
    </p:spTree>
    <p:extLst>
      <p:ext uri="{BB962C8B-B14F-4D97-AF65-F5344CB8AC3E}">
        <p14:creationId xmlns:p14="http://schemas.microsoft.com/office/powerpoint/2010/main" val="3014197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6462B-4888-2738-2982-17784FE61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800" y="0"/>
            <a:ext cx="11899900" cy="1198983"/>
          </a:xfrm>
        </p:spPr>
        <p:txBody>
          <a:bodyPr>
            <a:normAutofit fontScale="90000"/>
          </a:bodyPr>
          <a:lstStyle/>
          <a:p>
            <a:r>
              <a:rPr lang="en-US" sz="44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Question 2: Which continent had the most/least population growth?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725C81-A524-25DF-FFA7-F506E4E705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1592394"/>
            <a:ext cx="9418320" cy="1691640"/>
          </a:xfrm>
        </p:spPr>
        <p:txBody>
          <a:bodyPr>
            <a:noAutofit/>
          </a:bodyPr>
          <a:lstStyle/>
          <a:p>
            <a:endParaRPr lang="en-US" sz="32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endParaRPr lang="en-US" sz="3200" kern="1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endParaRPr lang="en-US" sz="32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endParaRPr lang="en-US" sz="32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F0C852C6-95D0-C647-DDC0-E288751560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5E9FBA-9B1F-02BE-D569-7BEC28F91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8" y="2175905"/>
            <a:ext cx="3971925" cy="33216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0915A4-3064-9A87-13C8-5853D8CFA9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550" y="2175904"/>
            <a:ext cx="3971925" cy="332165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3830522-8435-008E-FD45-1CB999B281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475" y="2175904"/>
            <a:ext cx="4132399" cy="345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894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6462B-4888-2738-2982-17784FE61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800" y="0"/>
            <a:ext cx="11899900" cy="1198983"/>
          </a:xfrm>
        </p:spPr>
        <p:txBody>
          <a:bodyPr>
            <a:normAutofit fontScale="90000"/>
          </a:bodyPr>
          <a:lstStyle/>
          <a:p>
            <a:r>
              <a:rPr lang="en-US" sz="44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Question 2: Which continent had the most/least population growth?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725C81-A524-25DF-FFA7-F506E4E705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1592394"/>
            <a:ext cx="9418320" cy="1691640"/>
          </a:xfrm>
        </p:spPr>
        <p:txBody>
          <a:bodyPr>
            <a:noAutofit/>
          </a:bodyPr>
          <a:lstStyle/>
          <a:p>
            <a:endParaRPr lang="en-US" sz="32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endParaRPr lang="en-US" sz="3200" kern="1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endParaRPr lang="en-US" sz="32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endParaRPr lang="en-US" sz="32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C76766D-2785-DFC0-F9A4-5DD92B47F2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1828800"/>
            <a:ext cx="5912091" cy="425793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09A942E-80CE-7E7E-9A6B-D000F42EFE7F}"/>
              </a:ext>
            </a:extLst>
          </p:cNvPr>
          <p:cNvSpPr txBox="1"/>
          <p:nvPr/>
        </p:nvSpPr>
        <p:spPr>
          <a:xfrm>
            <a:off x="6471044" y="1104622"/>
            <a:ext cx="479168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2020:</a:t>
            </a:r>
          </a:p>
          <a:p>
            <a:r>
              <a:rPr lang="en-US" dirty="0"/>
              <a:t>The continent with the highest average growth rate is </a:t>
            </a:r>
            <a:r>
              <a:rPr lang="en-US" dirty="0">
                <a:solidFill>
                  <a:srgbClr val="00B0F0"/>
                </a:solidFill>
              </a:rPr>
              <a:t>Africa</a:t>
            </a:r>
            <a:r>
              <a:rPr lang="en-US" dirty="0"/>
              <a:t> with a growth rate of </a:t>
            </a:r>
            <a:r>
              <a:rPr lang="en-US" dirty="0">
                <a:solidFill>
                  <a:srgbClr val="FF0000"/>
                </a:solidFill>
              </a:rPr>
              <a:t>2.18</a:t>
            </a:r>
            <a:r>
              <a:rPr lang="en-US" dirty="0"/>
              <a:t>%</a:t>
            </a:r>
          </a:p>
          <a:p>
            <a:r>
              <a:rPr lang="en-US" dirty="0"/>
              <a:t>The continent with the lowest average growth rate is </a:t>
            </a:r>
            <a:r>
              <a:rPr lang="en-US" dirty="0">
                <a:solidFill>
                  <a:schemeClr val="accent2"/>
                </a:solidFill>
              </a:rPr>
              <a:t>Europe</a:t>
            </a:r>
            <a:r>
              <a:rPr lang="en-US" dirty="0"/>
              <a:t> with a growth rate of </a:t>
            </a:r>
            <a:r>
              <a:rPr lang="en-US" dirty="0">
                <a:solidFill>
                  <a:srgbClr val="FF0000"/>
                </a:solidFill>
              </a:rPr>
              <a:t>0.07</a:t>
            </a:r>
            <a:r>
              <a:rPr lang="en-US" dirty="0"/>
              <a:t>%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559D2F-E5E5-120D-CAC2-CDAF1F478D02}"/>
              </a:ext>
            </a:extLst>
          </p:cNvPr>
          <p:cNvSpPr txBox="1"/>
          <p:nvPr/>
        </p:nvSpPr>
        <p:spPr>
          <a:xfrm>
            <a:off x="6471044" y="3016608"/>
            <a:ext cx="504816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2021:</a:t>
            </a:r>
          </a:p>
          <a:p>
            <a:r>
              <a:rPr lang="en-US" dirty="0"/>
              <a:t>The continent with the highest average growth rate is </a:t>
            </a:r>
            <a:r>
              <a:rPr lang="en-US" dirty="0">
                <a:solidFill>
                  <a:srgbClr val="00B0F0"/>
                </a:solidFill>
              </a:rPr>
              <a:t>Africa</a:t>
            </a:r>
            <a:r>
              <a:rPr lang="en-US" dirty="0"/>
              <a:t> with a growth rate of </a:t>
            </a:r>
            <a:r>
              <a:rPr lang="en-US" dirty="0">
                <a:solidFill>
                  <a:srgbClr val="FF0000"/>
                </a:solidFill>
              </a:rPr>
              <a:t>2.11</a:t>
            </a:r>
            <a:r>
              <a:rPr lang="en-US" dirty="0"/>
              <a:t>%</a:t>
            </a:r>
          </a:p>
          <a:p>
            <a:r>
              <a:rPr lang="en-US" dirty="0"/>
              <a:t>The continent with the lowest average growth rate is </a:t>
            </a:r>
            <a:r>
              <a:rPr lang="en-US" dirty="0">
                <a:solidFill>
                  <a:schemeClr val="accent2"/>
                </a:solidFill>
              </a:rPr>
              <a:t>Europe</a:t>
            </a:r>
            <a:r>
              <a:rPr lang="en-US" dirty="0"/>
              <a:t> with a growth rate of </a:t>
            </a:r>
            <a:r>
              <a:rPr lang="en-US" dirty="0">
                <a:solidFill>
                  <a:srgbClr val="FF0000"/>
                </a:solidFill>
              </a:rPr>
              <a:t>0.22</a:t>
            </a:r>
            <a:r>
              <a:rPr lang="en-US" dirty="0"/>
              <a:t>%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B2AB86-2D2D-7AC7-F37D-AC3E92A9865A}"/>
              </a:ext>
            </a:extLst>
          </p:cNvPr>
          <p:cNvSpPr txBox="1"/>
          <p:nvPr/>
        </p:nvSpPr>
        <p:spPr>
          <a:xfrm>
            <a:off x="6471044" y="4928594"/>
            <a:ext cx="504816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2022:</a:t>
            </a:r>
          </a:p>
          <a:p>
            <a:r>
              <a:rPr lang="en-US" dirty="0"/>
              <a:t>The continent with the highest average growth rate is </a:t>
            </a:r>
            <a:r>
              <a:rPr lang="en-US" dirty="0">
                <a:solidFill>
                  <a:srgbClr val="00B0F0"/>
                </a:solidFill>
              </a:rPr>
              <a:t>Africa</a:t>
            </a:r>
            <a:r>
              <a:rPr lang="en-US" dirty="0"/>
              <a:t> with a growth rate of </a:t>
            </a:r>
            <a:r>
              <a:rPr lang="en-US" dirty="0">
                <a:solidFill>
                  <a:srgbClr val="FF0000"/>
                </a:solidFill>
              </a:rPr>
              <a:t>2.11</a:t>
            </a:r>
            <a:r>
              <a:rPr lang="en-US" dirty="0"/>
              <a:t>%</a:t>
            </a:r>
          </a:p>
          <a:p>
            <a:r>
              <a:rPr lang="en-US" dirty="0"/>
              <a:t>The continent with the lowest average growth rate is </a:t>
            </a:r>
            <a:r>
              <a:rPr lang="en-US" dirty="0">
                <a:solidFill>
                  <a:schemeClr val="accent2"/>
                </a:solidFill>
              </a:rPr>
              <a:t>Europe</a:t>
            </a:r>
            <a:r>
              <a:rPr lang="en-US" dirty="0"/>
              <a:t> with a growth rate of </a:t>
            </a:r>
            <a:r>
              <a:rPr lang="en-US" dirty="0">
                <a:solidFill>
                  <a:srgbClr val="FF0000"/>
                </a:solidFill>
              </a:rPr>
              <a:t>0.18</a:t>
            </a:r>
            <a:r>
              <a:rPr lang="en-US" dirty="0"/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1240218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6462B-4888-2738-2982-17784FE61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100" y="546410"/>
            <a:ext cx="11899900" cy="1198983"/>
          </a:xfrm>
        </p:spPr>
        <p:txBody>
          <a:bodyPr>
            <a:normAutofit fontScale="90000"/>
          </a:bodyPr>
          <a:lstStyle/>
          <a:p>
            <a:r>
              <a:rPr lang="en-US" sz="44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Question 3: Which continent has the most/least population density?</a:t>
            </a:r>
            <a:br>
              <a:rPr lang="en-US" sz="44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44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725C81-A524-25DF-FFA7-F506E4E705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1592394"/>
            <a:ext cx="9418320" cy="1691640"/>
          </a:xfrm>
        </p:spPr>
        <p:txBody>
          <a:bodyPr>
            <a:noAutofit/>
          </a:bodyPr>
          <a:lstStyle/>
          <a:p>
            <a:endParaRPr lang="en-US" sz="32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endParaRPr lang="en-US" sz="3200" kern="1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endParaRPr lang="en-US" sz="32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endParaRPr lang="en-US" sz="32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89F27C23-0315-3DE4-398D-BC6DDD4F7627}"/>
              </a:ext>
            </a:extLst>
          </p:cNvPr>
          <p:cNvSpPr/>
          <p:nvPr/>
        </p:nvSpPr>
        <p:spPr>
          <a:xfrm>
            <a:off x="7738946" y="-1115122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501840-E4C4-55E7-A0DD-98C8963C89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176" y="1295184"/>
            <a:ext cx="6431775" cy="489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823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6462B-4888-2738-2982-17784FE61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100" y="546410"/>
            <a:ext cx="11899900" cy="1198983"/>
          </a:xfrm>
        </p:spPr>
        <p:txBody>
          <a:bodyPr>
            <a:normAutofit fontScale="90000"/>
          </a:bodyPr>
          <a:lstStyle/>
          <a:p>
            <a:r>
              <a:rPr lang="en-US" sz="44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Question </a:t>
            </a:r>
            <a:r>
              <a:rPr lang="en-US" sz="44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</a:t>
            </a:r>
            <a:r>
              <a:rPr lang="en-US" sz="44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Which continent has the most/least landmass?</a:t>
            </a:r>
            <a:br>
              <a:rPr lang="en-US" sz="44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44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725C81-A524-25DF-FFA7-F506E4E705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1592394"/>
            <a:ext cx="9418320" cy="1691640"/>
          </a:xfrm>
        </p:spPr>
        <p:txBody>
          <a:bodyPr>
            <a:noAutofit/>
          </a:bodyPr>
          <a:lstStyle/>
          <a:p>
            <a:endParaRPr lang="en-US" sz="32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endParaRPr lang="en-US" sz="3200" kern="1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endParaRPr lang="en-US" sz="32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endParaRPr lang="en-US" sz="32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E63F16-3766-5BC4-D60B-3407B6595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42" y="1137424"/>
            <a:ext cx="5690308" cy="57205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A8458BA-7EA6-5CB6-F7F7-C81C74FE6B2C}"/>
              </a:ext>
            </a:extLst>
          </p:cNvPr>
          <p:cNvSpPr txBox="1"/>
          <p:nvPr/>
        </p:nvSpPr>
        <p:spPr>
          <a:xfrm>
            <a:off x="6299256" y="2828835"/>
            <a:ext cx="581203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continent with the highest landmass is </a:t>
            </a:r>
            <a:r>
              <a:rPr lang="en-US" dirty="0">
                <a:solidFill>
                  <a:srgbClr val="FFFF00"/>
                </a:solidFill>
              </a:rPr>
              <a:t>Asia</a:t>
            </a:r>
            <a:r>
              <a:rPr lang="en-US" dirty="0"/>
              <a:t> with an area of </a:t>
            </a:r>
            <a:r>
              <a:rPr lang="en-US" dirty="0">
                <a:solidFill>
                  <a:srgbClr val="FF0000"/>
                </a:solidFill>
              </a:rPr>
              <a:t>48,452,821km²</a:t>
            </a:r>
          </a:p>
          <a:p>
            <a:r>
              <a:rPr lang="en-US" dirty="0"/>
              <a:t>The continent with the lowest landmass is </a:t>
            </a:r>
            <a:r>
              <a:rPr lang="en-US" dirty="0">
                <a:solidFill>
                  <a:schemeClr val="accent2"/>
                </a:solidFill>
              </a:rPr>
              <a:t>Europe</a:t>
            </a:r>
            <a:r>
              <a:rPr lang="en-US" dirty="0"/>
              <a:t> with an area of </a:t>
            </a:r>
            <a:r>
              <a:rPr lang="en-US" dirty="0">
                <a:solidFill>
                  <a:srgbClr val="FF0000"/>
                </a:solidFill>
              </a:rPr>
              <a:t>6,695,537km²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89F27C23-0315-3DE4-398D-BC6DDD4F7627}"/>
              </a:ext>
            </a:extLst>
          </p:cNvPr>
          <p:cNvSpPr/>
          <p:nvPr/>
        </p:nvSpPr>
        <p:spPr>
          <a:xfrm>
            <a:off x="7738946" y="-1115122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475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6462B-4888-2738-2982-17784FE61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1091681"/>
            <a:ext cx="9418320" cy="407721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Topic: World population analysis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725C81-A524-25DF-FFA7-F506E4E705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Tools/packages: Pandas, NumPy, Matplotlib, Microsoft Excel (cleaning)</a:t>
            </a:r>
          </a:p>
        </p:txBody>
      </p:sp>
    </p:spTree>
    <p:extLst>
      <p:ext uri="{BB962C8B-B14F-4D97-AF65-F5344CB8AC3E}">
        <p14:creationId xmlns:p14="http://schemas.microsoft.com/office/powerpoint/2010/main" val="28767308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6462B-4888-2738-2982-17784FE61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100" y="546410"/>
            <a:ext cx="11899900" cy="1198983"/>
          </a:xfrm>
        </p:spPr>
        <p:txBody>
          <a:bodyPr>
            <a:normAutofit fontScale="90000"/>
          </a:bodyPr>
          <a:lstStyle/>
          <a:p>
            <a:r>
              <a:rPr lang="en-US" sz="44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Question 5: Which continent has the most/least countries?</a:t>
            </a:r>
            <a:br>
              <a:rPr lang="en-US" sz="44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44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725C81-A524-25DF-FFA7-F506E4E705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1592394"/>
            <a:ext cx="9418320" cy="1691640"/>
          </a:xfrm>
        </p:spPr>
        <p:txBody>
          <a:bodyPr>
            <a:noAutofit/>
          </a:bodyPr>
          <a:lstStyle/>
          <a:p>
            <a:endParaRPr lang="en-US" sz="32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endParaRPr lang="en-US" sz="3200" kern="1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endParaRPr lang="en-US" sz="32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endParaRPr lang="en-US" sz="32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8458BA-7EA6-5CB6-F7F7-C81C74FE6B2C}"/>
              </a:ext>
            </a:extLst>
          </p:cNvPr>
          <p:cNvSpPr txBox="1"/>
          <p:nvPr/>
        </p:nvSpPr>
        <p:spPr>
          <a:xfrm>
            <a:off x="7180202" y="2605811"/>
            <a:ext cx="581203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Continent:</a:t>
            </a:r>
          </a:p>
          <a:p>
            <a:r>
              <a:rPr lang="en-US" sz="2000" dirty="0"/>
              <a:t>Africa           	57</a:t>
            </a:r>
          </a:p>
          <a:p>
            <a:r>
              <a:rPr lang="en-US" sz="2000" dirty="0"/>
              <a:t>Asia            	50</a:t>
            </a:r>
          </a:p>
          <a:p>
            <a:r>
              <a:rPr lang="en-US" sz="2000" dirty="0"/>
              <a:t>Europe           	48</a:t>
            </a:r>
          </a:p>
          <a:p>
            <a:r>
              <a:rPr lang="en-US" sz="2000" dirty="0"/>
              <a:t>North America    	35</a:t>
            </a:r>
          </a:p>
          <a:p>
            <a:r>
              <a:rPr lang="en-US" sz="2000" dirty="0"/>
              <a:t>Oceania          	23</a:t>
            </a:r>
          </a:p>
          <a:p>
            <a:r>
              <a:rPr lang="en-US" sz="2000" dirty="0"/>
              <a:t>South America    	15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89F27C23-0315-3DE4-398D-BC6DDD4F7627}"/>
              </a:ext>
            </a:extLst>
          </p:cNvPr>
          <p:cNvSpPr/>
          <p:nvPr/>
        </p:nvSpPr>
        <p:spPr>
          <a:xfrm>
            <a:off x="7738946" y="-1115122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A3F6FB-05E5-2B3F-7E9F-263FFF87CE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66" y="1592394"/>
            <a:ext cx="5690308" cy="526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644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6462B-4888-2738-2982-17784FE61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100" y="1141766"/>
            <a:ext cx="11899900" cy="1198983"/>
          </a:xfrm>
        </p:spPr>
        <p:txBody>
          <a:bodyPr>
            <a:normAutofit fontScale="90000"/>
          </a:bodyPr>
          <a:lstStyle/>
          <a:p>
            <a:r>
              <a:rPr lang="en-US" sz="44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Question 6: Which countries have negative growth and what are their count in each continent?</a:t>
            </a:r>
            <a:br>
              <a:rPr lang="en-US" sz="44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44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44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725C81-A524-25DF-FFA7-F506E4E705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1592394"/>
            <a:ext cx="9418320" cy="1691640"/>
          </a:xfrm>
        </p:spPr>
        <p:txBody>
          <a:bodyPr>
            <a:noAutofit/>
          </a:bodyPr>
          <a:lstStyle/>
          <a:p>
            <a:endParaRPr lang="en-US" sz="32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endParaRPr lang="en-US" sz="3200" kern="1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endParaRPr lang="en-US" sz="32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endParaRPr lang="en-US" sz="32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8458BA-7EA6-5CB6-F7F7-C81C74FE6B2C}"/>
              </a:ext>
            </a:extLst>
          </p:cNvPr>
          <p:cNvSpPr txBox="1"/>
          <p:nvPr/>
        </p:nvSpPr>
        <p:spPr>
          <a:xfrm>
            <a:off x="6741878" y="2611277"/>
            <a:ext cx="741401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Continent:             </a:t>
            </a:r>
          </a:p>
          <a:p>
            <a:r>
              <a:rPr lang="en-US" sz="2000" dirty="0"/>
              <a:t>Europe              	20</a:t>
            </a:r>
          </a:p>
          <a:p>
            <a:r>
              <a:rPr lang="en-US" sz="2000" dirty="0"/>
              <a:t>Asia                	8</a:t>
            </a:r>
          </a:p>
          <a:p>
            <a:r>
              <a:rPr lang="en-US" sz="2000" dirty="0"/>
              <a:t>North America   	8</a:t>
            </a:r>
          </a:p>
          <a:p>
            <a:r>
              <a:rPr lang="en-US" sz="2000" dirty="0"/>
              <a:t>Oceania              	2</a:t>
            </a:r>
          </a:p>
          <a:p>
            <a:r>
              <a:rPr lang="en-US" sz="2000" dirty="0"/>
              <a:t>Africa               	1</a:t>
            </a:r>
          </a:p>
          <a:p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6DF687-44BD-CD49-B98E-0466AB507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89" y="1741257"/>
            <a:ext cx="5666986" cy="492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968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6462B-4888-2738-2982-17784FE61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100" y="1141766"/>
            <a:ext cx="11899900" cy="1198983"/>
          </a:xfrm>
        </p:spPr>
        <p:txBody>
          <a:bodyPr>
            <a:normAutofit fontScale="90000"/>
          </a:bodyPr>
          <a:lstStyle/>
          <a:p>
            <a:r>
              <a:rPr lang="en-US" sz="44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Question 6: Which countries have negative growth and what are their count in each continent?</a:t>
            </a:r>
            <a:br>
              <a:rPr lang="en-US" sz="44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44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44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725C81-A524-25DF-FFA7-F506E4E705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1592394"/>
            <a:ext cx="9418320" cy="1691640"/>
          </a:xfrm>
        </p:spPr>
        <p:txBody>
          <a:bodyPr>
            <a:noAutofit/>
          </a:bodyPr>
          <a:lstStyle/>
          <a:p>
            <a:endParaRPr lang="en-US" sz="32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endParaRPr lang="en-US" sz="3200" kern="1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endParaRPr lang="en-US" sz="32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endParaRPr lang="en-US" sz="32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8458BA-7EA6-5CB6-F7F7-C81C74FE6B2C}"/>
              </a:ext>
            </a:extLst>
          </p:cNvPr>
          <p:cNvSpPr txBox="1"/>
          <p:nvPr/>
        </p:nvSpPr>
        <p:spPr>
          <a:xfrm>
            <a:off x="6741878" y="2611277"/>
            <a:ext cx="741401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Continent:             </a:t>
            </a:r>
          </a:p>
          <a:p>
            <a:r>
              <a:rPr lang="en-US" sz="2000" dirty="0"/>
              <a:t>Europe              	20</a:t>
            </a:r>
          </a:p>
          <a:p>
            <a:r>
              <a:rPr lang="en-US" sz="2000" dirty="0"/>
              <a:t>Asia                	8</a:t>
            </a:r>
          </a:p>
          <a:p>
            <a:r>
              <a:rPr lang="en-US" sz="2000" dirty="0"/>
              <a:t>North America   	8</a:t>
            </a:r>
          </a:p>
          <a:p>
            <a:r>
              <a:rPr lang="en-US" sz="2000" dirty="0"/>
              <a:t>Oceania              	2</a:t>
            </a:r>
          </a:p>
          <a:p>
            <a:r>
              <a:rPr lang="en-US" sz="2000" dirty="0"/>
              <a:t>Africa               	1</a:t>
            </a:r>
          </a:p>
          <a:p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A8EEAC-3675-05E0-6FD5-A21183571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4" y="1228968"/>
            <a:ext cx="6554188" cy="548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1849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6462B-4888-2738-2982-17784FE61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100" y="1141766"/>
            <a:ext cx="11899900" cy="1198983"/>
          </a:xfrm>
        </p:spPr>
        <p:txBody>
          <a:bodyPr>
            <a:normAutofit fontScale="90000"/>
          </a:bodyPr>
          <a:lstStyle/>
          <a:p>
            <a:r>
              <a:rPr lang="en-US" sz="44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Question 6: Which countries have negative growth and what are their count in each continent?</a:t>
            </a:r>
            <a:br>
              <a:rPr lang="en-US" sz="44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44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44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725C81-A524-25DF-FFA7-F506E4E705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1592394"/>
            <a:ext cx="9418320" cy="1691640"/>
          </a:xfrm>
        </p:spPr>
        <p:txBody>
          <a:bodyPr>
            <a:noAutofit/>
          </a:bodyPr>
          <a:lstStyle/>
          <a:p>
            <a:endParaRPr lang="en-US" sz="32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endParaRPr lang="en-US" sz="3200" kern="1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endParaRPr lang="en-US" sz="32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endParaRPr lang="en-US" sz="32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1FE7C87-03BF-FF70-B2E2-F99F641B74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766"/>
          <a:stretch/>
        </p:blipFill>
        <p:spPr>
          <a:xfrm>
            <a:off x="574288" y="1399857"/>
            <a:ext cx="5073805" cy="47166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7408484-7AAB-2680-9E32-AD21A1828E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59"/>
          <a:stretch/>
        </p:blipFill>
        <p:spPr>
          <a:xfrm>
            <a:off x="5760287" y="1592394"/>
            <a:ext cx="5073805" cy="47079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9D0567C-5656-C56B-9D5D-3DF45AE218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929"/>
          <a:stretch/>
        </p:blipFill>
        <p:spPr>
          <a:xfrm>
            <a:off x="5760286" y="1396943"/>
            <a:ext cx="5073805" cy="19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1604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6462B-4888-2738-2982-17784FE61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100" y="1141766"/>
            <a:ext cx="11899900" cy="119898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All files are available on GitHub:</a:t>
            </a:r>
            <a:br>
              <a:rPr lang="en-US" sz="44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44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44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725C81-A524-25DF-FFA7-F506E4E705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1962" y="2313009"/>
            <a:ext cx="2753282" cy="748355"/>
          </a:xfrm>
        </p:spPr>
        <p:txBody>
          <a:bodyPr>
            <a:noAutofit/>
          </a:bodyPr>
          <a:lstStyle/>
          <a:p>
            <a:r>
              <a:rPr lang="en-US" sz="24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Main branch					</a:t>
            </a:r>
            <a:endParaRPr lang="en-US" sz="2400" kern="1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endParaRPr lang="en-US" sz="24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endParaRPr lang="en-US" sz="24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6883AE-F646-9EA7-D98B-158DB577E183}"/>
              </a:ext>
            </a:extLst>
          </p:cNvPr>
          <p:cNvSpPr txBox="1"/>
          <p:nvPr/>
        </p:nvSpPr>
        <p:spPr>
          <a:xfrm>
            <a:off x="3410925" y="1223062"/>
            <a:ext cx="56622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https://github.com/FaisalAlsaadi/2023-4516CSQR-FaisalAlsaadi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FB0B3C-31A6-BDF3-F350-6B04F93C9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032" y="2791376"/>
            <a:ext cx="5874518" cy="3234285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654A6EA2-4AA4-7F3C-2BFF-848B75140FE3}"/>
              </a:ext>
            </a:extLst>
          </p:cNvPr>
          <p:cNvSpPr txBox="1">
            <a:spLocks/>
          </p:cNvSpPr>
          <p:nvPr/>
        </p:nvSpPr>
        <p:spPr>
          <a:xfrm>
            <a:off x="7696534" y="2313008"/>
            <a:ext cx="2753282" cy="748355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kern="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Visualization branch					</a:t>
            </a:r>
          </a:p>
          <a:p>
            <a:pPr algn="ctr"/>
            <a:endParaRPr lang="en-US" sz="2400" kern="1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endParaRPr lang="en-US" sz="2400" kern="1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A17A43-D57B-B6A2-69CA-81324D450E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50" y="2791376"/>
            <a:ext cx="5526129" cy="323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3588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669D2-51A8-9989-867B-04D9B30F9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40" y="-367321"/>
            <a:ext cx="9418320" cy="4041648"/>
          </a:xfrm>
        </p:spPr>
        <p:txBody>
          <a:bodyPr/>
          <a:lstStyle/>
          <a:p>
            <a:pPr algn="ctr"/>
            <a:br>
              <a:rPr lang="en-US" dirty="0"/>
            </a:br>
            <a:br>
              <a:rPr lang="en-US" dirty="0"/>
            </a:br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91202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26F42-BAB4-37F0-E3CB-1E01EF60B3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Disclaimer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992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DB1F05F-E5BD-83BE-659D-4FFD36D884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6000"/>
                    </a14:imgEffect>
                    <a14:imgEffect>
                      <a14:saturation sat="9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31450" r="-11905" b="-30504"/>
          <a:stretch/>
        </p:blipFill>
        <p:spPr>
          <a:xfrm>
            <a:off x="-1784195" y="-1494263"/>
            <a:ext cx="15427624" cy="11106613"/>
          </a:xfrm>
          <a:prstGeom prst="rect">
            <a:avLst/>
          </a:prstGeom>
          <a:ln>
            <a:gradFill>
              <a:gsLst>
                <a:gs pos="66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3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glow>
              <a:schemeClr val="bg1">
                <a:alpha val="64000"/>
              </a:schemeClr>
            </a:glow>
            <a:outerShdw blurRad="50800" dist="50800" dir="5400000" sx="94000" sy="94000" algn="ctr" rotWithShape="0">
              <a:srgbClr val="000000">
                <a:alpha val="0"/>
              </a:srgbClr>
            </a:outerShdw>
            <a:reflection stA="0" endPos="47000" dir="5400000" sy="-100000" algn="bl" rotWithShape="0"/>
            <a:softEdge rad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606C24-BB10-6BD8-8ACD-198C9B221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1" y="758952"/>
            <a:ext cx="10429385" cy="836583"/>
          </a:xfrm>
        </p:spPr>
        <p:txBody>
          <a:bodyPr>
            <a:normAutofit fontScale="90000"/>
          </a:bodyPr>
          <a:lstStyle/>
          <a:p>
            <a:r>
              <a:rPr lang="en-US" dirty="0"/>
              <a:t>As we learned in this course</a:t>
            </a:r>
          </a:p>
        </p:txBody>
      </p:sp>
    </p:spTree>
    <p:extLst>
      <p:ext uri="{BB962C8B-B14F-4D97-AF65-F5344CB8AC3E}">
        <p14:creationId xmlns:p14="http://schemas.microsoft.com/office/powerpoint/2010/main" val="2020759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6462B-4888-2738-2982-17784FE61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1091681"/>
            <a:ext cx="9418320" cy="1198983"/>
          </a:xfrm>
        </p:spPr>
        <p:txBody>
          <a:bodyPr/>
          <a:lstStyle/>
          <a:p>
            <a:pPr algn="ctr"/>
            <a:r>
              <a:rPr lang="en-US" dirty="0"/>
              <a:t>Step 2: Collect Data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725C81-A524-25DF-FFA7-F506E4E705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Datasets</a:t>
            </a:r>
            <a:r>
              <a:rPr lang="fr-FR" dirty="0">
                <a:solidFill>
                  <a:schemeClr val="tx1"/>
                </a:solidFill>
              </a:rPr>
              <a:t> source (2020,2021,2022): </a:t>
            </a:r>
            <a:r>
              <a:rPr lang="fr-FR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https://www.kaggle.com/datasets/rsrishav/world-population/versions/698?resource=download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491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6462B-4888-2738-2982-17784FE61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234175"/>
            <a:ext cx="9418320" cy="1198983"/>
          </a:xfrm>
        </p:spPr>
        <p:txBody>
          <a:bodyPr/>
          <a:lstStyle/>
          <a:p>
            <a:pPr algn="ctr"/>
            <a:r>
              <a:rPr lang="en-US" dirty="0"/>
              <a:t>Step 3: Cleaning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725C81-A524-25DF-FFA7-F506E4E705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8700" y="2436540"/>
            <a:ext cx="9651492" cy="3468960"/>
          </a:xfrm>
        </p:spPr>
        <p:txBody>
          <a:bodyPr>
            <a:normAutofit fontScale="850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Missing data from first dataset for 4 countries</a:t>
            </a:r>
          </a:p>
          <a:p>
            <a:r>
              <a:rPr lang="en-US" sz="4000" dirty="0">
                <a:solidFill>
                  <a:schemeClr val="tx1"/>
                </a:solidFill>
              </a:rPr>
              <a:t>(DRC, Congo, Saint Vincent and Grenadines, and Isle of Man)</a:t>
            </a:r>
          </a:p>
          <a:p>
            <a:endParaRPr lang="en-US" sz="4000" dirty="0"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Added a “Continent” column from a fourth dataset source: </a:t>
            </a:r>
            <a:r>
              <a:rPr lang="en-US" sz="4000" dirty="0">
                <a:solidFill>
                  <a:schemeClr val="accent1"/>
                </a:solidFill>
              </a:rPr>
              <a:t>https://www.kaggle.com/datasets/muhammedtausif/world-population-by-countries</a:t>
            </a:r>
            <a:endParaRPr lang="en-US" sz="4000" dirty="0"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017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6462B-4888-2738-2982-17784FE61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234175"/>
            <a:ext cx="9418320" cy="1198983"/>
          </a:xfrm>
        </p:spPr>
        <p:txBody>
          <a:bodyPr/>
          <a:lstStyle/>
          <a:p>
            <a:pPr algn="ctr"/>
            <a:r>
              <a:rPr lang="en-US" dirty="0"/>
              <a:t>Step 3: Cleaning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53012E-3956-F013-324D-41D8409F69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42"/>
          <a:stretch/>
        </p:blipFill>
        <p:spPr>
          <a:xfrm>
            <a:off x="66908" y="1433158"/>
            <a:ext cx="12080487" cy="542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352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6462B-4888-2738-2982-17784FE61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234175"/>
            <a:ext cx="9418320" cy="1198983"/>
          </a:xfrm>
        </p:spPr>
        <p:txBody>
          <a:bodyPr/>
          <a:lstStyle/>
          <a:p>
            <a:pPr algn="ctr"/>
            <a:r>
              <a:rPr lang="en-US" dirty="0"/>
              <a:t>Step 3: Cleaning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F92D44-F7DC-527F-57AE-B4B56C7B9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125" y="1355099"/>
            <a:ext cx="3118577" cy="542484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C5705FF-4911-DA41-A9D7-4130EF508D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63"/>
          <a:stretch/>
        </p:blipFill>
        <p:spPr>
          <a:xfrm>
            <a:off x="7203232" y="1433158"/>
            <a:ext cx="2863436" cy="542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69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6462B-4888-2738-2982-17784FE61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234175"/>
            <a:ext cx="9418320" cy="1198983"/>
          </a:xfrm>
        </p:spPr>
        <p:txBody>
          <a:bodyPr/>
          <a:lstStyle/>
          <a:p>
            <a:pPr algn="ctr"/>
            <a:r>
              <a:rPr lang="en-US" dirty="0"/>
              <a:t>Step 3: Cleaning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725C81-A524-25DF-FFA7-F506E4E705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6840" y="2819028"/>
            <a:ext cx="9418320" cy="1691640"/>
          </a:xfrm>
        </p:spPr>
        <p:txBody>
          <a:bodyPr>
            <a:normAutofit fontScale="70000" lnSpcReduction="20000"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df1.sort_values('country', ascending=True, </a:t>
            </a:r>
            <a:r>
              <a:rPr lang="en-US" sz="4000" dirty="0" err="1">
                <a:solidFill>
                  <a:srgbClr val="FF0000"/>
                </a:solidFill>
              </a:rPr>
              <a:t>inplace</a:t>
            </a:r>
            <a:r>
              <a:rPr lang="en-US" sz="4000" dirty="0">
                <a:solidFill>
                  <a:srgbClr val="FF0000"/>
                </a:solidFill>
              </a:rPr>
              <a:t>=True</a:t>
            </a:r>
            <a:r>
              <a:rPr lang="en-US" sz="4000" dirty="0">
                <a:solidFill>
                  <a:schemeClr val="tx1"/>
                </a:solidFill>
              </a:rPr>
              <a:t>)</a:t>
            </a:r>
          </a:p>
          <a:p>
            <a:r>
              <a:rPr lang="en-US" sz="4000" dirty="0">
                <a:solidFill>
                  <a:schemeClr val="tx1"/>
                </a:solidFill>
              </a:rPr>
              <a:t>df2.sort_values('country_2021', ascending=True</a:t>
            </a:r>
            <a:r>
              <a:rPr lang="en-US" sz="4000" dirty="0">
                <a:solidFill>
                  <a:srgbClr val="FF0000"/>
                </a:solidFill>
              </a:rPr>
              <a:t>, </a:t>
            </a:r>
            <a:r>
              <a:rPr lang="en-US" sz="4000" dirty="0" err="1">
                <a:solidFill>
                  <a:srgbClr val="FF0000"/>
                </a:solidFill>
              </a:rPr>
              <a:t>inplace</a:t>
            </a:r>
            <a:r>
              <a:rPr lang="en-US" sz="4000" dirty="0">
                <a:solidFill>
                  <a:srgbClr val="FF0000"/>
                </a:solidFill>
              </a:rPr>
              <a:t>=True</a:t>
            </a:r>
            <a:r>
              <a:rPr lang="en-US" sz="4000" dirty="0">
                <a:solidFill>
                  <a:schemeClr val="tx1"/>
                </a:solidFill>
              </a:rPr>
              <a:t>)</a:t>
            </a:r>
          </a:p>
          <a:p>
            <a:r>
              <a:rPr lang="en-US" sz="4000" dirty="0">
                <a:solidFill>
                  <a:schemeClr val="tx1"/>
                </a:solidFill>
              </a:rPr>
              <a:t>df3.sort_values('country_2022', ascending=True, </a:t>
            </a:r>
            <a:r>
              <a:rPr lang="en-US" sz="4000" u="sng" dirty="0" err="1">
                <a:solidFill>
                  <a:srgbClr val="FF0000"/>
                </a:solidFill>
              </a:rPr>
              <a:t>inplace</a:t>
            </a:r>
            <a:r>
              <a:rPr lang="en-US" sz="4000" u="sng" dirty="0">
                <a:solidFill>
                  <a:srgbClr val="FF0000"/>
                </a:solidFill>
              </a:rPr>
              <a:t>=True</a:t>
            </a:r>
            <a:r>
              <a:rPr lang="en-US" sz="4000" dirty="0">
                <a:solidFill>
                  <a:schemeClr val="tx1"/>
                </a:solidFill>
              </a:rPr>
              <a:t>)</a:t>
            </a:r>
          </a:p>
          <a:p>
            <a:endParaRPr lang="en-US" sz="4000" dirty="0">
              <a:solidFill>
                <a:schemeClr val="tx1"/>
              </a:solidFill>
            </a:endParaRPr>
          </a:p>
          <a:p>
            <a:endParaRPr lang="en-US" sz="4000" dirty="0">
              <a:solidFill>
                <a:schemeClr val="tx1"/>
              </a:solidFill>
            </a:endParaRPr>
          </a:p>
          <a:p>
            <a:endParaRPr lang="en-US" sz="4000" dirty="0">
              <a:solidFill>
                <a:schemeClr val="tx1"/>
              </a:solidFill>
            </a:endParaRPr>
          </a:p>
          <a:p>
            <a:endParaRPr lang="en-US" sz="4000" dirty="0"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605AAC-B298-BC16-2D51-545794B762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81" y="4510668"/>
            <a:ext cx="11193437" cy="196242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A0A4B1B-6CD6-88D7-DF72-9A88F689FDC5}"/>
              </a:ext>
            </a:extLst>
          </p:cNvPr>
          <p:cNvSpPr/>
          <p:nvPr/>
        </p:nvSpPr>
        <p:spPr>
          <a:xfrm>
            <a:off x="1480545" y="4510668"/>
            <a:ext cx="3015255" cy="19624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22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B9BCC6"/>
      </a:dk1>
      <a:lt1>
        <a:sysClr val="window" lastClr="1C2228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8382398_Global infographic chart_RVA_v3" id="{57D429A0-5364-4E6C-A58D-1DCD57C5FA95}" vid="{9375BF6D-59C6-4AF4-B9A2-3FAA28FC524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Global infographic chart</Template>
  <TotalTime>810</TotalTime>
  <Words>740</Words>
  <Application>Microsoft Office PowerPoint</Application>
  <PresentationFormat>Widescreen</PresentationFormat>
  <Paragraphs>118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Data Visualization </vt:lpstr>
      <vt:lpstr>Topic: World population analysis  </vt:lpstr>
      <vt:lpstr>Disclaimer </vt:lpstr>
      <vt:lpstr>As we learned in this course</vt:lpstr>
      <vt:lpstr>Step 2: Collect Data </vt:lpstr>
      <vt:lpstr>Step 3: Cleaning </vt:lpstr>
      <vt:lpstr>Step 3: Cleaning </vt:lpstr>
      <vt:lpstr>Step 3: Cleaning </vt:lpstr>
      <vt:lpstr>Step 3: Cleaning </vt:lpstr>
      <vt:lpstr>Step 3: Cleaning </vt:lpstr>
      <vt:lpstr>Step 3: Cleaning </vt:lpstr>
      <vt:lpstr>Step 3: Cleaning </vt:lpstr>
      <vt:lpstr>Step 4: Analyze Data</vt:lpstr>
      <vt:lpstr>Question 1: Population per continent</vt:lpstr>
      <vt:lpstr>Question 1: Population per continent</vt:lpstr>
      <vt:lpstr>Question 2: Which continent had the most/least population growth?</vt:lpstr>
      <vt:lpstr>Question 2: Which continent had the most/least population growth?</vt:lpstr>
      <vt:lpstr>Question 3: Which continent has the most/least population density? </vt:lpstr>
      <vt:lpstr>Question 4: Which continent has the most/least landmass? </vt:lpstr>
      <vt:lpstr>Question 5: Which continent has the most/least countries? </vt:lpstr>
      <vt:lpstr>Question 6: Which countries have negative growth and what are their count in each continent?  </vt:lpstr>
      <vt:lpstr>Question 6: Which countries have negative growth and what are their count in each continent?  </vt:lpstr>
      <vt:lpstr>Question 6: Which countries have negative growth and what are their count in each continent?  </vt:lpstr>
      <vt:lpstr>All files are available on GitHub:  </vt:lpstr>
      <vt:lpstr>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</dc:title>
  <dc:creator>Faisal Alsaadi</dc:creator>
  <cp:lastModifiedBy>Faisal Alsaadi</cp:lastModifiedBy>
  <cp:revision>20</cp:revision>
  <dcterms:created xsi:type="dcterms:W3CDTF">2023-04-08T14:24:29Z</dcterms:created>
  <dcterms:modified xsi:type="dcterms:W3CDTF">2023-04-10T12:38:17Z</dcterms:modified>
</cp:coreProperties>
</file>