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3"/>
  </p:sldMasterIdLst>
  <p:notesMasterIdLst>
    <p:notesMasterId r:id="rId5"/>
  </p:notesMasterIdLst>
  <p:sldIdLst>
    <p:sldId id="291" r:id="rId4"/>
  </p:sldIdLst>
  <p:sldSz cx="20116800" cy="50292000"/>
  <p:notesSz cx="7053263" cy="9309100"/>
  <p:defaultTextStyle>
    <a:defPPr>
      <a:defRPr lang="en-US"/>
    </a:defPPr>
    <a:lvl1pPr marL="0" algn="l" defTabSz="2821564" rtl="0" eaLnBrk="1" latinLnBrk="0" hangingPunct="1">
      <a:defRPr sz="5600" kern="1200">
        <a:solidFill>
          <a:schemeClr val="tx1"/>
        </a:solidFill>
        <a:latin typeface="+mn-lt"/>
        <a:ea typeface="+mn-ea"/>
        <a:cs typeface="+mn-cs"/>
      </a:defRPr>
    </a:lvl1pPr>
    <a:lvl2pPr marL="1410782" algn="l" defTabSz="2821564" rtl="0" eaLnBrk="1" latinLnBrk="0" hangingPunct="1">
      <a:defRPr sz="5600" kern="1200">
        <a:solidFill>
          <a:schemeClr val="tx1"/>
        </a:solidFill>
        <a:latin typeface="+mn-lt"/>
        <a:ea typeface="+mn-ea"/>
        <a:cs typeface="+mn-cs"/>
      </a:defRPr>
    </a:lvl2pPr>
    <a:lvl3pPr marL="2821564" algn="l" defTabSz="2821564" rtl="0" eaLnBrk="1" latinLnBrk="0" hangingPunct="1">
      <a:defRPr sz="5600" kern="1200">
        <a:solidFill>
          <a:schemeClr val="tx1"/>
        </a:solidFill>
        <a:latin typeface="+mn-lt"/>
        <a:ea typeface="+mn-ea"/>
        <a:cs typeface="+mn-cs"/>
      </a:defRPr>
    </a:lvl3pPr>
    <a:lvl4pPr marL="4232346" algn="l" defTabSz="2821564" rtl="0" eaLnBrk="1" latinLnBrk="0" hangingPunct="1">
      <a:defRPr sz="5600" kern="1200">
        <a:solidFill>
          <a:schemeClr val="tx1"/>
        </a:solidFill>
        <a:latin typeface="+mn-lt"/>
        <a:ea typeface="+mn-ea"/>
        <a:cs typeface="+mn-cs"/>
      </a:defRPr>
    </a:lvl4pPr>
    <a:lvl5pPr marL="5643128" algn="l" defTabSz="2821564" rtl="0" eaLnBrk="1" latinLnBrk="0" hangingPunct="1">
      <a:defRPr sz="5600" kern="1200">
        <a:solidFill>
          <a:schemeClr val="tx1"/>
        </a:solidFill>
        <a:latin typeface="+mn-lt"/>
        <a:ea typeface="+mn-ea"/>
        <a:cs typeface="+mn-cs"/>
      </a:defRPr>
    </a:lvl5pPr>
    <a:lvl6pPr marL="7053910" algn="l" defTabSz="2821564" rtl="0" eaLnBrk="1" latinLnBrk="0" hangingPunct="1">
      <a:defRPr sz="5600" kern="1200">
        <a:solidFill>
          <a:schemeClr val="tx1"/>
        </a:solidFill>
        <a:latin typeface="+mn-lt"/>
        <a:ea typeface="+mn-ea"/>
        <a:cs typeface="+mn-cs"/>
      </a:defRPr>
    </a:lvl6pPr>
    <a:lvl7pPr marL="8464692" algn="l" defTabSz="2821564" rtl="0" eaLnBrk="1" latinLnBrk="0" hangingPunct="1">
      <a:defRPr sz="5600" kern="1200">
        <a:solidFill>
          <a:schemeClr val="tx1"/>
        </a:solidFill>
        <a:latin typeface="+mn-lt"/>
        <a:ea typeface="+mn-ea"/>
        <a:cs typeface="+mn-cs"/>
      </a:defRPr>
    </a:lvl7pPr>
    <a:lvl8pPr marL="9875474" algn="l" defTabSz="2821564" rtl="0" eaLnBrk="1" latinLnBrk="0" hangingPunct="1">
      <a:defRPr sz="5600" kern="1200">
        <a:solidFill>
          <a:schemeClr val="tx1"/>
        </a:solidFill>
        <a:latin typeface="+mn-lt"/>
        <a:ea typeface="+mn-ea"/>
        <a:cs typeface="+mn-cs"/>
      </a:defRPr>
    </a:lvl8pPr>
    <a:lvl9pPr marL="11286256" algn="l" defTabSz="2821564"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0" userDrawn="1">
          <p15:clr>
            <a:srgbClr val="A4A3A4"/>
          </p15:clr>
        </p15:guide>
        <p15:guide id="2" pos="633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B4B778-47FE-AA92-80A5-4A653D5ED8C6}" name="Sara Khushbash" initials="SK" userId="Sara Khushbash"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434" autoAdjust="0"/>
  </p:normalViewPr>
  <p:slideViewPr>
    <p:cSldViewPr>
      <p:cViewPr varScale="1">
        <p:scale>
          <a:sx n="11" d="100"/>
          <a:sy n="11" d="100"/>
        </p:scale>
        <p:origin x="3029" y="235"/>
      </p:cViewPr>
      <p:guideLst>
        <p:guide orient="horz" pos="15840"/>
        <p:guide pos="633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3" y="2"/>
            <a:ext cx="3164172" cy="522021"/>
          </a:xfrm>
          <a:prstGeom prst="rect">
            <a:avLst/>
          </a:prstGeom>
          <a:noFill/>
          <a:ln w="9525">
            <a:noFill/>
            <a:miter lim="800000"/>
            <a:headEnd/>
            <a:tailEnd/>
          </a:ln>
          <a:effectLst/>
        </p:spPr>
        <p:txBody>
          <a:bodyPr vert="horz" wrap="square" lIns="93551" tIns="46774" rIns="93551" bIns="46774" numCol="1" anchor="t" anchorCtr="0" compatLnSpc="1">
            <a:prstTxWarp prst="textNoShape">
              <a:avLst/>
            </a:prstTxWarp>
          </a:bodyPr>
          <a:lstStyle>
            <a:lvl1pPr algn="l">
              <a:defRPr sz="1100"/>
            </a:lvl1pPr>
          </a:lstStyle>
          <a:p>
            <a:endParaRPr lang="en-US"/>
          </a:p>
        </p:txBody>
      </p:sp>
      <p:sp>
        <p:nvSpPr>
          <p:cNvPr id="1048658" name="Rectangle 3"/>
          <p:cNvSpPr>
            <a:spLocks noGrp="1" noChangeArrowheads="1"/>
          </p:cNvSpPr>
          <p:nvPr>
            <p:ph type="dt" idx="1"/>
          </p:nvPr>
        </p:nvSpPr>
        <p:spPr bwMode="auto">
          <a:xfrm>
            <a:off x="4135631" y="2"/>
            <a:ext cx="3164172" cy="522021"/>
          </a:xfrm>
          <a:prstGeom prst="rect">
            <a:avLst/>
          </a:prstGeom>
          <a:noFill/>
          <a:ln w="9525">
            <a:noFill/>
            <a:miter lim="800000"/>
            <a:headEnd/>
            <a:tailEnd/>
          </a:ln>
          <a:effectLst/>
        </p:spPr>
        <p:txBody>
          <a:bodyPr vert="horz" wrap="square" lIns="93551" tIns="46774" rIns="93551" bIns="46774" numCol="1" anchor="t" anchorCtr="0" compatLnSpc="1">
            <a:prstTxWarp prst="textNoShape">
              <a:avLst/>
            </a:prstTxWarp>
          </a:bodyPr>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2870200" y="781050"/>
            <a:ext cx="1562100" cy="3906838"/>
          </a:xfrm>
          <a:prstGeom prst="rect">
            <a:avLst/>
          </a:prstGeom>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29819" y="4950310"/>
            <a:ext cx="5841800" cy="4688489"/>
          </a:xfrm>
          <a:prstGeom prst="rect">
            <a:avLst/>
          </a:prstGeom>
          <a:noFill/>
          <a:ln w="9525">
            <a:noFill/>
            <a:miter lim="800000"/>
            <a:headEnd/>
            <a:tailEnd/>
          </a:ln>
          <a:effectLst/>
        </p:spPr>
        <p:txBody>
          <a:bodyPr vert="horz" wrap="square" lIns="93551" tIns="46774" rIns="93551" bIns="467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Rectangle 6"/>
          <p:cNvSpPr>
            <a:spLocks noGrp="1" noChangeArrowheads="1"/>
          </p:cNvSpPr>
          <p:nvPr>
            <p:ph type="ftr" sz="quarter" idx="4"/>
          </p:nvPr>
        </p:nvSpPr>
        <p:spPr bwMode="auto">
          <a:xfrm>
            <a:off x="3" y="9895769"/>
            <a:ext cx="3164172" cy="522020"/>
          </a:xfrm>
          <a:prstGeom prst="rect">
            <a:avLst/>
          </a:prstGeom>
          <a:noFill/>
          <a:ln w="9525">
            <a:noFill/>
            <a:miter lim="800000"/>
            <a:headEnd/>
            <a:tailEnd/>
          </a:ln>
          <a:effectLst/>
        </p:spPr>
        <p:txBody>
          <a:bodyPr vert="horz" wrap="square" lIns="93551" tIns="46774" rIns="93551" bIns="46774" numCol="1" anchor="b" anchorCtr="0" compatLnSpc="1">
            <a:prstTxWarp prst="textNoShape">
              <a:avLst/>
            </a:prstTxWarp>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135631" y="9895769"/>
            <a:ext cx="3164172" cy="522020"/>
          </a:xfrm>
          <a:prstGeom prst="rect">
            <a:avLst/>
          </a:prstGeom>
          <a:noFill/>
          <a:ln w="9525">
            <a:noFill/>
            <a:miter lim="800000"/>
            <a:headEnd/>
            <a:tailEnd/>
          </a:ln>
          <a:effectLst/>
        </p:spPr>
        <p:txBody>
          <a:bodyPr vert="horz" wrap="square" lIns="93551" tIns="46774" rIns="93551" bIns="46774"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0200" y="781050"/>
            <a:ext cx="1562100" cy="39068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AA6D3F-3C90-4F73-8820-400EFBA2FC0C}" type="slidenum">
              <a:rPr lang="en-GB" smtClean="0"/>
              <a:pPr/>
              <a:t>1</a:t>
            </a:fld>
            <a:endParaRPr lang="en-GB"/>
          </a:p>
        </p:txBody>
      </p:sp>
    </p:spTree>
    <p:extLst>
      <p:ext uri="{BB962C8B-B14F-4D97-AF65-F5344CB8AC3E}">
        <p14:creationId xmlns:p14="http://schemas.microsoft.com/office/powerpoint/2010/main" val="147028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0" name="Title 1"/>
          <p:cNvSpPr>
            <a:spLocks noGrp="1"/>
          </p:cNvSpPr>
          <p:nvPr>
            <p:ph type="ctrTitle"/>
          </p:nvPr>
        </p:nvSpPr>
        <p:spPr>
          <a:xfrm>
            <a:off x="1508760" y="15623123"/>
            <a:ext cx="17099280" cy="10780183"/>
          </a:xfrm>
        </p:spPr>
        <p:txBody>
          <a:bodyPr/>
          <a:lstStyle/>
          <a:p>
            <a:r>
              <a:rPr lang="en-US"/>
              <a:t>Click to edit Master title style</a:t>
            </a:r>
          </a:p>
        </p:txBody>
      </p:sp>
      <p:sp>
        <p:nvSpPr>
          <p:cNvPr id="1048631" name="Subtitle 2"/>
          <p:cNvSpPr>
            <a:spLocks noGrp="1"/>
          </p:cNvSpPr>
          <p:nvPr>
            <p:ph type="subTitle" idx="1"/>
          </p:nvPr>
        </p:nvSpPr>
        <p:spPr>
          <a:xfrm>
            <a:off x="3017520" y="28498800"/>
            <a:ext cx="14081760" cy="12852400"/>
          </a:xfrm>
        </p:spPr>
        <p:txBody>
          <a:bodyPr/>
          <a:lstStyle>
            <a:lvl1pPr marL="0" indent="0" algn="ctr">
              <a:buNone/>
              <a:defRPr>
                <a:solidFill>
                  <a:schemeClr val="tx1">
                    <a:tint val="75000"/>
                  </a:schemeClr>
                </a:solidFill>
              </a:defRPr>
            </a:lvl1pPr>
            <a:lvl2pPr marL="2503102" indent="0" algn="ctr">
              <a:buNone/>
              <a:defRPr>
                <a:solidFill>
                  <a:schemeClr val="tx1">
                    <a:tint val="75000"/>
                  </a:schemeClr>
                </a:solidFill>
              </a:defRPr>
            </a:lvl2pPr>
            <a:lvl3pPr marL="5006205" indent="0" algn="ctr">
              <a:buNone/>
              <a:defRPr>
                <a:solidFill>
                  <a:schemeClr val="tx1">
                    <a:tint val="75000"/>
                  </a:schemeClr>
                </a:solidFill>
              </a:defRPr>
            </a:lvl3pPr>
            <a:lvl4pPr marL="7509307" indent="0" algn="ctr">
              <a:buNone/>
              <a:defRPr>
                <a:solidFill>
                  <a:schemeClr val="tx1">
                    <a:tint val="75000"/>
                  </a:schemeClr>
                </a:solidFill>
              </a:defRPr>
            </a:lvl4pPr>
            <a:lvl5pPr marL="10012408" indent="0" algn="ctr">
              <a:buNone/>
              <a:defRPr>
                <a:solidFill>
                  <a:schemeClr val="tx1">
                    <a:tint val="75000"/>
                  </a:schemeClr>
                </a:solidFill>
              </a:defRPr>
            </a:lvl5pPr>
            <a:lvl6pPr marL="12515510" indent="0" algn="ctr">
              <a:buNone/>
              <a:defRPr>
                <a:solidFill>
                  <a:schemeClr val="tx1">
                    <a:tint val="75000"/>
                  </a:schemeClr>
                </a:solidFill>
              </a:defRPr>
            </a:lvl6pPr>
            <a:lvl7pPr marL="15018614" indent="0" algn="ctr">
              <a:buNone/>
              <a:defRPr>
                <a:solidFill>
                  <a:schemeClr val="tx1">
                    <a:tint val="75000"/>
                  </a:schemeClr>
                </a:solidFill>
              </a:defRPr>
            </a:lvl7pPr>
            <a:lvl8pPr marL="17521714" indent="0" algn="ctr">
              <a:buNone/>
              <a:defRPr>
                <a:solidFill>
                  <a:schemeClr val="tx1">
                    <a:tint val="75000"/>
                  </a:schemeClr>
                </a:solidFill>
              </a:defRPr>
            </a:lvl8pPr>
            <a:lvl9pPr marL="20024817" indent="0" algn="ctr">
              <a:buNone/>
              <a:defRPr>
                <a:solidFill>
                  <a:schemeClr val="tx1">
                    <a:tint val="75000"/>
                  </a:schemeClr>
                </a:solidFill>
              </a:defRPr>
            </a:lvl9pPr>
          </a:lstStyle>
          <a:p>
            <a:r>
              <a:rPr lang="en-US"/>
              <a:t>Click to edit Master subtitle style</a:t>
            </a:r>
          </a:p>
        </p:txBody>
      </p:sp>
      <p:sp>
        <p:nvSpPr>
          <p:cNvPr id="1048632" name="Date Placeholder 3"/>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49" name="Footer Placeholder 4"/>
          <p:cNvSpPr>
            <a:spLocks noGrp="1"/>
          </p:cNvSpPr>
          <p:nvPr>
            <p:ph type="ftr" sz="quarter" idx="11"/>
          </p:nvPr>
        </p:nvSpPr>
        <p:spPr/>
        <p:txBody>
          <a:bodyPr/>
          <a:lstStyle/>
          <a:p>
            <a:endParaRPr lang="en-US" dirty="0"/>
          </a:p>
        </p:txBody>
      </p:sp>
      <p:sp>
        <p:nvSpPr>
          <p:cNvPr id="1048650" name="Slide Number Placeholder 5"/>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33545469" y="8323798"/>
            <a:ext cx="10411141" cy="177372433"/>
          </a:xfrm>
        </p:spPr>
        <p:txBody>
          <a:bodyPr vert="eaVert"/>
          <a:lstStyle/>
          <a:p>
            <a:r>
              <a:rPr lang="en-US"/>
              <a:t>Click to edit Master title style</a:t>
            </a:r>
          </a:p>
        </p:txBody>
      </p:sp>
      <p:sp>
        <p:nvSpPr>
          <p:cNvPr id="1048623" name="Vertical Text Placeholder 2"/>
          <p:cNvSpPr>
            <a:spLocks noGrp="1"/>
          </p:cNvSpPr>
          <p:nvPr>
            <p:ph type="body" orient="vert" idx="1"/>
          </p:nvPr>
        </p:nvSpPr>
        <p:spPr>
          <a:xfrm>
            <a:off x="2312039" y="8323798"/>
            <a:ext cx="30898149" cy="17737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3"/>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25" name="Footer Placeholder 4"/>
          <p:cNvSpPr>
            <a:spLocks noGrp="1"/>
          </p:cNvSpPr>
          <p:nvPr>
            <p:ph type="ftr" sz="quarter" idx="11"/>
          </p:nvPr>
        </p:nvSpPr>
        <p:spPr/>
        <p:txBody>
          <a:bodyPr/>
          <a:lstStyle/>
          <a:p>
            <a:endParaRPr lang="en-US" dirty="0"/>
          </a:p>
        </p:txBody>
      </p:sp>
      <p:sp>
        <p:nvSpPr>
          <p:cNvPr id="1048626" name="Slide Number Placeholder 5"/>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Title 1"/>
          <p:cNvSpPr>
            <a:spLocks noGrp="1"/>
          </p:cNvSpPr>
          <p:nvPr>
            <p:ph type="title"/>
          </p:nvPr>
        </p:nvSpPr>
        <p:spPr>
          <a:xfrm>
            <a:off x="1589089" y="32317271"/>
            <a:ext cx="17099280" cy="9988550"/>
          </a:xfrm>
        </p:spPr>
        <p:txBody>
          <a:bodyPr anchor="t"/>
          <a:lstStyle>
            <a:lvl1pPr algn="l">
              <a:defRPr sz="21823" b="1" cap="all"/>
            </a:lvl1pPr>
          </a:lstStyle>
          <a:p>
            <a:r>
              <a:rPr lang="en-US"/>
              <a:t>Click to edit Master title style</a:t>
            </a:r>
          </a:p>
        </p:txBody>
      </p:sp>
      <p:sp>
        <p:nvSpPr>
          <p:cNvPr id="1048642" name="Text Placeholder 2"/>
          <p:cNvSpPr>
            <a:spLocks noGrp="1"/>
          </p:cNvSpPr>
          <p:nvPr>
            <p:ph type="body" idx="1"/>
          </p:nvPr>
        </p:nvSpPr>
        <p:spPr>
          <a:xfrm>
            <a:off x="1589089" y="21315902"/>
            <a:ext cx="17099280" cy="11001372"/>
          </a:xfrm>
        </p:spPr>
        <p:txBody>
          <a:bodyPr anchor="b"/>
          <a:lstStyle>
            <a:lvl1pPr marL="0" indent="0">
              <a:buNone/>
              <a:defRPr sz="11000">
                <a:solidFill>
                  <a:schemeClr val="tx1">
                    <a:tint val="75000"/>
                  </a:schemeClr>
                </a:solidFill>
              </a:defRPr>
            </a:lvl1pPr>
            <a:lvl2pPr marL="2503102" indent="0">
              <a:buNone/>
              <a:defRPr sz="9936">
                <a:solidFill>
                  <a:schemeClr val="tx1">
                    <a:tint val="75000"/>
                  </a:schemeClr>
                </a:solidFill>
              </a:defRPr>
            </a:lvl2pPr>
            <a:lvl3pPr marL="5006205" indent="0">
              <a:buNone/>
              <a:defRPr sz="8694">
                <a:solidFill>
                  <a:schemeClr val="tx1">
                    <a:tint val="75000"/>
                  </a:schemeClr>
                </a:solidFill>
              </a:defRPr>
            </a:lvl3pPr>
            <a:lvl4pPr marL="7509307" indent="0">
              <a:buNone/>
              <a:defRPr sz="7630">
                <a:solidFill>
                  <a:schemeClr val="tx1">
                    <a:tint val="75000"/>
                  </a:schemeClr>
                </a:solidFill>
              </a:defRPr>
            </a:lvl4pPr>
            <a:lvl5pPr marL="10012408" indent="0">
              <a:buNone/>
              <a:defRPr sz="7630">
                <a:solidFill>
                  <a:schemeClr val="tx1">
                    <a:tint val="75000"/>
                  </a:schemeClr>
                </a:solidFill>
              </a:defRPr>
            </a:lvl5pPr>
            <a:lvl6pPr marL="12515510" indent="0">
              <a:buNone/>
              <a:defRPr sz="7630">
                <a:solidFill>
                  <a:schemeClr val="tx1">
                    <a:tint val="75000"/>
                  </a:schemeClr>
                </a:solidFill>
              </a:defRPr>
            </a:lvl6pPr>
            <a:lvl7pPr marL="15018614" indent="0">
              <a:buNone/>
              <a:defRPr sz="7630">
                <a:solidFill>
                  <a:schemeClr val="tx1">
                    <a:tint val="75000"/>
                  </a:schemeClr>
                </a:solidFill>
              </a:defRPr>
            </a:lvl7pPr>
            <a:lvl8pPr marL="17521714" indent="0">
              <a:buNone/>
              <a:defRPr sz="7630">
                <a:solidFill>
                  <a:schemeClr val="tx1">
                    <a:tint val="75000"/>
                  </a:schemeClr>
                </a:solidFill>
              </a:defRPr>
            </a:lvl8pPr>
            <a:lvl9pPr marL="20024817" indent="0">
              <a:buNone/>
              <a:defRPr sz="763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44" name="Footer Placeholder 4"/>
          <p:cNvSpPr>
            <a:spLocks noGrp="1"/>
          </p:cNvSpPr>
          <p:nvPr>
            <p:ph type="ftr" sz="quarter" idx="11"/>
          </p:nvPr>
        </p:nvSpPr>
        <p:spPr/>
        <p:txBody>
          <a:bodyPr/>
          <a:lstStyle/>
          <a:p>
            <a:endParaRPr lang="en-US" dirty="0"/>
          </a:p>
        </p:txBody>
      </p:sp>
      <p:sp>
        <p:nvSpPr>
          <p:cNvPr id="1048645" name="Slide Number Placeholder 5"/>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a:t>Click to edit Master title style</a:t>
            </a:r>
          </a:p>
        </p:txBody>
      </p:sp>
      <p:sp>
        <p:nvSpPr>
          <p:cNvPr id="1048605" name="Content Placeholder 2"/>
          <p:cNvSpPr>
            <a:spLocks noGrp="1"/>
          </p:cNvSpPr>
          <p:nvPr>
            <p:ph sz="half" idx="1"/>
          </p:nvPr>
        </p:nvSpPr>
        <p:spPr>
          <a:xfrm>
            <a:off x="2312038" y="48499183"/>
            <a:ext cx="20654645" cy="137197046"/>
          </a:xfrm>
        </p:spPr>
        <p:txBody>
          <a:bodyPr/>
          <a:lstStyle>
            <a:lvl1pPr>
              <a:defRPr sz="15260"/>
            </a:lvl1pPr>
            <a:lvl2pPr>
              <a:defRPr sz="13130"/>
            </a:lvl2pPr>
            <a:lvl3pPr>
              <a:defRPr sz="11000"/>
            </a:lvl3pPr>
            <a:lvl4pPr>
              <a:defRPr sz="9936"/>
            </a:lvl4pPr>
            <a:lvl5pPr>
              <a:defRPr sz="9936"/>
            </a:lvl5pPr>
            <a:lvl6pPr>
              <a:defRPr sz="9936"/>
            </a:lvl6pPr>
            <a:lvl7pPr>
              <a:defRPr sz="9936"/>
            </a:lvl7pPr>
            <a:lvl8pPr>
              <a:defRPr sz="9936"/>
            </a:lvl8pPr>
            <a:lvl9pPr>
              <a:defRPr sz="99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23301965" y="48499183"/>
            <a:ext cx="20654645" cy="137197046"/>
          </a:xfrm>
        </p:spPr>
        <p:txBody>
          <a:bodyPr/>
          <a:lstStyle>
            <a:lvl1pPr>
              <a:defRPr sz="15260"/>
            </a:lvl1pPr>
            <a:lvl2pPr>
              <a:defRPr sz="13130"/>
            </a:lvl2pPr>
            <a:lvl3pPr>
              <a:defRPr sz="11000"/>
            </a:lvl3pPr>
            <a:lvl4pPr>
              <a:defRPr sz="9936"/>
            </a:lvl4pPr>
            <a:lvl5pPr>
              <a:defRPr sz="9936"/>
            </a:lvl5pPr>
            <a:lvl6pPr>
              <a:defRPr sz="9936"/>
            </a:lvl6pPr>
            <a:lvl7pPr>
              <a:defRPr sz="9936"/>
            </a:lvl7pPr>
            <a:lvl8pPr>
              <a:defRPr sz="9936"/>
            </a:lvl8pPr>
            <a:lvl9pPr>
              <a:defRPr sz="99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08" name="Footer Placeholder 5"/>
          <p:cNvSpPr>
            <a:spLocks noGrp="1"/>
          </p:cNvSpPr>
          <p:nvPr>
            <p:ph type="ftr" sz="quarter" idx="11"/>
          </p:nvPr>
        </p:nvSpPr>
        <p:spPr/>
        <p:txBody>
          <a:bodyPr/>
          <a:lstStyle/>
          <a:p>
            <a:endParaRPr lang="en-US" dirty="0"/>
          </a:p>
        </p:txBody>
      </p:sp>
      <p:sp>
        <p:nvSpPr>
          <p:cNvPr id="1048609" name="Slide Number Placeholder 6"/>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10" name="Title 1"/>
          <p:cNvSpPr>
            <a:spLocks noGrp="1"/>
          </p:cNvSpPr>
          <p:nvPr>
            <p:ph type="title"/>
          </p:nvPr>
        </p:nvSpPr>
        <p:spPr>
          <a:xfrm>
            <a:off x="1005840" y="2014011"/>
            <a:ext cx="18105120" cy="8382000"/>
          </a:xfrm>
        </p:spPr>
        <p:txBody>
          <a:bodyPr/>
          <a:lstStyle/>
          <a:p>
            <a:r>
              <a:rPr lang="en-US"/>
              <a:t>Click to edit Master title style</a:t>
            </a:r>
          </a:p>
        </p:txBody>
      </p:sp>
      <p:sp>
        <p:nvSpPr>
          <p:cNvPr id="1048611" name="Text Placeholder 2"/>
          <p:cNvSpPr>
            <a:spLocks noGrp="1"/>
          </p:cNvSpPr>
          <p:nvPr>
            <p:ph type="body" idx="1"/>
          </p:nvPr>
        </p:nvSpPr>
        <p:spPr>
          <a:xfrm>
            <a:off x="1005843" y="11257497"/>
            <a:ext cx="8888413" cy="4691589"/>
          </a:xfrm>
        </p:spPr>
        <p:txBody>
          <a:bodyPr anchor="b"/>
          <a:lstStyle>
            <a:lvl1pPr marL="0" indent="0">
              <a:buNone/>
              <a:defRPr sz="13130" b="1"/>
            </a:lvl1pPr>
            <a:lvl2pPr marL="2503102" indent="0">
              <a:buNone/>
              <a:defRPr sz="11000" b="1"/>
            </a:lvl2pPr>
            <a:lvl3pPr marL="5006205" indent="0">
              <a:buNone/>
              <a:defRPr sz="9936" b="1"/>
            </a:lvl3pPr>
            <a:lvl4pPr marL="7509307" indent="0">
              <a:buNone/>
              <a:defRPr sz="8694" b="1"/>
            </a:lvl4pPr>
            <a:lvl5pPr marL="10012408" indent="0">
              <a:buNone/>
              <a:defRPr sz="8694" b="1"/>
            </a:lvl5pPr>
            <a:lvl6pPr marL="12515510" indent="0">
              <a:buNone/>
              <a:defRPr sz="8694" b="1"/>
            </a:lvl6pPr>
            <a:lvl7pPr marL="15018614" indent="0">
              <a:buNone/>
              <a:defRPr sz="8694" b="1"/>
            </a:lvl7pPr>
            <a:lvl8pPr marL="17521714" indent="0">
              <a:buNone/>
              <a:defRPr sz="8694" b="1"/>
            </a:lvl8pPr>
            <a:lvl9pPr marL="20024817" indent="0">
              <a:buNone/>
              <a:defRPr sz="8694" b="1"/>
            </a:lvl9pPr>
          </a:lstStyle>
          <a:p>
            <a:pPr lvl="0"/>
            <a:r>
              <a:rPr lang="en-US"/>
              <a:t>Click to edit Master text styles</a:t>
            </a:r>
          </a:p>
        </p:txBody>
      </p:sp>
      <p:sp>
        <p:nvSpPr>
          <p:cNvPr id="1048612" name="Content Placeholder 3"/>
          <p:cNvSpPr>
            <a:spLocks noGrp="1"/>
          </p:cNvSpPr>
          <p:nvPr>
            <p:ph sz="half" idx="2"/>
          </p:nvPr>
        </p:nvSpPr>
        <p:spPr>
          <a:xfrm>
            <a:off x="1005843" y="15949086"/>
            <a:ext cx="8888413" cy="28976111"/>
          </a:xfrm>
        </p:spPr>
        <p:txBody>
          <a:bodyPr/>
          <a:lstStyle>
            <a:lvl1pPr>
              <a:defRPr sz="13130"/>
            </a:lvl1pPr>
            <a:lvl2pPr>
              <a:defRPr sz="11000"/>
            </a:lvl2pPr>
            <a:lvl3pPr>
              <a:defRPr sz="9936"/>
            </a:lvl3pPr>
            <a:lvl4pPr>
              <a:defRPr sz="8694"/>
            </a:lvl4pPr>
            <a:lvl5pPr>
              <a:defRPr sz="8694"/>
            </a:lvl5pPr>
            <a:lvl6pPr>
              <a:defRPr sz="8694"/>
            </a:lvl6pPr>
            <a:lvl7pPr>
              <a:defRPr sz="8694"/>
            </a:lvl7pPr>
            <a:lvl8pPr>
              <a:defRPr sz="8694"/>
            </a:lvl8pPr>
            <a:lvl9pPr>
              <a:defRPr sz="86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3" name="Text Placeholder 4"/>
          <p:cNvSpPr>
            <a:spLocks noGrp="1"/>
          </p:cNvSpPr>
          <p:nvPr>
            <p:ph type="body" sz="quarter" idx="3"/>
          </p:nvPr>
        </p:nvSpPr>
        <p:spPr>
          <a:xfrm>
            <a:off x="10219059" y="11257497"/>
            <a:ext cx="8891905" cy="4691589"/>
          </a:xfrm>
        </p:spPr>
        <p:txBody>
          <a:bodyPr anchor="b"/>
          <a:lstStyle>
            <a:lvl1pPr marL="0" indent="0">
              <a:buNone/>
              <a:defRPr sz="13130" b="1"/>
            </a:lvl1pPr>
            <a:lvl2pPr marL="2503102" indent="0">
              <a:buNone/>
              <a:defRPr sz="11000" b="1"/>
            </a:lvl2pPr>
            <a:lvl3pPr marL="5006205" indent="0">
              <a:buNone/>
              <a:defRPr sz="9936" b="1"/>
            </a:lvl3pPr>
            <a:lvl4pPr marL="7509307" indent="0">
              <a:buNone/>
              <a:defRPr sz="8694" b="1"/>
            </a:lvl4pPr>
            <a:lvl5pPr marL="10012408" indent="0">
              <a:buNone/>
              <a:defRPr sz="8694" b="1"/>
            </a:lvl5pPr>
            <a:lvl6pPr marL="12515510" indent="0">
              <a:buNone/>
              <a:defRPr sz="8694" b="1"/>
            </a:lvl6pPr>
            <a:lvl7pPr marL="15018614" indent="0">
              <a:buNone/>
              <a:defRPr sz="8694" b="1"/>
            </a:lvl7pPr>
            <a:lvl8pPr marL="17521714" indent="0">
              <a:buNone/>
              <a:defRPr sz="8694" b="1"/>
            </a:lvl8pPr>
            <a:lvl9pPr marL="20024817" indent="0">
              <a:buNone/>
              <a:defRPr sz="8694" b="1"/>
            </a:lvl9pPr>
          </a:lstStyle>
          <a:p>
            <a:pPr lvl="0"/>
            <a:r>
              <a:rPr lang="en-US"/>
              <a:t>Click to edit Master text styles</a:t>
            </a:r>
          </a:p>
        </p:txBody>
      </p:sp>
      <p:sp>
        <p:nvSpPr>
          <p:cNvPr id="1048614" name="Content Placeholder 5"/>
          <p:cNvSpPr>
            <a:spLocks noGrp="1"/>
          </p:cNvSpPr>
          <p:nvPr>
            <p:ph sz="quarter" idx="4"/>
          </p:nvPr>
        </p:nvSpPr>
        <p:spPr>
          <a:xfrm>
            <a:off x="10219059" y="15949086"/>
            <a:ext cx="8891905" cy="28976111"/>
          </a:xfrm>
        </p:spPr>
        <p:txBody>
          <a:bodyPr/>
          <a:lstStyle>
            <a:lvl1pPr>
              <a:defRPr sz="13130"/>
            </a:lvl1pPr>
            <a:lvl2pPr>
              <a:defRPr sz="11000"/>
            </a:lvl2pPr>
            <a:lvl3pPr>
              <a:defRPr sz="9936"/>
            </a:lvl3pPr>
            <a:lvl4pPr>
              <a:defRPr sz="8694"/>
            </a:lvl4pPr>
            <a:lvl5pPr>
              <a:defRPr sz="8694"/>
            </a:lvl5pPr>
            <a:lvl6pPr>
              <a:defRPr sz="8694"/>
            </a:lvl6pPr>
            <a:lvl7pPr>
              <a:defRPr sz="8694"/>
            </a:lvl7pPr>
            <a:lvl8pPr>
              <a:defRPr sz="8694"/>
            </a:lvl8pPr>
            <a:lvl9pPr>
              <a:defRPr sz="86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Date Placeholder 6"/>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16" name="Footer Placeholder 7"/>
          <p:cNvSpPr>
            <a:spLocks noGrp="1"/>
          </p:cNvSpPr>
          <p:nvPr>
            <p:ph type="ftr" sz="quarter" idx="11"/>
          </p:nvPr>
        </p:nvSpPr>
        <p:spPr/>
        <p:txBody>
          <a:bodyPr/>
          <a:lstStyle/>
          <a:p>
            <a:endParaRPr lang="en-US" dirty="0"/>
          </a:p>
        </p:txBody>
      </p:sp>
      <p:sp>
        <p:nvSpPr>
          <p:cNvPr id="1048617" name="Slide Number Placeholder 8"/>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20" name="Footer Placeholder 3"/>
          <p:cNvSpPr>
            <a:spLocks noGrp="1"/>
          </p:cNvSpPr>
          <p:nvPr>
            <p:ph type="ftr" sz="quarter" idx="11"/>
          </p:nvPr>
        </p:nvSpPr>
        <p:spPr/>
        <p:txBody>
          <a:bodyPr/>
          <a:lstStyle/>
          <a:p>
            <a:endParaRPr lang="en-US" dirty="0"/>
          </a:p>
        </p:txBody>
      </p:sp>
      <p:sp>
        <p:nvSpPr>
          <p:cNvPr id="1048621" name="Slide Number Placeholder 4"/>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7" name="Date Placeholder 1"/>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28" name="Footer Placeholder 2"/>
          <p:cNvSpPr>
            <a:spLocks noGrp="1"/>
          </p:cNvSpPr>
          <p:nvPr>
            <p:ph type="ftr" sz="quarter" idx="11"/>
          </p:nvPr>
        </p:nvSpPr>
        <p:spPr/>
        <p:txBody>
          <a:bodyPr/>
          <a:lstStyle/>
          <a:p>
            <a:endParaRPr lang="en-US" dirty="0"/>
          </a:p>
        </p:txBody>
      </p:sp>
      <p:sp>
        <p:nvSpPr>
          <p:cNvPr id="1048629" name="Slide Number Placeholder 3"/>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1005844" y="2002369"/>
            <a:ext cx="6618289" cy="8521700"/>
          </a:xfrm>
        </p:spPr>
        <p:txBody>
          <a:bodyPr anchor="b"/>
          <a:lstStyle>
            <a:lvl1pPr algn="l">
              <a:defRPr sz="11000" b="1"/>
            </a:lvl1pPr>
          </a:lstStyle>
          <a:p>
            <a:r>
              <a:rPr lang="en-US"/>
              <a:t>Click to edit Master title style</a:t>
            </a:r>
          </a:p>
        </p:txBody>
      </p:sp>
      <p:sp>
        <p:nvSpPr>
          <p:cNvPr id="1048652" name="Content Placeholder 2"/>
          <p:cNvSpPr>
            <a:spLocks noGrp="1"/>
          </p:cNvSpPr>
          <p:nvPr>
            <p:ph idx="1"/>
          </p:nvPr>
        </p:nvSpPr>
        <p:spPr>
          <a:xfrm>
            <a:off x="7865110" y="2002373"/>
            <a:ext cx="11245850" cy="42922829"/>
          </a:xfrm>
        </p:spPr>
        <p:txBody>
          <a:bodyPr/>
          <a:lstStyle>
            <a:lvl1pPr>
              <a:defRPr sz="17566"/>
            </a:lvl1pPr>
            <a:lvl2pPr>
              <a:defRPr sz="15260"/>
            </a:lvl2pPr>
            <a:lvl3pPr>
              <a:defRPr sz="1313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3"/>
          <p:cNvSpPr>
            <a:spLocks noGrp="1"/>
          </p:cNvSpPr>
          <p:nvPr>
            <p:ph type="body" sz="half" idx="2"/>
          </p:nvPr>
        </p:nvSpPr>
        <p:spPr>
          <a:xfrm>
            <a:off x="1005844" y="10524073"/>
            <a:ext cx="6618289" cy="34401129"/>
          </a:xfrm>
        </p:spPr>
        <p:txBody>
          <a:bodyPr/>
          <a:lstStyle>
            <a:lvl1pPr marL="0" indent="0">
              <a:buNone/>
              <a:defRPr sz="7630"/>
            </a:lvl1pPr>
            <a:lvl2pPr marL="2503102" indent="0">
              <a:buNone/>
              <a:defRPr sz="6566"/>
            </a:lvl2pPr>
            <a:lvl3pPr marL="5006205" indent="0">
              <a:buNone/>
              <a:defRPr sz="5500"/>
            </a:lvl3pPr>
            <a:lvl4pPr marL="7509307" indent="0">
              <a:buNone/>
              <a:defRPr sz="4968"/>
            </a:lvl4pPr>
            <a:lvl5pPr marL="10012408" indent="0">
              <a:buNone/>
              <a:defRPr sz="4968"/>
            </a:lvl5pPr>
            <a:lvl6pPr marL="12515510" indent="0">
              <a:buNone/>
              <a:defRPr sz="4968"/>
            </a:lvl6pPr>
            <a:lvl7pPr marL="15018614" indent="0">
              <a:buNone/>
              <a:defRPr sz="4968"/>
            </a:lvl7pPr>
            <a:lvl8pPr marL="17521714" indent="0">
              <a:buNone/>
              <a:defRPr sz="4968"/>
            </a:lvl8pPr>
            <a:lvl9pPr marL="20024817" indent="0">
              <a:buNone/>
              <a:defRPr sz="4968"/>
            </a:lvl9pPr>
          </a:lstStyle>
          <a:p>
            <a:pPr lvl="0"/>
            <a:r>
              <a:rPr lang="en-US"/>
              <a:t>Click to edit Master text styles</a:t>
            </a:r>
          </a:p>
        </p:txBody>
      </p:sp>
      <p:sp>
        <p:nvSpPr>
          <p:cNvPr id="1048654" name="Date Placeholder 4"/>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55" name="Footer Placeholder 5"/>
          <p:cNvSpPr>
            <a:spLocks noGrp="1"/>
          </p:cNvSpPr>
          <p:nvPr>
            <p:ph type="ftr" sz="quarter" idx="11"/>
          </p:nvPr>
        </p:nvSpPr>
        <p:spPr/>
        <p:txBody>
          <a:bodyPr/>
          <a:lstStyle/>
          <a:p>
            <a:endParaRPr lang="en-US" dirty="0"/>
          </a:p>
        </p:txBody>
      </p:sp>
      <p:sp>
        <p:nvSpPr>
          <p:cNvPr id="1048656" name="Slide Number Placeholder 6"/>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3943033" y="35204404"/>
            <a:ext cx="12070080" cy="4156079"/>
          </a:xfrm>
        </p:spPr>
        <p:txBody>
          <a:bodyPr anchor="b"/>
          <a:lstStyle>
            <a:lvl1pPr algn="l">
              <a:defRPr sz="11000" b="1"/>
            </a:lvl1pPr>
          </a:lstStyle>
          <a:p>
            <a:r>
              <a:rPr lang="en-US"/>
              <a:t>Click to edit Master title style</a:t>
            </a:r>
          </a:p>
        </p:txBody>
      </p:sp>
      <p:sp>
        <p:nvSpPr>
          <p:cNvPr id="1048636" name="Picture Placeholder 2"/>
          <p:cNvSpPr>
            <a:spLocks noGrp="1"/>
          </p:cNvSpPr>
          <p:nvPr>
            <p:ph type="pic" idx="1"/>
          </p:nvPr>
        </p:nvSpPr>
        <p:spPr>
          <a:xfrm>
            <a:off x="3943033" y="4493683"/>
            <a:ext cx="12070080" cy="30175200"/>
          </a:xfrm>
        </p:spPr>
        <p:txBody>
          <a:bodyPr/>
          <a:lstStyle>
            <a:lvl1pPr marL="0" indent="0">
              <a:buNone/>
              <a:defRPr sz="17566"/>
            </a:lvl1pPr>
            <a:lvl2pPr marL="2503102" indent="0">
              <a:buNone/>
              <a:defRPr sz="15260"/>
            </a:lvl2pPr>
            <a:lvl3pPr marL="5006205" indent="0">
              <a:buNone/>
              <a:defRPr sz="13130"/>
            </a:lvl3pPr>
            <a:lvl4pPr marL="7509307" indent="0">
              <a:buNone/>
              <a:defRPr sz="11000"/>
            </a:lvl4pPr>
            <a:lvl5pPr marL="10012408" indent="0">
              <a:buNone/>
              <a:defRPr sz="11000"/>
            </a:lvl5pPr>
            <a:lvl6pPr marL="12515510" indent="0">
              <a:buNone/>
              <a:defRPr sz="11000"/>
            </a:lvl6pPr>
            <a:lvl7pPr marL="15018614" indent="0">
              <a:buNone/>
              <a:defRPr sz="11000"/>
            </a:lvl7pPr>
            <a:lvl8pPr marL="17521714" indent="0">
              <a:buNone/>
              <a:defRPr sz="11000"/>
            </a:lvl8pPr>
            <a:lvl9pPr marL="20024817" indent="0">
              <a:buNone/>
              <a:defRPr sz="11000"/>
            </a:lvl9pPr>
          </a:lstStyle>
          <a:p>
            <a:endParaRPr lang="en-US" dirty="0"/>
          </a:p>
        </p:txBody>
      </p:sp>
      <p:sp>
        <p:nvSpPr>
          <p:cNvPr id="1048637" name="Text Placeholder 3"/>
          <p:cNvSpPr>
            <a:spLocks noGrp="1"/>
          </p:cNvSpPr>
          <p:nvPr>
            <p:ph type="body" sz="half" idx="2"/>
          </p:nvPr>
        </p:nvSpPr>
        <p:spPr>
          <a:xfrm>
            <a:off x="3943033" y="39360482"/>
            <a:ext cx="12070080" cy="5902322"/>
          </a:xfrm>
        </p:spPr>
        <p:txBody>
          <a:bodyPr/>
          <a:lstStyle>
            <a:lvl1pPr marL="0" indent="0">
              <a:buNone/>
              <a:defRPr sz="7630"/>
            </a:lvl1pPr>
            <a:lvl2pPr marL="2503102" indent="0">
              <a:buNone/>
              <a:defRPr sz="6566"/>
            </a:lvl2pPr>
            <a:lvl3pPr marL="5006205" indent="0">
              <a:buNone/>
              <a:defRPr sz="5500"/>
            </a:lvl3pPr>
            <a:lvl4pPr marL="7509307" indent="0">
              <a:buNone/>
              <a:defRPr sz="4968"/>
            </a:lvl4pPr>
            <a:lvl5pPr marL="10012408" indent="0">
              <a:buNone/>
              <a:defRPr sz="4968"/>
            </a:lvl5pPr>
            <a:lvl6pPr marL="12515510" indent="0">
              <a:buNone/>
              <a:defRPr sz="4968"/>
            </a:lvl6pPr>
            <a:lvl7pPr marL="15018614" indent="0">
              <a:buNone/>
              <a:defRPr sz="4968"/>
            </a:lvl7pPr>
            <a:lvl8pPr marL="17521714" indent="0">
              <a:buNone/>
              <a:defRPr sz="4968"/>
            </a:lvl8pPr>
            <a:lvl9pPr marL="20024817" indent="0">
              <a:buNone/>
              <a:defRPr sz="4968"/>
            </a:lvl9pPr>
          </a:lstStyle>
          <a:p>
            <a:pPr lvl="0"/>
            <a:r>
              <a:rPr lang="en-US"/>
              <a:t>Click to edit Master text styles</a:t>
            </a:r>
          </a:p>
        </p:txBody>
      </p:sp>
      <p:sp>
        <p:nvSpPr>
          <p:cNvPr id="1048638" name="Date Placeholder 4"/>
          <p:cNvSpPr>
            <a:spLocks noGrp="1"/>
          </p:cNvSpPr>
          <p:nvPr>
            <p:ph type="dt" sz="half" idx="10"/>
          </p:nvPr>
        </p:nvSpPr>
        <p:spPr/>
        <p:txBody>
          <a:bodyPr/>
          <a:lstStyle/>
          <a:p>
            <a:fld id="{171D3511-BDEB-40C9-BB48-9ED7EFDF330C}" type="datetimeFigureOut">
              <a:rPr lang="en-US" smtClean="0"/>
              <a:t>11/29/2023</a:t>
            </a:fld>
            <a:endParaRPr lang="en-US" dirty="0"/>
          </a:p>
        </p:txBody>
      </p:sp>
      <p:sp>
        <p:nvSpPr>
          <p:cNvPr id="1048639" name="Footer Placeholder 5"/>
          <p:cNvSpPr>
            <a:spLocks noGrp="1"/>
          </p:cNvSpPr>
          <p:nvPr>
            <p:ph type="ftr" sz="quarter" idx="11"/>
          </p:nvPr>
        </p:nvSpPr>
        <p:spPr/>
        <p:txBody>
          <a:bodyPr/>
          <a:lstStyle/>
          <a:p>
            <a:endParaRPr lang="en-US" dirty="0"/>
          </a:p>
        </p:txBody>
      </p:sp>
      <p:sp>
        <p:nvSpPr>
          <p:cNvPr id="1048640" name="Slide Number Placeholder 6"/>
          <p:cNvSpPr>
            <a:spLocks noGrp="1"/>
          </p:cNvSpPr>
          <p:nvPr>
            <p:ph type="sldNum" sz="quarter" idx="12"/>
          </p:nvPr>
        </p:nvSpPr>
        <p:spPr/>
        <p:txBody>
          <a:bodyPr/>
          <a:lstStyle/>
          <a:p>
            <a:fld id="{FD5403FD-4090-446D-9C92-6D92198A65B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005840" y="2014011"/>
            <a:ext cx="18105120" cy="8382000"/>
          </a:xfrm>
          <a:prstGeom prst="rect">
            <a:avLst/>
          </a:prstGeom>
        </p:spPr>
        <p:txBody>
          <a:bodyPr vert="horz" lIns="282156" tIns="141078" rIns="282156" bIns="141078" rtlCol="0" anchor="ctr">
            <a:normAutofit/>
          </a:bodyPr>
          <a:lstStyle/>
          <a:p>
            <a:r>
              <a:rPr lang="en-US"/>
              <a:t>Click to edit Master title style</a:t>
            </a:r>
          </a:p>
        </p:txBody>
      </p:sp>
      <p:sp>
        <p:nvSpPr>
          <p:cNvPr id="1048577" name="Text Placeholder 2"/>
          <p:cNvSpPr>
            <a:spLocks noGrp="1"/>
          </p:cNvSpPr>
          <p:nvPr>
            <p:ph type="body" idx="1"/>
          </p:nvPr>
        </p:nvSpPr>
        <p:spPr>
          <a:xfrm>
            <a:off x="1005840" y="11734803"/>
            <a:ext cx="18105120" cy="33190396"/>
          </a:xfrm>
          <a:prstGeom prst="rect">
            <a:avLst/>
          </a:prstGeom>
        </p:spPr>
        <p:txBody>
          <a:bodyPr vert="horz" lIns="282156" tIns="141078" rIns="282156" bIns="1410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1005840" y="46613242"/>
            <a:ext cx="4693920" cy="2677583"/>
          </a:xfrm>
          <a:prstGeom prst="rect">
            <a:avLst/>
          </a:prstGeom>
        </p:spPr>
        <p:txBody>
          <a:bodyPr vert="horz" lIns="282156" tIns="141078" rIns="282156" bIns="141078" rtlCol="0" anchor="ctr"/>
          <a:lstStyle>
            <a:lvl1pPr algn="l">
              <a:defRPr sz="6566">
                <a:solidFill>
                  <a:schemeClr val="tx1">
                    <a:tint val="75000"/>
                  </a:schemeClr>
                </a:solidFill>
              </a:defRPr>
            </a:lvl1pPr>
          </a:lstStyle>
          <a:p>
            <a:fld id="{171D3511-BDEB-40C9-BB48-9ED7EFDF330C}" type="datetimeFigureOut">
              <a:rPr lang="en-US" smtClean="0"/>
              <a:t>11/29/2023</a:t>
            </a:fld>
            <a:endParaRPr lang="en-US" dirty="0"/>
          </a:p>
        </p:txBody>
      </p:sp>
      <p:sp>
        <p:nvSpPr>
          <p:cNvPr id="1048579" name="Footer Placeholder 4"/>
          <p:cNvSpPr>
            <a:spLocks noGrp="1"/>
          </p:cNvSpPr>
          <p:nvPr>
            <p:ph type="ftr" sz="quarter" idx="3"/>
          </p:nvPr>
        </p:nvSpPr>
        <p:spPr>
          <a:xfrm>
            <a:off x="6873240" y="46613242"/>
            <a:ext cx="6370320" cy="2677583"/>
          </a:xfrm>
          <a:prstGeom prst="rect">
            <a:avLst/>
          </a:prstGeom>
        </p:spPr>
        <p:txBody>
          <a:bodyPr vert="horz" lIns="282156" tIns="141078" rIns="282156" bIns="141078" rtlCol="0" anchor="ctr"/>
          <a:lstStyle>
            <a:lvl1pPr algn="ctr">
              <a:defRPr sz="6566">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14417040" y="46613242"/>
            <a:ext cx="4693920" cy="2677583"/>
          </a:xfrm>
          <a:prstGeom prst="rect">
            <a:avLst/>
          </a:prstGeom>
        </p:spPr>
        <p:txBody>
          <a:bodyPr vert="horz" lIns="282156" tIns="141078" rIns="282156" bIns="141078" rtlCol="0" anchor="ctr"/>
          <a:lstStyle>
            <a:lvl1pPr algn="r">
              <a:defRPr sz="6566">
                <a:solidFill>
                  <a:schemeClr val="tx1">
                    <a:tint val="75000"/>
                  </a:schemeClr>
                </a:solidFill>
              </a:defRPr>
            </a:lvl1pPr>
          </a:lstStyle>
          <a:p>
            <a:fld id="{FD5403FD-4090-446D-9C92-6D92198A65B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5006205" rtl="0" eaLnBrk="1" latinLnBrk="0" hangingPunct="1">
        <a:spcBef>
          <a:spcPct val="0"/>
        </a:spcBef>
        <a:buNone/>
        <a:defRPr sz="24130" kern="1200">
          <a:solidFill>
            <a:schemeClr val="tx1"/>
          </a:solidFill>
          <a:latin typeface="+mj-lt"/>
          <a:ea typeface="+mj-ea"/>
          <a:cs typeface="+mj-cs"/>
        </a:defRPr>
      </a:lvl1pPr>
    </p:titleStyle>
    <p:bodyStyle>
      <a:lvl1pPr marL="1877327" indent="-1877327" algn="l" defTabSz="5006205" rtl="0" eaLnBrk="1" latinLnBrk="0" hangingPunct="1">
        <a:spcBef>
          <a:spcPct val="20000"/>
        </a:spcBef>
        <a:buFont typeface="Arial" pitchFamily="34" charset="0"/>
        <a:buChar char="•"/>
        <a:defRPr sz="17566" kern="1200">
          <a:solidFill>
            <a:schemeClr val="tx1"/>
          </a:solidFill>
          <a:latin typeface="+mn-lt"/>
          <a:ea typeface="+mn-ea"/>
          <a:cs typeface="+mn-cs"/>
        </a:defRPr>
      </a:lvl1pPr>
      <a:lvl2pPr marL="4067540" indent="-1564439" algn="l" defTabSz="5006205" rtl="0" eaLnBrk="1" latinLnBrk="0" hangingPunct="1">
        <a:spcBef>
          <a:spcPct val="20000"/>
        </a:spcBef>
        <a:buFont typeface="Arial" pitchFamily="34" charset="0"/>
        <a:buChar char="–"/>
        <a:defRPr sz="15260" kern="1200">
          <a:solidFill>
            <a:schemeClr val="tx1"/>
          </a:solidFill>
          <a:latin typeface="+mn-lt"/>
          <a:ea typeface="+mn-ea"/>
          <a:cs typeface="+mn-cs"/>
        </a:defRPr>
      </a:lvl2pPr>
      <a:lvl3pPr marL="6257756" indent="-1251551" algn="l" defTabSz="5006205" rtl="0" eaLnBrk="1" latinLnBrk="0" hangingPunct="1">
        <a:spcBef>
          <a:spcPct val="20000"/>
        </a:spcBef>
        <a:buFont typeface="Arial" pitchFamily="34" charset="0"/>
        <a:buChar char="•"/>
        <a:defRPr sz="13130" kern="1200">
          <a:solidFill>
            <a:schemeClr val="tx1"/>
          </a:solidFill>
          <a:latin typeface="+mn-lt"/>
          <a:ea typeface="+mn-ea"/>
          <a:cs typeface="+mn-cs"/>
        </a:defRPr>
      </a:lvl3pPr>
      <a:lvl4pPr marL="8760858"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63959"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67061"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270163"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773266"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276366" indent="-1251551" algn="l" defTabSz="5006205"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06205" rtl="0" eaLnBrk="1" latinLnBrk="0" hangingPunct="1">
        <a:defRPr sz="9936" kern="1200">
          <a:solidFill>
            <a:schemeClr val="tx1"/>
          </a:solidFill>
          <a:latin typeface="+mn-lt"/>
          <a:ea typeface="+mn-ea"/>
          <a:cs typeface="+mn-cs"/>
        </a:defRPr>
      </a:lvl1pPr>
      <a:lvl2pPr marL="2503102" algn="l" defTabSz="5006205" rtl="0" eaLnBrk="1" latinLnBrk="0" hangingPunct="1">
        <a:defRPr sz="9936" kern="1200">
          <a:solidFill>
            <a:schemeClr val="tx1"/>
          </a:solidFill>
          <a:latin typeface="+mn-lt"/>
          <a:ea typeface="+mn-ea"/>
          <a:cs typeface="+mn-cs"/>
        </a:defRPr>
      </a:lvl2pPr>
      <a:lvl3pPr marL="5006205" algn="l" defTabSz="5006205" rtl="0" eaLnBrk="1" latinLnBrk="0" hangingPunct="1">
        <a:defRPr sz="9936" kern="1200">
          <a:solidFill>
            <a:schemeClr val="tx1"/>
          </a:solidFill>
          <a:latin typeface="+mn-lt"/>
          <a:ea typeface="+mn-ea"/>
          <a:cs typeface="+mn-cs"/>
        </a:defRPr>
      </a:lvl3pPr>
      <a:lvl4pPr marL="7509307" algn="l" defTabSz="5006205" rtl="0" eaLnBrk="1" latinLnBrk="0" hangingPunct="1">
        <a:defRPr sz="9936" kern="1200">
          <a:solidFill>
            <a:schemeClr val="tx1"/>
          </a:solidFill>
          <a:latin typeface="+mn-lt"/>
          <a:ea typeface="+mn-ea"/>
          <a:cs typeface="+mn-cs"/>
        </a:defRPr>
      </a:lvl4pPr>
      <a:lvl5pPr marL="10012408" algn="l" defTabSz="5006205" rtl="0" eaLnBrk="1" latinLnBrk="0" hangingPunct="1">
        <a:defRPr sz="9936" kern="1200">
          <a:solidFill>
            <a:schemeClr val="tx1"/>
          </a:solidFill>
          <a:latin typeface="+mn-lt"/>
          <a:ea typeface="+mn-ea"/>
          <a:cs typeface="+mn-cs"/>
        </a:defRPr>
      </a:lvl5pPr>
      <a:lvl6pPr marL="12515510" algn="l" defTabSz="5006205" rtl="0" eaLnBrk="1" latinLnBrk="0" hangingPunct="1">
        <a:defRPr sz="9936" kern="1200">
          <a:solidFill>
            <a:schemeClr val="tx1"/>
          </a:solidFill>
          <a:latin typeface="+mn-lt"/>
          <a:ea typeface="+mn-ea"/>
          <a:cs typeface="+mn-cs"/>
        </a:defRPr>
      </a:lvl6pPr>
      <a:lvl7pPr marL="15018614" algn="l" defTabSz="5006205" rtl="0" eaLnBrk="1" latinLnBrk="0" hangingPunct="1">
        <a:defRPr sz="9936" kern="1200">
          <a:solidFill>
            <a:schemeClr val="tx1"/>
          </a:solidFill>
          <a:latin typeface="+mn-lt"/>
          <a:ea typeface="+mn-ea"/>
          <a:cs typeface="+mn-cs"/>
        </a:defRPr>
      </a:lvl7pPr>
      <a:lvl8pPr marL="17521714" algn="l" defTabSz="5006205" rtl="0" eaLnBrk="1" latinLnBrk="0" hangingPunct="1">
        <a:defRPr sz="9936" kern="1200">
          <a:solidFill>
            <a:schemeClr val="tx1"/>
          </a:solidFill>
          <a:latin typeface="+mn-lt"/>
          <a:ea typeface="+mn-ea"/>
          <a:cs typeface="+mn-cs"/>
        </a:defRPr>
      </a:lvl8pPr>
      <a:lvl9pPr marL="20024817" algn="l" defTabSz="5006205" rtl="0" eaLnBrk="1" latinLnBrk="0" hangingPunct="1">
        <a:defRPr sz="99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7570844"/>
            <a:ext cx="9382433"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ABSTRACT</a:t>
            </a:r>
            <a:endParaRPr lang="en-US" sz="4400" b="1"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304799" y="33909000"/>
            <a:ext cx="9005080"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OBJECTIVES</a:t>
            </a:r>
            <a:endParaRPr lang="en-US" sz="4400" b="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10392327" y="7638227"/>
            <a:ext cx="9657240"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GOALS</a:t>
            </a:r>
            <a:endParaRPr lang="en-US" sz="44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00F2D69C-2D14-EDCF-FD90-5DE5BDFF70D2}"/>
              </a:ext>
            </a:extLst>
          </p:cNvPr>
          <p:cNvGrpSpPr/>
          <p:nvPr/>
        </p:nvGrpSpPr>
        <p:grpSpPr>
          <a:xfrm>
            <a:off x="6526290" y="135194"/>
            <a:ext cx="13523278" cy="7049971"/>
            <a:chOff x="-3925560" y="135194"/>
            <a:chExt cx="31501308" cy="7049971"/>
          </a:xfrm>
        </p:grpSpPr>
        <p:sp>
          <p:nvSpPr>
            <p:cNvPr id="22" name="Rectangle 46"/>
            <p:cNvSpPr/>
            <p:nvPr/>
          </p:nvSpPr>
          <p:spPr>
            <a:xfrm>
              <a:off x="-1910361" y="168305"/>
              <a:ext cx="29486109" cy="7016860"/>
            </a:xfrm>
            <a:custGeom>
              <a:avLst/>
              <a:gdLst>
                <a:gd name="connsiteX0" fmla="*/ 0 w 16383000"/>
                <a:gd name="connsiteY0" fmla="*/ 0 h 4114800"/>
                <a:gd name="connsiteX1" fmla="*/ 16383000 w 16383000"/>
                <a:gd name="connsiteY1" fmla="*/ 0 h 4114800"/>
                <a:gd name="connsiteX2" fmla="*/ 16383000 w 16383000"/>
                <a:gd name="connsiteY2" fmla="*/ 4114800 h 4114800"/>
                <a:gd name="connsiteX3" fmla="*/ 0 w 16383000"/>
                <a:gd name="connsiteY3" fmla="*/ 4114800 h 4114800"/>
                <a:gd name="connsiteX4" fmla="*/ 0 w 16383000"/>
                <a:gd name="connsiteY4" fmla="*/ 0 h 4114800"/>
                <a:gd name="connsiteX0" fmla="*/ 0 w 16383000"/>
                <a:gd name="connsiteY0" fmla="*/ 0 h 4114800"/>
                <a:gd name="connsiteX1" fmla="*/ 16383000 w 16383000"/>
                <a:gd name="connsiteY1" fmla="*/ 0 h 4114800"/>
                <a:gd name="connsiteX2" fmla="*/ 16383000 w 16383000"/>
                <a:gd name="connsiteY2" fmla="*/ 4114800 h 4114800"/>
                <a:gd name="connsiteX3" fmla="*/ 601579 w 16383000"/>
                <a:gd name="connsiteY3" fmla="*/ 4090737 h 4114800"/>
                <a:gd name="connsiteX4" fmla="*/ 0 w 16383000"/>
                <a:gd name="connsiteY4" fmla="*/ 0 h 4114800"/>
                <a:gd name="connsiteX0" fmla="*/ 0 w 16383000"/>
                <a:gd name="connsiteY0" fmla="*/ 0 h 4114800"/>
                <a:gd name="connsiteX1" fmla="*/ 16383000 w 16383000"/>
                <a:gd name="connsiteY1" fmla="*/ 0 h 4114800"/>
                <a:gd name="connsiteX2" fmla="*/ 16383000 w 16383000"/>
                <a:gd name="connsiteY2" fmla="*/ 4114800 h 4114800"/>
                <a:gd name="connsiteX3" fmla="*/ 96253 w 16383000"/>
                <a:gd name="connsiteY3" fmla="*/ 4066674 h 4114800"/>
                <a:gd name="connsiteX4" fmla="*/ 0 w 16383000"/>
                <a:gd name="connsiteY4" fmla="*/ 0 h 4114800"/>
                <a:gd name="connsiteX0" fmla="*/ 120316 w 16286747"/>
                <a:gd name="connsiteY0" fmla="*/ 24063 h 4114800"/>
                <a:gd name="connsiteX1" fmla="*/ 16286747 w 16286747"/>
                <a:gd name="connsiteY1" fmla="*/ 0 h 4114800"/>
                <a:gd name="connsiteX2" fmla="*/ 16286747 w 16286747"/>
                <a:gd name="connsiteY2" fmla="*/ 4114800 h 4114800"/>
                <a:gd name="connsiteX3" fmla="*/ 0 w 16286747"/>
                <a:gd name="connsiteY3" fmla="*/ 4066674 h 4114800"/>
                <a:gd name="connsiteX4" fmla="*/ 120316 w 16286747"/>
                <a:gd name="connsiteY4" fmla="*/ 24063 h 4114800"/>
                <a:gd name="connsiteX0" fmla="*/ 277763 w 16444194"/>
                <a:gd name="connsiteY0" fmla="*/ 24063 h 4114800"/>
                <a:gd name="connsiteX1" fmla="*/ 16444194 w 16444194"/>
                <a:gd name="connsiteY1" fmla="*/ 0 h 4114800"/>
                <a:gd name="connsiteX2" fmla="*/ 16444194 w 16444194"/>
                <a:gd name="connsiteY2" fmla="*/ 4114800 h 4114800"/>
                <a:gd name="connsiteX3" fmla="*/ 157447 w 16444194"/>
                <a:gd name="connsiteY3" fmla="*/ 4066674 h 4114800"/>
                <a:gd name="connsiteX4" fmla="*/ 277763 w 16444194"/>
                <a:gd name="connsiteY4" fmla="*/ 24063 h 4114800"/>
                <a:gd name="connsiteX0" fmla="*/ 501168 w 16667599"/>
                <a:gd name="connsiteY0" fmla="*/ 24063 h 4114800"/>
                <a:gd name="connsiteX1" fmla="*/ 16667599 w 16667599"/>
                <a:gd name="connsiteY1" fmla="*/ 0 h 4114800"/>
                <a:gd name="connsiteX2" fmla="*/ 16667599 w 16667599"/>
                <a:gd name="connsiteY2" fmla="*/ 4114800 h 4114800"/>
                <a:gd name="connsiteX3" fmla="*/ 380852 w 16667599"/>
                <a:gd name="connsiteY3" fmla="*/ 4066674 h 4114800"/>
                <a:gd name="connsiteX4" fmla="*/ 501168 w 16667599"/>
                <a:gd name="connsiteY4" fmla="*/ 24063 h 4114800"/>
                <a:gd name="connsiteX0" fmla="*/ 445914 w 16612345"/>
                <a:gd name="connsiteY0" fmla="*/ 24063 h 4114800"/>
                <a:gd name="connsiteX1" fmla="*/ 16612345 w 16612345"/>
                <a:gd name="connsiteY1" fmla="*/ 0 h 4114800"/>
                <a:gd name="connsiteX2" fmla="*/ 16612345 w 16612345"/>
                <a:gd name="connsiteY2" fmla="*/ 4114800 h 4114800"/>
                <a:gd name="connsiteX3" fmla="*/ 542166 w 16612345"/>
                <a:gd name="connsiteY3" fmla="*/ 4042611 h 4114800"/>
                <a:gd name="connsiteX4" fmla="*/ 445914 w 16612345"/>
                <a:gd name="connsiteY4" fmla="*/ 24063 h 4114800"/>
                <a:gd name="connsiteX0" fmla="*/ 368518 w 16534949"/>
                <a:gd name="connsiteY0" fmla="*/ 24063 h 4114800"/>
                <a:gd name="connsiteX1" fmla="*/ 16534949 w 16534949"/>
                <a:gd name="connsiteY1" fmla="*/ 0 h 4114800"/>
                <a:gd name="connsiteX2" fmla="*/ 16534949 w 16534949"/>
                <a:gd name="connsiteY2" fmla="*/ 4114800 h 4114800"/>
                <a:gd name="connsiteX3" fmla="*/ 464770 w 16534949"/>
                <a:gd name="connsiteY3" fmla="*/ 4042611 h 4114800"/>
                <a:gd name="connsiteX4" fmla="*/ 368518 w 16534949"/>
                <a:gd name="connsiteY4" fmla="*/ 24063 h 4114800"/>
                <a:gd name="connsiteX0" fmla="*/ 627389 w 16793820"/>
                <a:gd name="connsiteY0" fmla="*/ 24063 h 4114800"/>
                <a:gd name="connsiteX1" fmla="*/ 16793820 w 16793820"/>
                <a:gd name="connsiteY1" fmla="*/ 0 h 4114800"/>
                <a:gd name="connsiteX2" fmla="*/ 16793820 w 16793820"/>
                <a:gd name="connsiteY2" fmla="*/ 4114800 h 4114800"/>
                <a:gd name="connsiteX3" fmla="*/ 723641 w 16793820"/>
                <a:gd name="connsiteY3" fmla="*/ 4042611 h 4114800"/>
                <a:gd name="connsiteX4" fmla="*/ 627389 w 16793820"/>
                <a:gd name="connsiteY4" fmla="*/ 24063 h 4114800"/>
                <a:gd name="connsiteX0" fmla="*/ 627389 w 16793820"/>
                <a:gd name="connsiteY0" fmla="*/ 24063 h 4114800"/>
                <a:gd name="connsiteX1" fmla="*/ 16793820 w 16793820"/>
                <a:gd name="connsiteY1" fmla="*/ 0 h 4114800"/>
                <a:gd name="connsiteX2" fmla="*/ 16793820 w 16793820"/>
                <a:gd name="connsiteY2" fmla="*/ 4114800 h 4114800"/>
                <a:gd name="connsiteX3" fmla="*/ 723641 w 16793820"/>
                <a:gd name="connsiteY3" fmla="*/ 4042611 h 4114800"/>
                <a:gd name="connsiteX4" fmla="*/ 627389 w 16793820"/>
                <a:gd name="connsiteY4" fmla="*/ 24063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3820" h="4114800">
                  <a:moveTo>
                    <a:pt x="627389" y="24063"/>
                  </a:moveTo>
                  <a:lnTo>
                    <a:pt x="16793820" y="0"/>
                  </a:lnTo>
                  <a:lnTo>
                    <a:pt x="16793820" y="4114800"/>
                  </a:lnTo>
                  <a:lnTo>
                    <a:pt x="723641" y="4042611"/>
                  </a:lnTo>
                  <a:cubicBezTo>
                    <a:pt x="1220946" y="2671011"/>
                    <a:pt x="-1049011" y="1347537"/>
                    <a:pt x="627389" y="24063"/>
                  </a:cubicBez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rial" panose="020B0604020202020204" pitchFamily="34" charset="0"/>
                <a:cs typeface="Arial" panose="020B0604020202020204" pitchFamily="34" charset="0"/>
              </a:endParaRPr>
            </a:p>
          </p:txBody>
        </p:sp>
        <p:sp>
          <p:nvSpPr>
            <p:cNvPr id="23" name="TextBox 22"/>
            <p:cNvSpPr txBox="1"/>
            <p:nvPr/>
          </p:nvSpPr>
          <p:spPr>
            <a:xfrm>
              <a:off x="-3925560" y="135194"/>
              <a:ext cx="31023641" cy="2862322"/>
            </a:xfrm>
            <a:prstGeom prst="rect">
              <a:avLst/>
            </a:prstGeom>
            <a:noFill/>
          </p:spPr>
          <p:txBody>
            <a:bodyPr wrap="square" rtlCol="0">
              <a:spAutoFit/>
            </a:bodyPr>
            <a:lstStyle/>
            <a:p>
              <a:pPr algn="r"/>
              <a:r>
                <a:rPr lang="en-US" sz="6000" b="1" i="0" dirty="0">
                  <a:solidFill>
                    <a:schemeClr val="bg1"/>
                  </a:solidFill>
                  <a:effectLst/>
                  <a:latin typeface="Arial" panose="020B0604020202020204" pitchFamily="34" charset="0"/>
                  <a:cs typeface="Arial" panose="020B0604020202020204" pitchFamily="34" charset="0"/>
                </a:rPr>
                <a:t>CRIME ANALYSIS AND PREDICTION</a:t>
              </a:r>
              <a:endParaRPr lang="en-US" sz="6000" b="1" dirty="0">
                <a:solidFill>
                  <a:schemeClr val="bg1"/>
                </a:solidFill>
                <a:latin typeface="Arial" panose="020B0604020202020204" pitchFamily="34" charset="0"/>
                <a:cs typeface="Arial" panose="020B0604020202020204" pitchFamily="34" charset="0"/>
              </a:endParaRPr>
            </a:p>
            <a:p>
              <a:pPr algn="r"/>
              <a:endParaRPr lang="en-US" sz="6000" b="1" dirty="0">
                <a:solidFill>
                  <a:schemeClr val="bg1"/>
                </a:solidFill>
                <a:latin typeface="Arial" panose="020B0604020202020204" pitchFamily="34" charset="0"/>
                <a:cs typeface="Arial" panose="020B0604020202020204" pitchFamily="34" charset="0"/>
              </a:endParaRPr>
            </a:p>
          </p:txBody>
        </p:sp>
        <p:sp>
          <p:nvSpPr>
            <p:cNvPr id="24" name="TextBox 23"/>
            <p:cNvSpPr txBox="1"/>
            <p:nvPr/>
          </p:nvSpPr>
          <p:spPr>
            <a:xfrm>
              <a:off x="42154" y="2714685"/>
              <a:ext cx="26633824" cy="3785652"/>
            </a:xfrm>
            <a:prstGeom prst="rect">
              <a:avLst/>
            </a:prstGeom>
            <a:noFill/>
          </p:spPr>
          <p:txBody>
            <a:bodyPr wrap="square" rtlCol="0">
              <a:spAutoFit/>
            </a:bodyPr>
            <a:lstStyle/>
            <a:p>
              <a:pPr algn="r"/>
              <a:r>
                <a:rPr lang="en-US" sz="4800" b="1" i="0" dirty="0">
                  <a:solidFill>
                    <a:srgbClr val="FFFFFF"/>
                  </a:solidFill>
                  <a:effectLst/>
                  <a:latin typeface="Arial" panose="020B0604020202020204" pitchFamily="34" charset="0"/>
                  <a:cs typeface="Arial" panose="020B0604020202020204" pitchFamily="34" charset="0"/>
                </a:rPr>
                <a:t>Faisal Mehmood Awan </a:t>
              </a:r>
              <a:endParaRPr lang="en-US" sz="4800" dirty="0">
                <a:solidFill>
                  <a:srgbClr val="FFFFFF"/>
                </a:solidFill>
                <a:effectLst/>
                <a:latin typeface="Arial" panose="020B0604020202020204" pitchFamily="34" charset="0"/>
                <a:cs typeface="Arial" panose="020B0604020202020204" pitchFamily="34" charset="0"/>
              </a:endParaRPr>
            </a:p>
            <a:p>
              <a:pPr algn="r"/>
              <a:r>
                <a:rPr lang="en-US" sz="4800" b="1" i="0" dirty="0">
                  <a:solidFill>
                    <a:srgbClr val="FFFFFF"/>
                  </a:solidFill>
                  <a:effectLst/>
                  <a:latin typeface="Arial" panose="020B0604020202020204" pitchFamily="34" charset="0"/>
                  <a:cs typeface="Arial" panose="020B0604020202020204" pitchFamily="34" charset="0"/>
                </a:rPr>
                <a:t>Muhammad Salman Shahid </a:t>
              </a:r>
            </a:p>
            <a:p>
              <a:endParaRPr lang="en-US" sz="4800" b="1" dirty="0">
                <a:solidFill>
                  <a:srgbClr val="FFFFFF"/>
                </a:solidFill>
                <a:latin typeface="Arial" panose="020B0604020202020204" pitchFamily="34" charset="0"/>
                <a:cs typeface="Arial" panose="020B0604020202020204" pitchFamily="34" charset="0"/>
              </a:endParaRPr>
            </a:p>
            <a:p>
              <a:r>
                <a:rPr lang="en-US" sz="4800" b="1" dirty="0">
                  <a:solidFill>
                    <a:srgbClr val="FFFFFF"/>
                  </a:solidFill>
                  <a:latin typeface="Arial" panose="020B0604020202020204" pitchFamily="34" charset="0"/>
                  <a:cs typeface="Arial" panose="020B0604020202020204" pitchFamily="34" charset="0"/>
                </a:rPr>
                <a:t>         </a:t>
              </a:r>
              <a:r>
                <a:rPr lang="en-US" sz="4800" b="1" i="0" dirty="0">
                  <a:solidFill>
                    <a:srgbClr val="FFFFFF"/>
                  </a:solidFill>
                  <a:effectLst/>
                  <a:latin typeface="Arial" panose="020B0604020202020204" pitchFamily="34" charset="0"/>
                  <a:cs typeface="Arial" panose="020B0604020202020204" pitchFamily="34" charset="0"/>
                </a:rPr>
                <a:t>Supervisor: Mr</a:t>
              </a:r>
              <a:r>
                <a:rPr lang="en-US" sz="4800" b="1" dirty="0">
                  <a:solidFill>
                    <a:srgbClr val="FFFFFF"/>
                  </a:solidFill>
                  <a:latin typeface="Arial" panose="020B0604020202020204" pitchFamily="34" charset="0"/>
                  <a:cs typeface="Arial" panose="020B0604020202020204" pitchFamily="34" charset="0"/>
                </a:rPr>
                <a:t>. </a:t>
              </a:r>
              <a:r>
                <a:rPr lang="en-US" sz="4800" b="1" i="0" dirty="0">
                  <a:solidFill>
                    <a:srgbClr val="FFFFFF"/>
                  </a:solidFill>
                  <a:effectLst/>
                  <a:latin typeface="Arial" panose="020B0604020202020204" pitchFamily="34" charset="0"/>
                  <a:cs typeface="Arial" panose="020B0604020202020204" pitchFamily="34" charset="0"/>
                </a:rPr>
                <a:t>Muhammad Haris</a:t>
              </a:r>
            </a:p>
            <a:p>
              <a:endParaRPr lang="en-US" sz="4800" dirty="0">
                <a:solidFill>
                  <a:srgbClr val="FFFFFF"/>
                </a:solidFill>
                <a:effectLst/>
                <a:latin typeface="Arial" panose="020B0604020202020204" pitchFamily="34" charset="0"/>
                <a:cs typeface="Arial" panose="020B0604020202020204" pitchFamily="34" charset="0"/>
              </a:endParaRPr>
            </a:p>
          </p:txBody>
        </p:sp>
      </p:grpSp>
      <p:sp>
        <p:nvSpPr>
          <p:cNvPr id="33" name="TextBox 32"/>
          <p:cNvSpPr txBox="1"/>
          <p:nvPr/>
        </p:nvSpPr>
        <p:spPr>
          <a:xfrm>
            <a:off x="0" y="19949279"/>
            <a:ext cx="9382433" cy="3139321"/>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PROBLEM STATEMENT</a:t>
            </a:r>
            <a:endParaRPr lang="en-US" sz="4400" b="1" dirty="0">
              <a:solidFill>
                <a:schemeClr val="bg1"/>
              </a:solidFill>
              <a:latin typeface="Arial" panose="020B0604020202020204" pitchFamily="34" charset="0"/>
              <a:cs typeface="Arial" panose="020B0604020202020204" pitchFamily="34" charset="0"/>
            </a:endParaRPr>
          </a:p>
          <a:p>
            <a:pPr algn="ctr"/>
            <a:endParaRPr lang="en-US" sz="66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72034" y="8991600"/>
            <a:ext cx="8937846" cy="10433625"/>
          </a:xfrm>
          <a:prstGeom prst="rect">
            <a:avLst/>
          </a:prstGeom>
          <a:noFill/>
        </p:spPr>
        <p:txBody>
          <a:bodyPr wrap="square" rtlCol="0">
            <a:spAutoFit/>
          </a:bodyPr>
          <a:lstStyle/>
          <a:p>
            <a:pPr algn="just"/>
            <a:r>
              <a:rPr lang="en-US" sz="4800" b="0" i="0" dirty="0">
                <a:solidFill>
                  <a:srgbClr val="0E0E0E"/>
                </a:solidFill>
                <a:effectLst/>
                <a:latin typeface="Arial" panose="020B0604020202020204" pitchFamily="34" charset="0"/>
                <a:cs typeface="Arial" panose="020B0604020202020204" pitchFamily="34" charset="0"/>
              </a:rPr>
              <a:t>This project analyzes and predicts crime trends in Pakistan, using advanced data analysis and visualization. It identifies patterns of criminal activities in various areas, offering easy-to-understand insights. By using Natural Language Processing and Deep Learning, it also predicts city safety. The user-friendly models are helpful for everyone, including policymakers, law enforcement, and the public.</a:t>
            </a:r>
          </a:p>
        </p:txBody>
      </p:sp>
      <p:grpSp>
        <p:nvGrpSpPr>
          <p:cNvPr id="43" name="Group 42">
            <a:extLst>
              <a:ext uri="{FF2B5EF4-FFF2-40B4-BE49-F238E27FC236}">
                <a16:creationId xmlns:a16="http://schemas.microsoft.com/office/drawing/2014/main" id="{D55759B8-CCE8-4CF7-AF53-8E8BB9FBFC5B}"/>
              </a:ext>
            </a:extLst>
          </p:cNvPr>
          <p:cNvGrpSpPr/>
          <p:nvPr/>
        </p:nvGrpSpPr>
        <p:grpSpPr>
          <a:xfrm>
            <a:off x="10392328" y="38190664"/>
            <a:ext cx="9419675" cy="5725268"/>
            <a:chOff x="10554851" y="13880541"/>
            <a:chExt cx="5309271" cy="2493169"/>
          </a:xfrm>
        </p:grpSpPr>
        <p:sp>
          <p:nvSpPr>
            <p:cNvPr id="100" name="TextBox 99">
              <a:extLst>
                <a:ext uri="{FF2B5EF4-FFF2-40B4-BE49-F238E27FC236}">
                  <a16:creationId xmlns:a16="http://schemas.microsoft.com/office/drawing/2014/main" id="{CDE83374-1805-4A50-8BAA-F3A71E8FF58F}"/>
                </a:ext>
              </a:extLst>
            </p:cNvPr>
            <p:cNvSpPr txBox="1"/>
            <p:nvPr/>
          </p:nvSpPr>
          <p:spPr>
            <a:xfrm>
              <a:off x="15230483" y="13880541"/>
              <a:ext cx="104121" cy="262162"/>
            </a:xfrm>
            <a:prstGeom prst="rect">
              <a:avLst/>
            </a:prstGeom>
            <a:noFill/>
          </p:spPr>
          <p:txBody>
            <a:bodyPr wrap="none" rtlCol="0">
              <a:spAutoFit/>
            </a:bodyPr>
            <a:lstStyle/>
            <a:p>
              <a:endParaRPr lang="en-US" sz="4968" b="1" baseline="-25000" dirty="0">
                <a:latin typeface="Arial" panose="020B0604020202020204" pitchFamily="34" charset="0"/>
                <a:cs typeface="Arial" panose="020B0604020202020204" pitchFamily="34" charset="0"/>
              </a:endParaRPr>
            </a:p>
          </p:txBody>
        </p:sp>
        <p:sp>
          <p:nvSpPr>
            <p:cNvPr id="128" name="TextBox 127">
              <a:extLst>
                <a:ext uri="{FF2B5EF4-FFF2-40B4-BE49-F238E27FC236}">
                  <a16:creationId xmlns:a16="http://schemas.microsoft.com/office/drawing/2014/main" id="{EDA9267E-7C9E-45A6-81A1-07F4E7A2F400}"/>
                </a:ext>
              </a:extLst>
            </p:cNvPr>
            <p:cNvSpPr txBox="1"/>
            <p:nvPr/>
          </p:nvSpPr>
          <p:spPr>
            <a:xfrm>
              <a:off x="10554851" y="16107476"/>
              <a:ext cx="5309271" cy="266234"/>
            </a:xfrm>
            <a:prstGeom prst="rect">
              <a:avLst/>
            </a:prstGeom>
            <a:noFill/>
          </p:spPr>
          <p:txBody>
            <a:bodyPr wrap="square" rtlCol="0">
              <a:spAutoFit/>
            </a:bodyPr>
            <a:lstStyle/>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Secure user login</a:t>
              </a:r>
              <a:endParaRPr lang="en-US" sz="48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In-depth crime analysis</a:t>
              </a:r>
              <a:endParaRPr lang="en-US" sz="48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Interactive maps and charts</a:t>
              </a:r>
              <a:endParaRPr lang="en-US" sz="48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Direct crime reporting feature</a:t>
              </a:r>
              <a:endParaRPr lang="en-US" sz="48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Predictive safety assessments</a:t>
              </a:r>
              <a:endParaRPr lang="en-US" sz="48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0" i="0" dirty="0">
                  <a:solidFill>
                    <a:srgbClr val="0E0E0E"/>
                  </a:solidFill>
                  <a:effectLst/>
                  <a:latin typeface="Arial" panose="020B0604020202020204" pitchFamily="34" charset="0"/>
                  <a:cs typeface="Arial" panose="020B0604020202020204" pitchFamily="34" charset="0"/>
                </a:rPr>
                <a:t> Intuitive platform design</a:t>
              </a:r>
              <a:endParaRPr lang="en-US" sz="4800" dirty="0">
                <a:latin typeface="Arial" panose="020B0604020202020204" pitchFamily="34" charset="0"/>
                <a:cs typeface="Arial" panose="020B0604020202020204" pitchFamily="34" charset="0"/>
              </a:endParaRPr>
            </a:p>
          </p:txBody>
        </p:sp>
      </p:grpSp>
      <p:sp>
        <p:nvSpPr>
          <p:cNvPr id="12" name="TextBox 11">
            <a:extLst>
              <a:ext uri="{FF2B5EF4-FFF2-40B4-BE49-F238E27FC236}">
                <a16:creationId xmlns:a16="http://schemas.microsoft.com/office/drawing/2014/main" id="{FC0BFE75-2A3C-70FC-C292-0D4783279374}"/>
              </a:ext>
            </a:extLst>
          </p:cNvPr>
          <p:cNvSpPr txBox="1"/>
          <p:nvPr/>
        </p:nvSpPr>
        <p:spPr>
          <a:xfrm>
            <a:off x="9524736" y="28064936"/>
            <a:ext cx="10312664" cy="738664"/>
          </a:xfrm>
          <a:prstGeom prst="rect">
            <a:avLst/>
          </a:prstGeom>
          <a:noFill/>
        </p:spPr>
        <p:txBody>
          <a:bodyPr wrap="square" rtlCol="0">
            <a:spAutoFit/>
          </a:bodyPr>
          <a:lstStyle/>
          <a:p>
            <a:pPr algn="ctr"/>
            <a:r>
              <a:rPr lang="en-US" sz="4200" b="1" dirty="0">
                <a:latin typeface="Arial" panose="020B0604020202020204" pitchFamily="34" charset="0"/>
                <a:cs typeface="Arial" panose="020B0604020202020204" pitchFamily="34" charset="0"/>
              </a:rPr>
              <a:t>Figure 1. User Interfaces</a:t>
            </a:r>
            <a:endParaRPr lang="en-PK" sz="42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477D4FC-E393-2C33-4CDC-2E461B742BBB}"/>
              </a:ext>
            </a:extLst>
          </p:cNvPr>
          <p:cNvSpPr txBox="1"/>
          <p:nvPr/>
        </p:nvSpPr>
        <p:spPr>
          <a:xfrm>
            <a:off x="10751061" y="41335404"/>
            <a:ext cx="9289539"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CONCLUSION</a:t>
            </a:r>
          </a:p>
        </p:txBody>
      </p:sp>
      <p:sp>
        <p:nvSpPr>
          <p:cNvPr id="11" name="TextBox 10">
            <a:extLst>
              <a:ext uri="{FF2B5EF4-FFF2-40B4-BE49-F238E27FC236}">
                <a16:creationId xmlns:a16="http://schemas.microsoft.com/office/drawing/2014/main" id="{F6B7E6B2-3808-A8A4-3E07-D6D2631D4E51}"/>
              </a:ext>
            </a:extLst>
          </p:cNvPr>
          <p:cNvSpPr txBox="1"/>
          <p:nvPr/>
        </p:nvSpPr>
        <p:spPr>
          <a:xfrm>
            <a:off x="10392326" y="17713404"/>
            <a:ext cx="9657241"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USER INTERFACES</a:t>
            </a:r>
          </a:p>
        </p:txBody>
      </p:sp>
      <p:pic>
        <p:nvPicPr>
          <p:cNvPr id="13" name="Picture 12">
            <a:extLst>
              <a:ext uri="{FF2B5EF4-FFF2-40B4-BE49-F238E27FC236}">
                <a16:creationId xmlns:a16="http://schemas.microsoft.com/office/drawing/2014/main" id="{8D2080EF-6F73-929A-5D95-BE14A769E8B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9906" y="300294"/>
            <a:ext cx="8797481" cy="6568786"/>
          </a:xfrm>
          <a:prstGeom prst="rect">
            <a:avLst/>
          </a:prstGeom>
        </p:spPr>
      </p:pic>
      <p:sp>
        <p:nvSpPr>
          <p:cNvPr id="27" name="TextBox 26">
            <a:extLst>
              <a:ext uri="{FF2B5EF4-FFF2-40B4-BE49-F238E27FC236}">
                <a16:creationId xmlns:a16="http://schemas.microsoft.com/office/drawing/2014/main" id="{3BCA1555-B227-9619-D933-61A67577F555}"/>
              </a:ext>
            </a:extLst>
          </p:cNvPr>
          <p:cNvSpPr txBox="1"/>
          <p:nvPr/>
        </p:nvSpPr>
        <p:spPr>
          <a:xfrm>
            <a:off x="304800" y="23756838"/>
            <a:ext cx="9289711" cy="9694962"/>
          </a:xfrm>
          <a:prstGeom prst="rect">
            <a:avLst/>
          </a:prstGeom>
          <a:noFill/>
        </p:spPr>
        <p:txBody>
          <a:bodyPr wrap="square">
            <a:spAutoFit/>
          </a:bodyPr>
          <a:lstStyle/>
          <a:p>
            <a:pPr algn="just"/>
            <a:r>
              <a:rPr lang="en-US" sz="4800" b="0" i="0" dirty="0">
                <a:solidFill>
                  <a:srgbClr val="0E0E0E"/>
                </a:solidFill>
                <a:effectLst/>
                <a:latin typeface="Arial" panose="020B0604020202020204" pitchFamily="34" charset="0"/>
                <a:cs typeface="Arial" panose="020B0604020202020204" pitchFamily="34" charset="0"/>
              </a:rPr>
              <a:t>Pakistan has endured decades of violence, including terrorism and crime, significantly affecting its people and stability. However, there's a lack of a platform offering detailed crime data to the public. This information gap leaves many, from journalists to tourists, without the knowledge needed for safe living and informed decisions, undermining transparency and community action.</a:t>
            </a:r>
            <a:endParaRPr lang="en-US" sz="48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F0A5763-1A84-5351-7DBC-A2A39709BC2B}"/>
              </a:ext>
            </a:extLst>
          </p:cNvPr>
          <p:cNvSpPr txBox="1"/>
          <p:nvPr/>
        </p:nvSpPr>
        <p:spPr>
          <a:xfrm>
            <a:off x="464061" y="36095047"/>
            <a:ext cx="9060939" cy="11910953"/>
          </a:xfrm>
          <a:prstGeom prst="rect">
            <a:avLst/>
          </a:prstGeom>
          <a:noFill/>
        </p:spPr>
        <p:txBody>
          <a:bodyPr wrap="square">
            <a:spAutoFit/>
          </a:bodyPr>
          <a:lstStyle/>
          <a:p>
            <a:pPr algn="just"/>
            <a:r>
              <a:rPr lang="en-US" sz="4800" b="0" i="0" dirty="0">
                <a:solidFill>
                  <a:srgbClr val="0E0E0E"/>
                </a:solidFill>
                <a:effectLst/>
                <a:latin typeface="Arial" panose="020B0604020202020204" pitchFamily="34" charset="0"/>
                <a:cs typeface="Arial" panose="020B0604020202020204" pitchFamily="34" charset="0"/>
              </a:rPr>
              <a:t>We aim to collect and preprocess extensive crime data in Pakistan, identify crime patterns, and create easy-to-understand visualizations. Our goal is to build predictive models using NLP and Deep Learning to forecast crime hotspots and safety levels. We're also focused on making our findings accessible to everyone and engaging with the community for better decision-making. Lastly, we plan ongoing updates to our data and models for lasting accuracy and relevance.</a:t>
            </a:r>
            <a:endParaRPr lang="en-US" sz="48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28A14CC0-D8AD-DB12-8CBE-4B02EDE2EE88}"/>
              </a:ext>
            </a:extLst>
          </p:cNvPr>
          <p:cNvSpPr txBox="1"/>
          <p:nvPr/>
        </p:nvSpPr>
        <p:spPr>
          <a:xfrm>
            <a:off x="10363200" y="8798302"/>
            <a:ext cx="9270976" cy="8956298"/>
          </a:xfrm>
          <a:prstGeom prst="rect">
            <a:avLst/>
          </a:prstGeom>
          <a:noFill/>
        </p:spPr>
        <p:txBody>
          <a:bodyPr wrap="square">
            <a:spAutoFit/>
          </a:bodyPr>
          <a:lstStyle/>
          <a:p>
            <a:pPr algn="just"/>
            <a:endParaRPr lang="en-US" sz="4800" dirty="0">
              <a:solidFill>
                <a:srgbClr val="000000"/>
              </a:solidFill>
              <a:effectLst/>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Ø"/>
            </a:pPr>
            <a:r>
              <a:rPr lang="en-US" sz="4800" b="0" i="0" dirty="0">
                <a:solidFill>
                  <a:srgbClr val="000000"/>
                </a:solidFill>
                <a:effectLst/>
                <a:latin typeface="Arial" panose="020B0604020202020204" pitchFamily="34" charset="0"/>
                <a:cs typeface="Arial" panose="020B0604020202020204" pitchFamily="34" charset="0"/>
              </a:rPr>
              <a:t> Uncover crime trends with in-depth analysis.</a:t>
            </a:r>
            <a:endParaRPr lang="en-US" sz="48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Ø"/>
            </a:pPr>
            <a:r>
              <a:rPr lang="en-US" sz="4800" b="0" i="0" dirty="0">
                <a:solidFill>
                  <a:srgbClr val="000000"/>
                </a:solidFill>
                <a:effectLst/>
                <a:latin typeface="Arial" panose="020B0604020202020204" pitchFamily="34" charset="0"/>
                <a:cs typeface="Arial" panose="020B0604020202020204" pitchFamily="34" charset="0"/>
              </a:rPr>
              <a:t> Translate data into easy-to-understand visuals.</a:t>
            </a:r>
            <a:endParaRPr lang="en-US" sz="48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Ø"/>
            </a:pPr>
            <a:r>
              <a:rPr lang="en-US" sz="4800" b="0" i="0" dirty="0">
                <a:solidFill>
                  <a:srgbClr val="000000"/>
                </a:solidFill>
                <a:effectLst/>
                <a:latin typeface="Arial" panose="020B0604020202020204" pitchFamily="34" charset="0"/>
                <a:cs typeface="Arial" panose="020B0604020202020204" pitchFamily="34" charset="0"/>
              </a:rPr>
              <a:t> Predict safety with cutting-edge technology. </a:t>
            </a:r>
            <a:endParaRPr lang="en-US" sz="48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Ø"/>
            </a:pPr>
            <a:r>
              <a:rPr lang="en-US" sz="4800" b="0" i="0" dirty="0">
                <a:solidFill>
                  <a:srgbClr val="000000"/>
                </a:solidFill>
                <a:effectLst/>
                <a:latin typeface="Arial" panose="020B0604020202020204" pitchFamily="34" charset="0"/>
                <a:cs typeface="Arial" panose="020B0604020202020204" pitchFamily="34" charset="0"/>
              </a:rPr>
              <a:t> Empower people with accessible crime insights.</a:t>
            </a:r>
            <a:endParaRPr lang="en-US" sz="4800" dirty="0">
              <a:latin typeface="Arial" panose="020B0604020202020204" pitchFamily="34" charset="0"/>
              <a:cs typeface="Arial" panose="020B0604020202020204" pitchFamily="34" charset="0"/>
            </a:endParaRPr>
          </a:p>
          <a:p>
            <a:pPr marL="685800" indent="-685800" algn="just">
              <a:buFont typeface="Wingdings" panose="05000000000000000000" pitchFamily="2" charset="2"/>
              <a:buChar char="Ø"/>
            </a:pPr>
            <a:r>
              <a:rPr lang="en-US" sz="4800" b="0" i="0" dirty="0">
                <a:solidFill>
                  <a:srgbClr val="000000"/>
                </a:solidFill>
                <a:effectLst/>
                <a:latin typeface="Arial" panose="020B0604020202020204" pitchFamily="34" charset="0"/>
                <a:cs typeface="Arial" panose="020B0604020202020204" pitchFamily="34" charset="0"/>
              </a:rPr>
              <a:t> Enhance public safety and community vigilance.</a:t>
            </a:r>
            <a:endParaRPr lang="en-US" sz="4800" dirty="0">
              <a:latin typeface="Arial" panose="020B0604020202020204" pitchFamily="34" charset="0"/>
              <a:cs typeface="Arial" panose="020B0604020202020204" pitchFamily="34" charset="0"/>
            </a:endParaRPr>
          </a:p>
          <a:p>
            <a:pPr algn="just"/>
            <a:endParaRPr lang="en-US" sz="4800" dirty="0">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1E24751C-EFFF-98DE-933F-6839CF506768}"/>
              </a:ext>
            </a:extLst>
          </p:cNvPr>
          <p:cNvPicPr>
            <a:picLocks noChangeAspect="1"/>
          </p:cNvPicPr>
          <p:nvPr/>
        </p:nvPicPr>
        <p:blipFill rotWithShape="1">
          <a:blip r:embed="rId4"/>
          <a:srcRect r="43497"/>
          <a:stretch/>
        </p:blipFill>
        <p:spPr>
          <a:xfrm>
            <a:off x="10314511" y="19735800"/>
            <a:ext cx="6811945" cy="3604572"/>
          </a:xfrm>
          <a:prstGeom prst="rect">
            <a:avLst/>
          </a:prstGeom>
        </p:spPr>
      </p:pic>
      <p:pic>
        <p:nvPicPr>
          <p:cNvPr id="39" name="Picture 38" descr="A screenshot of a computer&#10;&#10;Description automatically generated">
            <a:extLst>
              <a:ext uri="{FF2B5EF4-FFF2-40B4-BE49-F238E27FC236}">
                <a16:creationId xmlns:a16="http://schemas.microsoft.com/office/drawing/2014/main" id="{D89EBB2B-6565-F670-AE50-5AD56CDA5A1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797" t="33608" r="8333" b="6379"/>
          <a:stretch/>
        </p:blipFill>
        <p:spPr>
          <a:xfrm>
            <a:off x="17567262" y="19873665"/>
            <a:ext cx="2473338" cy="1385121"/>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ED52D60F-C193-CDAD-5F2D-3793826B5A7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297" t="12306" r="6019" b="16274"/>
          <a:stretch/>
        </p:blipFill>
        <p:spPr>
          <a:xfrm>
            <a:off x="17470998" y="21774581"/>
            <a:ext cx="2493402" cy="1299852"/>
          </a:xfrm>
          <a:prstGeom prst="rect">
            <a:avLst/>
          </a:prstGeom>
        </p:spPr>
      </p:pic>
      <p:pic>
        <p:nvPicPr>
          <p:cNvPr id="42" name="Picture 41">
            <a:extLst>
              <a:ext uri="{FF2B5EF4-FFF2-40B4-BE49-F238E27FC236}">
                <a16:creationId xmlns:a16="http://schemas.microsoft.com/office/drawing/2014/main" id="{DC229172-C922-4FF0-4A1A-FE0291850E60}"/>
              </a:ext>
            </a:extLst>
          </p:cNvPr>
          <p:cNvPicPr>
            <a:picLocks noChangeAspect="1"/>
          </p:cNvPicPr>
          <p:nvPr/>
        </p:nvPicPr>
        <p:blipFill rotWithShape="1">
          <a:blip r:embed="rId4"/>
          <a:srcRect l="54897"/>
          <a:stretch/>
        </p:blipFill>
        <p:spPr>
          <a:xfrm>
            <a:off x="14020800" y="23306530"/>
            <a:ext cx="5970946" cy="3604572"/>
          </a:xfrm>
          <a:prstGeom prst="rect">
            <a:avLst/>
          </a:prstGeom>
        </p:spPr>
      </p:pic>
      <p:pic>
        <p:nvPicPr>
          <p:cNvPr id="44" name="Picture 43" descr="A screenshot of a computer&#10;&#10;Description automatically generated">
            <a:extLst>
              <a:ext uri="{FF2B5EF4-FFF2-40B4-BE49-F238E27FC236}">
                <a16:creationId xmlns:a16="http://schemas.microsoft.com/office/drawing/2014/main" id="{C31C812D-D6C7-5D64-1968-FA10771E622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574" t="19675" r="12381" b="6379"/>
          <a:stretch/>
        </p:blipFill>
        <p:spPr>
          <a:xfrm>
            <a:off x="10363200" y="23615595"/>
            <a:ext cx="3124200" cy="1356403"/>
          </a:xfrm>
          <a:prstGeom prst="rect">
            <a:avLst/>
          </a:prstGeom>
        </p:spPr>
      </p:pic>
      <p:pic>
        <p:nvPicPr>
          <p:cNvPr id="45" name="Picture 44" descr="A screenshot of a computer&#10;&#10;Description automatically generated">
            <a:extLst>
              <a:ext uri="{FF2B5EF4-FFF2-40B4-BE49-F238E27FC236}">
                <a16:creationId xmlns:a16="http://schemas.microsoft.com/office/drawing/2014/main" id="{5EC26A11-7C0D-42CA-BE46-8F30BE1EA00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1889" r="2068" b="1"/>
          <a:stretch/>
        </p:blipFill>
        <p:spPr>
          <a:xfrm>
            <a:off x="10363200" y="25106671"/>
            <a:ext cx="3124200" cy="1665514"/>
          </a:xfrm>
          <a:prstGeom prst="rect">
            <a:avLst/>
          </a:prstGeom>
        </p:spPr>
      </p:pic>
      <p:sp>
        <p:nvSpPr>
          <p:cNvPr id="46" name="TextBox 45">
            <a:extLst>
              <a:ext uri="{FF2B5EF4-FFF2-40B4-BE49-F238E27FC236}">
                <a16:creationId xmlns:a16="http://schemas.microsoft.com/office/drawing/2014/main" id="{D0585D30-8539-5A02-0B3C-75C618F0324E}"/>
              </a:ext>
            </a:extLst>
          </p:cNvPr>
          <p:cNvSpPr txBox="1"/>
          <p:nvPr/>
        </p:nvSpPr>
        <p:spPr>
          <a:xfrm>
            <a:off x="10383359" y="29981604"/>
            <a:ext cx="9657241" cy="1107996"/>
          </a:xfrm>
          <a:prstGeom prst="rect">
            <a:avLst/>
          </a:prstGeom>
          <a:solidFill>
            <a:schemeClr val="tx2"/>
          </a:solidFill>
        </p:spPr>
        <p:txBody>
          <a:bodyPr wrap="square" rtlCol="0">
            <a:spAutoFit/>
          </a:bodyPr>
          <a:lstStyle/>
          <a:p>
            <a:pPr algn="ctr"/>
            <a:r>
              <a:rPr lang="en-US" sz="6600" b="1" dirty="0">
                <a:solidFill>
                  <a:schemeClr val="bg1"/>
                </a:solidFill>
                <a:latin typeface="Arial" panose="020B0604020202020204" pitchFamily="34" charset="0"/>
                <a:cs typeface="Arial" panose="020B0604020202020204" pitchFamily="34" charset="0"/>
              </a:rPr>
              <a:t>METHODOLOGY</a:t>
            </a:r>
          </a:p>
        </p:txBody>
      </p:sp>
      <p:pic>
        <p:nvPicPr>
          <p:cNvPr id="48" name="Picture 47">
            <a:extLst>
              <a:ext uri="{FF2B5EF4-FFF2-40B4-BE49-F238E27FC236}">
                <a16:creationId xmlns:a16="http://schemas.microsoft.com/office/drawing/2014/main" id="{CF8564FC-8CA5-F891-7C26-5AFFD4113077}"/>
              </a:ext>
            </a:extLst>
          </p:cNvPr>
          <p:cNvPicPr>
            <a:picLocks noChangeAspect="1"/>
          </p:cNvPicPr>
          <p:nvPr/>
        </p:nvPicPr>
        <p:blipFill>
          <a:blip r:embed="rId9"/>
          <a:stretch>
            <a:fillRect/>
          </a:stretch>
        </p:blipFill>
        <p:spPr>
          <a:xfrm>
            <a:off x="10410428" y="32447826"/>
            <a:ext cx="9603101" cy="5652174"/>
          </a:xfrm>
          <a:prstGeom prst="rect">
            <a:avLst/>
          </a:prstGeom>
        </p:spPr>
      </p:pic>
      <p:sp>
        <p:nvSpPr>
          <p:cNvPr id="49" name="TextBox 48">
            <a:extLst>
              <a:ext uri="{FF2B5EF4-FFF2-40B4-BE49-F238E27FC236}">
                <a16:creationId xmlns:a16="http://schemas.microsoft.com/office/drawing/2014/main" id="{EAB5073D-45C1-724A-9C00-0C15120BF44D}"/>
              </a:ext>
            </a:extLst>
          </p:cNvPr>
          <p:cNvSpPr txBox="1"/>
          <p:nvPr/>
        </p:nvSpPr>
        <p:spPr>
          <a:xfrm>
            <a:off x="9945832" y="39243000"/>
            <a:ext cx="10312664" cy="738664"/>
          </a:xfrm>
          <a:prstGeom prst="rect">
            <a:avLst/>
          </a:prstGeom>
          <a:noFill/>
        </p:spPr>
        <p:txBody>
          <a:bodyPr wrap="square" rtlCol="0">
            <a:spAutoFit/>
          </a:bodyPr>
          <a:lstStyle/>
          <a:p>
            <a:pPr algn="ctr"/>
            <a:r>
              <a:rPr lang="en-US" sz="4200" b="1" dirty="0">
                <a:latin typeface="Arial" panose="020B0604020202020204" pitchFamily="34" charset="0"/>
                <a:cs typeface="Arial" panose="020B0604020202020204" pitchFamily="34" charset="0"/>
              </a:rPr>
              <a:t>Figure 2. Research Methodology</a:t>
            </a:r>
            <a:endParaRPr lang="en-PK" sz="4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037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49E780B60D7543974BE63D9A8B1DEB" ma:contentTypeVersion="12" ma:contentTypeDescription="Create a new document." ma:contentTypeScope="" ma:versionID="2db92357247c1c6e1e69060519a7c71f">
  <xsd:schema xmlns:xsd="http://www.w3.org/2001/XMLSchema" xmlns:xs="http://www.w3.org/2001/XMLSchema" xmlns:p="http://schemas.microsoft.com/office/2006/metadata/properties" xmlns:ns2="ba64aae6-d6a8-40de-acbf-c72e6b5e497d" xmlns:ns3="d246c181-ba17-4bf2-b3f1-ba830e279db6" targetNamespace="http://schemas.microsoft.com/office/2006/metadata/properties" ma:root="true" ma:fieldsID="16446fa733d68e2d1832e591150383cd" ns2:_="" ns3:_="">
    <xsd:import namespace="ba64aae6-d6a8-40de-acbf-c72e6b5e497d"/>
    <xsd:import namespace="d246c181-ba17-4bf2-b3f1-ba830e279db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4aae6-d6a8-40de-acbf-c72e6b5e49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1b6d75b-5da6-464d-aa40-f1273986be9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46c181-ba17-4bf2-b3f1-ba830e279d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3229a40-3e16-482b-b353-1afbf9efa5d8}" ma:internalName="TaxCatchAll" ma:showField="CatchAllData" ma:web="d246c181-ba17-4bf2-b3f1-ba830e279d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8AD80-ADAA-4BF6-B5A9-92C80E5703EA}">
  <ds:schemaRefs>
    <ds:schemaRef ds:uri="http://schemas.microsoft.com/sharepoint/v3/contenttype/forms"/>
  </ds:schemaRefs>
</ds:datastoreItem>
</file>

<file path=customXml/itemProps2.xml><?xml version="1.0" encoding="utf-8"?>
<ds:datastoreItem xmlns:ds="http://schemas.openxmlformats.org/officeDocument/2006/customXml" ds:itemID="{556A8611-F8F1-4026-A4CC-2148EC7F3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64aae6-d6a8-40de-acbf-c72e6b5e497d"/>
    <ds:schemaRef ds:uri="d246c181-ba17-4bf2-b3f1-ba830e279d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1844</TotalTime>
  <Words>305</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Faisal Awan</cp:lastModifiedBy>
  <cp:revision>291</cp:revision>
  <cp:lastPrinted>2018-08-04T04:10:51Z</cp:lastPrinted>
  <dcterms:created xsi:type="dcterms:W3CDTF">2015-08-12T07:02:14Z</dcterms:created>
  <dcterms:modified xsi:type="dcterms:W3CDTF">2023-11-29T06:37:37Z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2023-11-29T06:30:16Z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0e5c602a-1e7d-4c6e-ae12-88212f514e88</vt:lpwstr>
  </property>
  <property fmtid="{D5CDD505-2E9C-101B-9397-08002B2CF9AE}" pid="7" name="MSIP_Label_defa4170-0d19-0005-0004-bc88714345d2_ActionId">
    <vt:lpwstr>1c6b5863-27d3-4e73-809d-8a70c5050946</vt:lpwstr>
  </property>
  <property fmtid="{D5CDD505-2E9C-101B-9397-08002B2CF9AE}" pid="8" name="MSIP_Label_defa4170-0d19-0005-0004-bc88714345d2_ContentBits">
    <vt:lpwstr>0</vt:lpwstr>
  </property>
</Properties>
</file>