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M7wNzMzu4z/YMdT+P2uK3JOHS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7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5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1D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1D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" descr="A picture containing text&#10;&#10;Description automatically generated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1693133" y="71903"/>
            <a:ext cx="906019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"/>
          <p:cNvSpPr/>
          <p:nvPr/>
        </p:nvSpPr>
        <p:spPr>
          <a:xfrm rot="-658043">
            <a:off x="1615007" y="1941500"/>
            <a:ext cx="2208212" cy="2065653"/>
          </a:xfrm>
          <a:prstGeom prst="curvedRightArrow">
            <a:avLst>
              <a:gd name="adj1" fmla="val 15992"/>
              <a:gd name="adj2" fmla="val 50000"/>
              <a:gd name="adj3" fmla="val 25000"/>
            </a:avLst>
          </a:prstGeom>
          <a:solidFill>
            <a:srgbClr val="B6E995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"/>
          <p:cNvSpPr/>
          <p:nvPr/>
        </p:nvSpPr>
        <p:spPr>
          <a:xfrm rot="10444204">
            <a:off x="828772" y="97098"/>
            <a:ext cx="1960295" cy="1556112"/>
          </a:xfrm>
          <a:prstGeom prst="curvedRightArrow">
            <a:avLst>
              <a:gd name="adj1" fmla="val 23500"/>
              <a:gd name="adj2" fmla="val 50000"/>
              <a:gd name="adj3" fmla="val 25000"/>
            </a:avLst>
          </a:prstGeom>
          <a:solidFill>
            <a:srgbClr val="EB7564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"/>
          <p:cNvSpPr txBox="1">
            <a:spLocks noGrp="1"/>
          </p:cNvSpPr>
          <p:nvPr>
            <p:ph type="ctrTitle"/>
          </p:nvPr>
        </p:nvSpPr>
        <p:spPr>
          <a:xfrm>
            <a:off x="393884" y="607217"/>
            <a:ext cx="3879942" cy="328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rier New"/>
              <a:buNone/>
            </a:pPr>
            <a:r>
              <a:rPr lang="en-US" sz="4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Food </a:t>
            </a:r>
            <a:br>
              <a:rPr lang="en-US" sz="4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4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Delivery </a:t>
            </a:r>
            <a:br>
              <a:rPr lang="en-US" sz="4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4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System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47" name="Google Shape;147;p1"/>
          <p:cNvSpPr txBox="1">
            <a:spLocks noGrp="1"/>
          </p:cNvSpPr>
          <p:nvPr>
            <p:ph type="subTitle" idx="1"/>
          </p:nvPr>
        </p:nvSpPr>
        <p:spPr>
          <a:xfrm>
            <a:off x="393884" y="4083508"/>
            <a:ext cx="4277507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148" name="Google Shape;148;p1"/>
          <p:cNvSpPr txBox="1"/>
          <p:nvPr/>
        </p:nvSpPr>
        <p:spPr>
          <a:xfrm>
            <a:off x="393884" y="5372736"/>
            <a:ext cx="4645531" cy="69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To:</a:t>
            </a:r>
            <a:br>
              <a:rPr lang="en-US"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Prof. Mohammed J. Alhaddad</a:t>
            </a:r>
            <a:endParaRPr sz="2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9" name="Google Shape;149;p1" descr="A picture containing text,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7793" y="2226043"/>
            <a:ext cx="4645531" cy="27170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sy="-100000" algn="bl" rotWithShape="0"/>
          </a:effectLst>
        </p:spPr>
      </p:pic>
      <p:pic>
        <p:nvPicPr>
          <p:cNvPr id="150" name="Google Shape;150;p1" descr="A picture containing text,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24422" y="3256915"/>
            <a:ext cx="1573694" cy="27170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478551" y="289780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 u="sng"/>
              <a:t>The 4-Functions’ Interfaces</a:t>
            </a:r>
            <a:endParaRPr sz="4800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rebuchet MS"/>
              <a:buNone/>
            </a:pPr>
            <a:r>
              <a:rPr lang="en-US" b="1">
                <a:solidFill>
                  <a:srgbClr val="C00000"/>
                </a:solidFill>
              </a:rPr>
              <a:t>Login’s Interface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9146" y="1811131"/>
            <a:ext cx="6275318" cy="3892637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rebuchet MS"/>
              <a:buNone/>
            </a:pPr>
            <a:r>
              <a:rPr lang="en-US" b="1">
                <a:solidFill>
                  <a:srgbClr val="C00000"/>
                </a:solidFill>
              </a:rPr>
              <a:t>Register’s Interface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1468" y="2068167"/>
            <a:ext cx="5860567" cy="3669876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rebuchet MS"/>
              <a:buNone/>
            </a:pPr>
            <a:r>
              <a:rPr lang="en-US" b="1">
                <a:solidFill>
                  <a:srgbClr val="C00000"/>
                </a:solidFill>
              </a:rPr>
              <a:t>Add food’s Interface</a:t>
            </a:r>
            <a:endParaRPr b="1"/>
          </a:p>
        </p:txBody>
      </p:sp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7547" y="1930400"/>
            <a:ext cx="6156242" cy="386809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rebuchet MS"/>
              <a:buNone/>
            </a:pPr>
            <a:r>
              <a:rPr lang="en-US" b="1">
                <a:solidFill>
                  <a:srgbClr val="C00000"/>
                </a:solidFill>
              </a:rPr>
              <a:t>Make order’s Interface</a:t>
            </a:r>
            <a:endParaRPr/>
          </a:p>
        </p:txBody>
      </p:sp>
      <p:pic>
        <p:nvPicPr>
          <p:cNvPr id="227" name="Google Shape;22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810" y="2083904"/>
            <a:ext cx="6795715" cy="424732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/>
          <p:nvPr/>
        </p:nvSpPr>
        <p:spPr>
          <a:xfrm>
            <a:off x="586408" y="1575352"/>
            <a:ext cx="8328993" cy="370729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905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1848677" y="2237670"/>
            <a:ext cx="8328992" cy="238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Trebuchet MS"/>
              <a:buNone/>
            </a:pPr>
            <a:r>
              <a:rPr lang="en-US" sz="4800" b="0" i="0" u="none" strike="noStrike" cap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4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hank you</a:t>
            </a:r>
            <a:br>
              <a:rPr lang="en-US" sz="4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4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					</a:t>
            </a:r>
            <a:r>
              <a:rPr lang="en-US" sz="4800" b="0" i="0" u="none" strike="noStrike" cap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lang="en-US" sz="4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						 	</a:t>
            </a:r>
            <a:r>
              <a:rPr lang="en-US" sz="4800" b="0" i="0" u="none" strike="noStrike" cap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lang="en-US" sz="4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istening</a:t>
            </a:r>
            <a:endParaRPr sz="4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Why We Chose Food Delivery?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02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Since the outbreak of COVID-19, many business and projects have either shutdown or turned to an online services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And because of that, the online service has become very needed than ever by businessmen 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Food delivery service is one of those services that become very popular and successful business during COVID-19, that why we chose it!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What Our System Do?</a:t>
            </a:r>
            <a:endParaRPr/>
          </a:p>
        </p:txBody>
      </p:sp>
      <p:sp>
        <p:nvSpPr>
          <p:cNvPr id="162" name="Google Shape;162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system has three important actors: </a:t>
            </a:r>
            <a:r>
              <a:rPr lang="en-US" b="1">
                <a:solidFill>
                  <a:srgbClr val="C00000"/>
                </a:solidFill>
              </a:rPr>
              <a:t>Admin</a:t>
            </a:r>
            <a:r>
              <a:rPr lang="en-US"/>
              <a:t>, </a:t>
            </a:r>
            <a:r>
              <a:rPr lang="en-US" b="1">
                <a:solidFill>
                  <a:srgbClr val="C00000"/>
                </a:solidFill>
              </a:rPr>
              <a:t>Customer</a:t>
            </a:r>
            <a:r>
              <a:rPr lang="en-US"/>
              <a:t> and </a:t>
            </a:r>
            <a:r>
              <a:rPr lang="en-US" b="1">
                <a:solidFill>
                  <a:srgbClr val="C00000"/>
                </a:solidFill>
              </a:rPr>
              <a:t>Delivery</a:t>
            </a:r>
            <a:r>
              <a:rPr lang="en-US"/>
              <a:t> </a:t>
            </a:r>
            <a:r>
              <a:rPr lang="en-US" b="1">
                <a:solidFill>
                  <a:srgbClr val="C00000"/>
                </a:solidFill>
              </a:rPr>
              <a:t>man</a:t>
            </a:r>
            <a:r>
              <a:rPr lang="en-US"/>
              <a:t>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system provide a list of food for costumer to order, and then send the order (after confirming) to database, then the delivery man check the orders’ list and choose one to deliver.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admin manages costumers, delivery and food data in the system. The admin can insert, delete and update the database by the system interface.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Methodology Used For The System</a:t>
            </a:r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9510275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We have decided to use 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RAD Methodology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our system for a number of reasons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The use of prototyping, it will be useful for us because of </a:t>
            </a: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feedback of user. </a:t>
            </a:r>
            <a:endParaRPr/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We can </a:t>
            </a: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write the software much faster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 because we’ll </a:t>
            </a: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spend less time in planning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We can </a:t>
            </a: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US" sz="1800" b="1" u="sng">
                <a:latin typeface="Calibri"/>
                <a:ea typeface="Calibri"/>
                <a:cs typeface="Calibri"/>
                <a:sym typeface="Calibri"/>
              </a:rPr>
              <a:t>requirements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way easier &amp; faster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This methodology </a:t>
            </a: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decreases the time of design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Use-case Diagram</a:t>
            </a:r>
            <a:endParaRPr/>
          </a:p>
        </p:txBody>
      </p:sp>
      <p:pic>
        <p:nvPicPr>
          <p:cNvPr id="174" name="Google Shape;174;p6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79862" y="1577975"/>
            <a:ext cx="5999159" cy="4670425"/>
          </a:xfrm>
          <a:prstGeom prst="rect">
            <a:avLst/>
          </a:prstGeom>
          <a:noFill/>
          <a:ln w="38100" cap="sq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>
            <a:spLocks noGrp="1"/>
          </p:cNvSpPr>
          <p:nvPr>
            <p:ph type="title"/>
          </p:nvPr>
        </p:nvSpPr>
        <p:spPr>
          <a:xfrm>
            <a:off x="484294" y="2032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ER Diagram For The System</a:t>
            </a:r>
            <a:endParaRPr/>
          </a:p>
        </p:txBody>
      </p:sp>
      <p:pic>
        <p:nvPicPr>
          <p:cNvPr id="180" name="Google Shape;180;p5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4854" y="1076960"/>
            <a:ext cx="7552266" cy="5435665"/>
          </a:xfrm>
          <a:prstGeom prst="rect">
            <a:avLst/>
          </a:prstGeom>
          <a:noFill/>
          <a:ln w="38100" cap="sq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12709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ER Diagram For The System(continue)</a:t>
            </a:r>
            <a:endParaRPr/>
          </a:p>
        </p:txBody>
      </p:sp>
      <p:pic>
        <p:nvPicPr>
          <p:cNvPr id="186" name="Google Shape;186;p7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40000" y="1818640"/>
            <a:ext cx="5540513" cy="4518025"/>
          </a:xfrm>
          <a:prstGeom prst="rect">
            <a:avLst/>
          </a:prstGeom>
          <a:noFill/>
          <a:ln w="38100" cap="sq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Schema Of The ER</a:t>
            </a:r>
            <a:endParaRPr/>
          </a:p>
        </p:txBody>
      </p:sp>
      <p:pic>
        <p:nvPicPr>
          <p:cNvPr id="192" name="Google Shape;192;p8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09040" y="1432560"/>
            <a:ext cx="8064961" cy="4609465"/>
          </a:xfrm>
          <a:prstGeom prst="rect">
            <a:avLst/>
          </a:prstGeom>
          <a:noFill/>
          <a:ln w="38100" cap="sq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Class Diagram</a:t>
            </a:r>
            <a:endParaRPr/>
          </a:p>
        </p:txBody>
      </p:sp>
      <p:pic>
        <p:nvPicPr>
          <p:cNvPr id="198" name="Google Shape;198;p9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6348" y="1402080"/>
            <a:ext cx="6898639" cy="5455920"/>
          </a:xfrm>
          <a:prstGeom prst="rect">
            <a:avLst/>
          </a:prstGeom>
          <a:noFill/>
          <a:ln w="38100" cap="sq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36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Noto Sans Symbols</vt:lpstr>
      <vt:lpstr>Trebuchet MS</vt:lpstr>
      <vt:lpstr>Facet</vt:lpstr>
      <vt:lpstr>Food   Delivery     System </vt:lpstr>
      <vt:lpstr>Why We Chose Food Delivery?</vt:lpstr>
      <vt:lpstr>What Our System Do?</vt:lpstr>
      <vt:lpstr>Methodology Used For The System</vt:lpstr>
      <vt:lpstr>Use-case Diagram</vt:lpstr>
      <vt:lpstr>The ER Diagram For The System</vt:lpstr>
      <vt:lpstr>The ER Diagram For The System(continue)</vt:lpstr>
      <vt:lpstr>The Schema Of The ER</vt:lpstr>
      <vt:lpstr>The Class Diagram</vt:lpstr>
      <vt:lpstr>The 4-Functions’ Interfaces</vt:lpstr>
      <vt:lpstr>Login’s Interface</vt:lpstr>
      <vt:lpstr>Register’s Interface</vt:lpstr>
      <vt:lpstr>Add food’s Interface</vt:lpstr>
      <vt:lpstr>Make order’s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  Delivery     System </dc:title>
  <dc:creator>NAWAF ABDULAZIZ ABDULLAH ALGHAMDI</dc:creator>
  <cp:lastModifiedBy>FAISAL OMAR A BALAMASH</cp:lastModifiedBy>
  <cp:revision>1</cp:revision>
  <dcterms:created xsi:type="dcterms:W3CDTF">2022-09-15T21:06:01Z</dcterms:created>
  <dcterms:modified xsi:type="dcterms:W3CDTF">2022-11-03T20:04:39Z</dcterms:modified>
</cp:coreProperties>
</file>