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61" r:id="rId5"/>
    <p:sldId id="259" r:id="rId6"/>
    <p:sldId id="262" r:id="rId7"/>
    <p:sldId id="264" r:id="rId8"/>
    <p:sldId id="266" r:id="rId9"/>
    <p:sldId id="268" r:id="rId10"/>
    <p:sldId id="269" r:id="rId11"/>
    <p:sldId id="271" r:id="rId12"/>
    <p:sldId id="272" r:id="rId13"/>
    <p:sldId id="273" r:id="rId14"/>
    <p:sldId id="25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AD8"/>
    <a:srgbClr val="C4C7CE"/>
    <a:srgbClr val="F6F7FA"/>
    <a:srgbClr val="AD92ED"/>
    <a:srgbClr val="4FC1E9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4" autoAdjust="0"/>
    <p:restoredTop sz="94674" autoAdjust="0"/>
  </p:normalViewPr>
  <p:slideViewPr>
    <p:cSldViewPr>
      <p:cViewPr varScale="1">
        <p:scale>
          <a:sx n="82" d="100"/>
          <a:sy n="82" d="100"/>
        </p:scale>
        <p:origin x="90" y="12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01:3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Hospital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1BC5B861-EB5D-444B-82F4-A21BE66967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88" y="0"/>
            <a:ext cx="9140825" cy="3494088"/>
            <a:chOff x="1" y="0"/>
            <a:chExt cx="5758" cy="22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F92F234-33B6-41D3-A1EF-81A768592A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0"/>
              <a:ext cx="5758" cy="2201"/>
            </a:xfrm>
            <a:custGeom>
              <a:avLst/>
              <a:gdLst>
                <a:gd name="T0" fmla="*/ 11516 w 11516"/>
                <a:gd name="T1" fmla="*/ 0 h 4401"/>
                <a:gd name="T2" fmla="*/ 11516 w 11516"/>
                <a:gd name="T3" fmla="*/ 3894 h 4401"/>
                <a:gd name="T4" fmla="*/ 0 w 11516"/>
                <a:gd name="T5" fmla="*/ 4401 h 4401"/>
                <a:gd name="T6" fmla="*/ 0 w 11516"/>
                <a:gd name="T7" fmla="*/ 0 h 4401"/>
                <a:gd name="T8" fmla="*/ 11516 w 11516"/>
                <a:gd name="T9" fmla="*/ 0 h 4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16" h="4401">
                  <a:moveTo>
                    <a:pt x="11516" y="0"/>
                  </a:moveTo>
                  <a:lnTo>
                    <a:pt x="11516" y="3894"/>
                  </a:lnTo>
                  <a:lnTo>
                    <a:pt x="0" y="4401"/>
                  </a:lnTo>
                  <a:lnTo>
                    <a:pt x="0" y="0"/>
                  </a:lnTo>
                  <a:lnTo>
                    <a:pt x="11516" y="0"/>
                  </a:lnTo>
                  <a:close/>
                </a:path>
              </a:pathLst>
            </a:custGeom>
            <a:solidFill>
              <a:srgbClr val="E3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0D4CDC3-2EA0-4DDD-8DF5-5ADE16240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" y="1127"/>
              <a:ext cx="330" cy="174"/>
            </a:xfrm>
            <a:custGeom>
              <a:avLst/>
              <a:gdLst>
                <a:gd name="T0" fmla="*/ 660 w 660"/>
                <a:gd name="T1" fmla="*/ 255 h 347"/>
                <a:gd name="T2" fmla="*/ 659 w 660"/>
                <a:gd name="T3" fmla="*/ 273 h 347"/>
                <a:gd name="T4" fmla="*/ 653 w 660"/>
                <a:gd name="T5" fmla="*/ 290 h 347"/>
                <a:gd name="T6" fmla="*/ 645 w 660"/>
                <a:gd name="T7" fmla="*/ 306 h 347"/>
                <a:gd name="T8" fmla="*/ 634 w 660"/>
                <a:gd name="T9" fmla="*/ 319 h 347"/>
                <a:gd name="T10" fmla="*/ 620 w 660"/>
                <a:gd name="T11" fmla="*/ 331 h 347"/>
                <a:gd name="T12" fmla="*/ 605 w 660"/>
                <a:gd name="T13" fmla="*/ 339 h 347"/>
                <a:gd name="T14" fmla="*/ 587 w 660"/>
                <a:gd name="T15" fmla="*/ 344 h 347"/>
                <a:gd name="T16" fmla="*/ 569 w 660"/>
                <a:gd name="T17" fmla="*/ 347 h 347"/>
                <a:gd name="T18" fmla="*/ 91 w 660"/>
                <a:gd name="T19" fmla="*/ 347 h 347"/>
                <a:gd name="T20" fmla="*/ 73 w 660"/>
                <a:gd name="T21" fmla="*/ 344 h 347"/>
                <a:gd name="T22" fmla="*/ 55 w 660"/>
                <a:gd name="T23" fmla="*/ 339 h 347"/>
                <a:gd name="T24" fmla="*/ 40 w 660"/>
                <a:gd name="T25" fmla="*/ 331 h 347"/>
                <a:gd name="T26" fmla="*/ 27 w 660"/>
                <a:gd name="T27" fmla="*/ 319 h 347"/>
                <a:gd name="T28" fmla="*/ 15 w 660"/>
                <a:gd name="T29" fmla="*/ 306 h 347"/>
                <a:gd name="T30" fmla="*/ 7 w 660"/>
                <a:gd name="T31" fmla="*/ 290 h 347"/>
                <a:gd name="T32" fmla="*/ 1 w 660"/>
                <a:gd name="T33" fmla="*/ 273 h 347"/>
                <a:gd name="T34" fmla="*/ 0 w 660"/>
                <a:gd name="T35" fmla="*/ 255 h 347"/>
                <a:gd name="T36" fmla="*/ 0 w 660"/>
                <a:gd name="T37" fmla="*/ 245 h 347"/>
                <a:gd name="T38" fmla="*/ 4 w 660"/>
                <a:gd name="T39" fmla="*/ 228 h 347"/>
                <a:gd name="T40" fmla="*/ 11 w 660"/>
                <a:gd name="T41" fmla="*/ 211 h 347"/>
                <a:gd name="T42" fmla="*/ 21 w 660"/>
                <a:gd name="T43" fmla="*/ 197 h 347"/>
                <a:gd name="T44" fmla="*/ 34 w 660"/>
                <a:gd name="T45" fmla="*/ 184 h 347"/>
                <a:gd name="T46" fmla="*/ 49 w 660"/>
                <a:gd name="T47" fmla="*/ 174 h 347"/>
                <a:gd name="T48" fmla="*/ 65 w 660"/>
                <a:gd name="T49" fmla="*/ 167 h 347"/>
                <a:gd name="T50" fmla="*/ 82 w 660"/>
                <a:gd name="T51" fmla="*/ 163 h 347"/>
                <a:gd name="T52" fmla="*/ 91 w 660"/>
                <a:gd name="T53" fmla="*/ 163 h 347"/>
                <a:gd name="T54" fmla="*/ 122 w 660"/>
                <a:gd name="T55" fmla="*/ 168 h 347"/>
                <a:gd name="T56" fmla="*/ 149 w 660"/>
                <a:gd name="T57" fmla="*/ 183 h 347"/>
                <a:gd name="T58" fmla="*/ 148 w 660"/>
                <a:gd name="T59" fmla="*/ 177 h 347"/>
                <a:gd name="T60" fmla="*/ 149 w 660"/>
                <a:gd name="T61" fmla="*/ 159 h 347"/>
                <a:gd name="T62" fmla="*/ 156 w 660"/>
                <a:gd name="T63" fmla="*/ 124 h 347"/>
                <a:gd name="T64" fmla="*/ 169 w 660"/>
                <a:gd name="T65" fmla="*/ 92 h 347"/>
                <a:gd name="T66" fmla="*/ 189 w 660"/>
                <a:gd name="T67" fmla="*/ 64 h 347"/>
                <a:gd name="T68" fmla="*/ 213 w 660"/>
                <a:gd name="T69" fmla="*/ 40 h 347"/>
                <a:gd name="T70" fmla="*/ 241 w 660"/>
                <a:gd name="T71" fmla="*/ 21 h 347"/>
                <a:gd name="T72" fmla="*/ 273 w 660"/>
                <a:gd name="T73" fmla="*/ 7 h 347"/>
                <a:gd name="T74" fmla="*/ 308 w 660"/>
                <a:gd name="T75" fmla="*/ 0 h 347"/>
                <a:gd name="T76" fmla="*/ 326 w 660"/>
                <a:gd name="T77" fmla="*/ 0 h 347"/>
                <a:gd name="T78" fmla="*/ 362 w 660"/>
                <a:gd name="T79" fmla="*/ 3 h 347"/>
                <a:gd name="T80" fmla="*/ 395 w 660"/>
                <a:gd name="T81" fmla="*/ 14 h 347"/>
                <a:gd name="T82" fmla="*/ 425 w 660"/>
                <a:gd name="T83" fmla="*/ 30 h 347"/>
                <a:gd name="T84" fmla="*/ 452 w 660"/>
                <a:gd name="T85" fmla="*/ 52 h 347"/>
                <a:gd name="T86" fmla="*/ 473 w 660"/>
                <a:gd name="T87" fmla="*/ 78 h 347"/>
                <a:gd name="T88" fmla="*/ 490 w 660"/>
                <a:gd name="T89" fmla="*/ 108 h 347"/>
                <a:gd name="T90" fmla="*/ 500 w 660"/>
                <a:gd name="T91" fmla="*/ 142 h 347"/>
                <a:gd name="T92" fmla="*/ 503 w 660"/>
                <a:gd name="T93" fmla="*/ 177 h 347"/>
                <a:gd name="T94" fmla="*/ 502 w 660"/>
                <a:gd name="T95" fmla="*/ 191 h 347"/>
                <a:gd name="T96" fmla="*/ 509 w 660"/>
                <a:gd name="T97" fmla="*/ 184 h 347"/>
                <a:gd name="T98" fmla="*/ 524 w 660"/>
                <a:gd name="T99" fmla="*/ 175 h 347"/>
                <a:gd name="T100" fmla="*/ 541 w 660"/>
                <a:gd name="T101" fmla="*/ 167 h 347"/>
                <a:gd name="T102" fmla="*/ 559 w 660"/>
                <a:gd name="T103" fmla="*/ 163 h 347"/>
                <a:gd name="T104" fmla="*/ 569 w 660"/>
                <a:gd name="T105" fmla="*/ 163 h 347"/>
                <a:gd name="T106" fmla="*/ 587 w 660"/>
                <a:gd name="T107" fmla="*/ 165 h 347"/>
                <a:gd name="T108" fmla="*/ 605 w 660"/>
                <a:gd name="T109" fmla="*/ 170 h 347"/>
                <a:gd name="T110" fmla="*/ 620 w 660"/>
                <a:gd name="T111" fmla="*/ 178 h 347"/>
                <a:gd name="T112" fmla="*/ 634 w 660"/>
                <a:gd name="T113" fmla="*/ 190 h 347"/>
                <a:gd name="T114" fmla="*/ 645 w 660"/>
                <a:gd name="T115" fmla="*/ 204 h 347"/>
                <a:gd name="T116" fmla="*/ 653 w 660"/>
                <a:gd name="T117" fmla="*/ 219 h 347"/>
                <a:gd name="T118" fmla="*/ 659 w 660"/>
                <a:gd name="T119" fmla="*/ 236 h 347"/>
                <a:gd name="T120" fmla="*/ 660 w 660"/>
                <a:gd name="T121" fmla="*/ 25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0" h="347">
                  <a:moveTo>
                    <a:pt x="660" y="255"/>
                  </a:moveTo>
                  <a:lnTo>
                    <a:pt x="660" y="255"/>
                  </a:lnTo>
                  <a:lnTo>
                    <a:pt x="660" y="264"/>
                  </a:lnTo>
                  <a:lnTo>
                    <a:pt x="659" y="273"/>
                  </a:lnTo>
                  <a:lnTo>
                    <a:pt x="657" y="282"/>
                  </a:lnTo>
                  <a:lnTo>
                    <a:pt x="653" y="290"/>
                  </a:lnTo>
                  <a:lnTo>
                    <a:pt x="650" y="298"/>
                  </a:lnTo>
                  <a:lnTo>
                    <a:pt x="645" y="306"/>
                  </a:lnTo>
                  <a:lnTo>
                    <a:pt x="639" y="313"/>
                  </a:lnTo>
                  <a:lnTo>
                    <a:pt x="634" y="319"/>
                  </a:lnTo>
                  <a:lnTo>
                    <a:pt x="627" y="326"/>
                  </a:lnTo>
                  <a:lnTo>
                    <a:pt x="620" y="331"/>
                  </a:lnTo>
                  <a:lnTo>
                    <a:pt x="613" y="335"/>
                  </a:lnTo>
                  <a:lnTo>
                    <a:pt x="605" y="339"/>
                  </a:lnTo>
                  <a:lnTo>
                    <a:pt x="596" y="342"/>
                  </a:lnTo>
                  <a:lnTo>
                    <a:pt x="587" y="344"/>
                  </a:lnTo>
                  <a:lnTo>
                    <a:pt x="578" y="346"/>
                  </a:lnTo>
                  <a:lnTo>
                    <a:pt x="569" y="347"/>
                  </a:lnTo>
                  <a:lnTo>
                    <a:pt x="91" y="347"/>
                  </a:lnTo>
                  <a:lnTo>
                    <a:pt x="91" y="347"/>
                  </a:lnTo>
                  <a:lnTo>
                    <a:pt x="82" y="346"/>
                  </a:lnTo>
                  <a:lnTo>
                    <a:pt x="73" y="344"/>
                  </a:lnTo>
                  <a:lnTo>
                    <a:pt x="65" y="342"/>
                  </a:lnTo>
                  <a:lnTo>
                    <a:pt x="55" y="339"/>
                  </a:lnTo>
                  <a:lnTo>
                    <a:pt x="49" y="335"/>
                  </a:lnTo>
                  <a:lnTo>
                    <a:pt x="40" y="331"/>
                  </a:lnTo>
                  <a:lnTo>
                    <a:pt x="34" y="326"/>
                  </a:lnTo>
                  <a:lnTo>
                    <a:pt x="27" y="319"/>
                  </a:lnTo>
                  <a:lnTo>
                    <a:pt x="21" y="313"/>
                  </a:lnTo>
                  <a:lnTo>
                    <a:pt x="15" y="306"/>
                  </a:lnTo>
                  <a:lnTo>
                    <a:pt x="11" y="298"/>
                  </a:lnTo>
                  <a:lnTo>
                    <a:pt x="7" y="290"/>
                  </a:lnTo>
                  <a:lnTo>
                    <a:pt x="4" y="282"/>
                  </a:lnTo>
                  <a:lnTo>
                    <a:pt x="1" y="273"/>
                  </a:lnTo>
                  <a:lnTo>
                    <a:pt x="0" y="26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1" y="236"/>
                  </a:lnTo>
                  <a:lnTo>
                    <a:pt x="4" y="228"/>
                  </a:lnTo>
                  <a:lnTo>
                    <a:pt x="7" y="219"/>
                  </a:lnTo>
                  <a:lnTo>
                    <a:pt x="11" y="211"/>
                  </a:lnTo>
                  <a:lnTo>
                    <a:pt x="15" y="204"/>
                  </a:lnTo>
                  <a:lnTo>
                    <a:pt x="21" y="197"/>
                  </a:lnTo>
                  <a:lnTo>
                    <a:pt x="27" y="190"/>
                  </a:lnTo>
                  <a:lnTo>
                    <a:pt x="34" y="184"/>
                  </a:lnTo>
                  <a:lnTo>
                    <a:pt x="40" y="178"/>
                  </a:lnTo>
                  <a:lnTo>
                    <a:pt x="49" y="174"/>
                  </a:lnTo>
                  <a:lnTo>
                    <a:pt x="55" y="170"/>
                  </a:lnTo>
                  <a:lnTo>
                    <a:pt x="65" y="167"/>
                  </a:lnTo>
                  <a:lnTo>
                    <a:pt x="73" y="165"/>
                  </a:lnTo>
                  <a:lnTo>
                    <a:pt x="82" y="163"/>
                  </a:lnTo>
                  <a:lnTo>
                    <a:pt x="91" y="163"/>
                  </a:lnTo>
                  <a:lnTo>
                    <a:pt x="91" y="163"/>
                  </a:lnTo>
                  <a:lnTo>
                    <a:pt x="107" y="165"/>
                  </a:lnTo>
                  <a:lnTo>
                    <a:pt x="122" y="168"/>
                  </a:lnTo>
                  <a:lnTo>
                    <a:pt x="136" y="174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48" y="177"/>
                  </a:lnTo>
                  <a:lnTo>
                    <a:pt x="148" y="177"/>
                  </a:lnTo>
                  <a:lnTo>
                    <a:pt x="149" y="159"/>
                  </a:lnTo>
                  <a:lnTo>
                    <a:pt x="152" y="142"/>
                  </a:lnTo>
                  <a:lnTo>
                    <a:pt x="156" y="124"/>
                  </a:lnTo>
                  <a:lnTo>
                    <a:pt x="163" y="108"/>
                  </a:lnTo>
                  <a:lnTo>
                    <a:pt x="169" y="92"/>
                  </a:lnTo>
                  <a:lnTo>
                    <a:pt x="179" y="78"/>
                  </a:lnTo>
                  <a:lnTo>
                    <a:pt x="189" y="64"/>
                  </a:lnTo>
                  <a:lnTo>
                    <a:pt x="201" y="52"/>
                  </a:lnTo>
                  <a:lnTo>
                    <a:pt x="213" y="40"/>
                  </a:lnTo>
                  <a:lnTo>
                    <a:pt x="226" y="30"/>
                  </a:lnTo>
                  <a:lnTo>
                    <a:pt x="241" y="21"/>
                  </a:lnTo>
                  <a:lnTo>
                    <a:pt x="257" y="14"/>
                  </a:lnTo>
                  <a:lnTo>
                    <a:pt x="273" y="7"/>
                  </a:lnTo>
                  <a:lnTo>
                    <a:pt x="290" y="3"/>
                  </a:lnTo>
                  <a:lnTo>
                    <a:pt x="308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44" y="0"/>
                  </a:lnTo>
                  <a:lnTo>
                    <a:pt x="362" y="3"/>
                  </a:lnTo>
                  <a:lnTo>
                    <a:pt x="379" y="7"/>
                  </a:lnTo>
                  <a:lnTo>
                    <a:pt x="395" y="14"/>
                  </a:lnTo>
                  <a:lnTo>
                    <a:pt x="410" y="21"/>
                  </a:lnTo>
                  <a:lnTo>
                    <a:pt x="425" y="30"/>
                  </a:lnTo>
                  <a:lnTo>
                    <a:pt x="439" y="40"/>
                  </a:lnTo>
                  <a:lnTo>
                    <a:pt x="452" y="52"/>
                  </a:lnTo>
                  <a:lnTo>
                    <a:pt x="463" y="64"/>
                  </a:lnTo>
                  <a:lnTo>
                    <a:pt x="473" y="78"/>
                  </a:lnTo>
                  <a:lnTo>
                    <a:pt x="482" y="92"/>
                  </a:lnTo>
                  <a:lnTo>
                    <a:pt x="490" y="108"/>
                  </a:lnTo>
                  <a:lnTo>
                    <a:pt x="495" y="124"/>
                  </a:lnTo>
                  <a:lnTo>
                    <a:pt x="500" y="142"/>
                  </a:lnTo>
                  <a:lnTo>
                    <a:pt x="502" y="159"/>
                  </a:lnTo>
                  <a:lnTo>
                    <a:pt x="503" y="177"/>
                  </a:lnTo>
                  <a:lnTo>
                    <a:pt x="503" y="177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9" y="184"/>
                  </a:lnTo>
                  <a:lnTo>
                    <a:pt x="516" y="180"/>
                  </a:lnTo>
                  <a:lnTo>
                    <a:pt x="524" y="175"/>
                  </a:lnTo>
                  <a:lnTo>
                    <a:pt x="532" y="170"/>
                  </a:lnTo>
                  <a:lnTo>
                    <a:pt x="541" y="167"/>
                  </a:lnTo>
                  <a:lnTo>
                    <a:pt x="549" y="165"/>
                  </a:lnTo>
                  <a:lnTo>
                    <a:pt x="559" y="163"/>
                  </a:lnTo>
                  <a:lnTo>
                    <a:pt x="569" y="163"/>
                  </a:lnTo>
                  <a:lnTo>
                    <a:pt x="569" y="163"/>
                  </a:lnTo>
                  <a:lnTo>
                    <a:pt x="578" y="163"/>
                  </a:lnTo>
                  <a:lnTo>
                    <a:pt x="587" y="165"/>
                  </a:lnTo>
                  <a:lnTo>
                    <a:pt x="596" y="167"/>
                  </a:lnTo>
                  <a:lnTo>
                    <a:pt x="605" y="170"/>
                  </a:lnTo>
                  <a:lnTo>
                    <a:pt x="613" y="174"/>
                  </a:lnTo>
                  <a:lnTo>
                    <a:pt x="620" y="178"/>
                  </a:lnTo>
                  <a:lnTo>
                    <a:pt x="627" y="184"/>
                  </a:lnTo>
                  <a:lnTo>
                    <a:pt x="634" y="190"/>
                  </a:lnTo>
                  <a:lnTo>
                    <a:pt x="639" y="197"/>
                  </a:lnTo>
                  <a:lnTo>
                    <a:pt x="645" y="204"/>
                  </a:lnTo>
                  <a:lnTo>
                    <a:pt x="650" y="211"/>
                  </a:lnTo>
                  <a:lnTo>
                    <a:pt x="653" y="219"/>
                  </a:lnTo>
                  <a:lnTo>
                    <a:pt x="657" y="228"/>
                  </a:lnTo>
                  <a:lnTo>
                    <a:pt x="659" y="236"/>
                  </a:lnTo>
                  <a:lnTo>
                    <a:pt x="660" y="245"/>
                  </a:lnTo>
                  <a:lnTo>
                    <a:pt x="660" y="255"/>
                  </a:lnTo>
                  <a:lnTo>
                    <a:pt x="660" y="25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9CD8E14-24DF-4F75-B08F-75C27D954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66" y="745"/>
              <a:ext cx="476" cy="202"/>
            </a:xfrm>
            <a:custGeom>
              <a:avLst/>
              <a:gdLst>
                <a:gd name="T0" fmla="*/ 850 w 951"/>
                <a:gd name="T1" fmla="*/ 164 h 403"/>
                <a:gd name="T2" fmla="*/ 823 w 951"/>
                <a:gd name="T3" fmla="*/ 170 h 403"/>
                <a:gd name="T4" fmla="*/ 800 w 951"/>
                <a:gd name="T5" fmla="*/ 185 h 403"/>
                <a:gd name="T6" fmla="*/ 795 w 951"/>
                <a:gd name="T7" fmla="*/ 177 h 403"/>
                <a:gd name="T8" fmla="*/ 790 w 951"/>
                <a:gd name="T9" fmla="*/ 142 h 403"/>
                <a:gd name="T10" fmla="*/ 773 w 951"/>
                <a:gd name="T11" fmla="*/ 93 h 403"/>
                <a:gd name="T12" fmla="*/ 742 w 951"/>
                <a:gd name="T13" fmla="*/ 52 h 403"/>
                <a:gd name="T14" fmla="*/ 701 w 951"/>
                <a:gd name="T15" fmla="*/ 22 h 403"/>
                <a:gd name="T16" fmla="*/ 652 w 951"/>
                <a:gd name="T17" fmla="*/ 3 h 403"/>
                <a:gd name="T18" fmla="*/ 616 w 951"/>
                <a:gd name="T19" fmla="*/ 0 h 403"/>
                <a:gd name="T20" fmla="*/ 576 w 951"/>
                <a:gd name="T21" fmla="*/ 5 h 403"/>
                <a:gd name="T22" fmla="*/ 539 w 951"/>
                <a:gd name="T23" fmla="*/ 17 h 403"/>
                <a:gd name="T24" fmla="*/ 505 w 951"/>
                <a:gd name="T25" fmla="*/ 38 h 403"/>
                <a:gd name="T26" fmla="*/ 479 w 951"/>
                <a:gd name="T27" fmla="*/ 66 h 403"/>
                <a:gd name="T28" fmla="*/ 457 w 951"/>
                <a:gd name="T29" fmla="*/ 98 h 403"/>
                <a:gd name="T30" fmla="*/ 440 w 951"/>
                <a:gd name="T31" fmla="*/ 98 h 403"/>
                <a:gd name="T32" fmla="*/ 395 w 951"/>
                <a:gd name="T33" fmla="*/ 71 h 403"/>
                <a:gd name="T34" fmla="*/ 344 w 951"/>
                <a:gd name="T35" fmla="*/ 58 h 403"/>
                <a:gd name="T36" fmla="*/ 307 w 951"/>
                <a:gd name="T37" fmla="*/ 58 h 403"/>
                <a:gd name="T38" fmla="*/ 257 w 951"/>
                <a:gd name="T39" fmla="*/ 70 h 403"/>
                <a:gd name="T40" fmla="*/ 213 w 951"/>
                <a:gd name="T41" fmla="*/ 97 h 403"/>
                <a:gd name="T42" fmla="*/ 178 w 951"/>
                <a:gd name="T43" fmla="*/ 135 h 403"/>
                <a:gd name="T44" fmla="*/ 155 w 951"/>
                <a:gd name="T45" fmla="*/ 182 h 403"/>
                <a:gd name="T46" fmla="*/ 147 w 951"/>
                <a:gd name="T47" fmla="*/ 235 h 403"/>
                <a:gd name="T48" fmla="*/ 148 w 951"/>
                <a:gd name="T49" fmla="*/ 240 h 403"/>
                <a:gd name="T50" fmla="*/ 107 w 951"/>
                <a:gd name="T51" fmla="*/ 222 h 403"/>
                <a:gd name="T52" fmla="*/ 82 w 951"/>
                <a:gd name="T53" fmla="*/ 221 h 403"/>
                <a:gd name="T54" fmla="*/ 55 w 951"/>
                <a:gd name="T55" fmla="*/ 228 h 403"/>
                <a:gd name="T56" fmla="*/ 33 w 951"/>
                <a:gd name="T57" fmla="*/ 242 h 403"/>
                <a:gd name="T58" fmla="*/ 15 w 951"/>
                <a:gd name="T59" fmla="*/ 260 h 403"/>
                <a:gd name="T60" fmla="*/ 3 w 951"/>
                <a:gd name="T61" fmla="*/ 285 h 403"/>
                <a:gd name="T62" fmla="*/ 0 w 951"/>
                <a:gd name="T63" fmla="*/ 312 h 403"/>
                <a:gd name="T64" fmla="*/ 1 w 951"/>
                <a:gd name="T65" fmla="*/ 331 h 403"/>
                <a:gd name="T66" fmla="*/ 10 w 951"/>
                <a:gd name="T67" fmla="*/ 356 h 403"/>
                <a:gd name="T68" fmla="*/ 26 w 951"/>
                <a:gd name="T69" fmla="*/ 377 h 403"/>
                <a:gd name="T70" fmla="*/ 47 w 951"/>
                <a:gd name="T71" fmla="*/ 393 h 403"/>
                <a:gd name="T72" fmla="*/ 72 w 951"/>
                <a:gd name="T73" fmla="*/ 402 h 403"/>
                <a:gd name="T74" fmla="*/ 569 w 951"/>
                <a:gd name="T75" fmla="*/ 403 h 403"/>
                <a:gd name="T76" fmla="*/ 596 w 951"/>
                <a:gd name="T77" fmla="*/ 400 h 403"/>
                <a:gd name="T78" fmla="*/ 631 w 951"/>
                <a:gd name="T79" fmla="*/ 379 h 403"/>
                <a:gd name="T80" fmla="*/ 653 w 951"/>
                <a:gd name="T81" fmla="*/ 347 h 403"/>
                <a:gd name="T82" fmla="*/ 868 w 951"/>
                <a:gd name="T83" fmla="*/ 347 h 403"/>
                <a:gd name="T84" fmla="*/ 895 w 951"/>
                <a:gd name="T85" fmla="*/ 340 h 403"/>
                <a:gd name="T86" fmla="*/ 918 w 951"/>
                <a:gd name="T87" fmla="*/ 326 h 403"/>
                <a:gd name="T88" fmla="*/ 935 w 951"/>
                <a:gd name="T89" fmla="*/ 306 h 403"/>
                <a:gd name="T90" fmla="*/ 947 w 951"/>
                <a:gd name="T91" fmla="*/ 282 h 403"/>
                <a:gd name="T92" fmla="*/ 951 w 951"/>
                <a:gd name="T93" fmla="*/ 256 h 403"/>
                <a:gd name="T94" fmla="*/ 949 w 951"/>
                <a:gd name="T95" fmla="*/ 237 h 403"/>
                <a:gd name="T96" fmla="*/ 940 w 951"/>
                <a:gd name="T97" fmla="*/ 212 h 403"/>
                <a:gd name="T98" fmla="*/ 925 w 951"/>
                <a:gd name="T99" fmla="*/ 190 h 403"/>
                <a:gd name="T100" fmla="*/ 903 w 951"/>
                <a:gd name="T101" fmla="*/ 175 h 403"/>
                <a:gd name="T102" fmla="*/ 877 w 951"/>
                <a:gd name="T103" fmla="*/ 166 h 403"/>
                <a:gd name="T104" fmla="*/ 859 w 951"/>
                <a:gd name="T105" fmla="*/ 164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1" h="403">
                  <a:moveTo>
                    <a:pt x="859" y="164"/>
                  </a:moveTo>
                  <a:lnTo>
                    <a:pt x="859" y="164"/>
                  </a:lnTo>
                  <a:lnTo>
                    <a:pt x="850" y="164"/>
                  </a:lnTo>
                  <a:lnTo>
                    <a:pt x="841" y="166"/>
                  </a:lnTo>
                  <a:lnTo>
                    <a:pt x="831" y="168"/>
                  </a:lnTo>
                  <a:lnTo>
                    <a:pt x="823" y="170"/>
                  </a:lnTo>
                  <a:lnTo>
                    <a:pt x="815" y="175"/>
                  </a:lnTo>
                  <a:lnTo>
                    <a:pt x="807" y="180"/>
                  </a:lnTo>
                  <a:lnTo>
                    <a:pt x="800" y="185"/>
                  </a:lnTo>
                  <a:lnTo>
                    <a:pt x="793" y="191"/>
                  </a:lnTo>
                  <a:lnTo>
                    <a:pt x="793" y="191"/>
                  </a:lnTo>
                  <a:lnTo>
                    <a:pt x="795" y="177"/>
                  </a:lnTo>
                  <a:lnTo>
                    <a:pt x="795" y="177"/>
                  </a:lnTo>
                  <a:lnTo>
                    <a:pt x="793" y="159"/>
                  </a:lnTo>
                  <a:lnTo>
                    <a:pt x="790" y="142"/>
                  </a:lnTo>
                  <a:lnTo>
                    <a:pt x="786" y="124"/>
                  </a:lnTo>
                  <a:lnTo>
                    <a:pt x="780" y="108"/>
                  </a:lnTo>
                  <a:lnTo>
                    <a:pt x="773" y="93"/>
                  </a:lnTo>
                  <a:lnTo>
                    <a:pt x="763" y="78"/>
                  </a:lnTo>
                  <a:lnTo>
                    <a:pt x="753" y="64"/>
                  </a:lnTo>
                  <a:lnTo>
                    <a:pt x="742" y="52"/>
                  </a:lnTo>
                  <a:lnTo>
                    <a:pt x="729" y="40"/>
                  </a:lnTo>
                  <a:lnTo>
                    <a:pt x="716" y="30"/>
                  </a:lnTo>
                  <a:lnTo>
                    <a:pt x="701" y="22"/>
                  </a:lnTo>
                  <a:lnTo>
                    <a:pt x="685" y="14"/>
                  </a:lnTo>
                  <a:lnTo>
                    <a:pt x="669" y="8"/>
                  </a:lnTo>
                  <a:lnTo>
                    <a:pt x="652" y="3"/>
                  </a:lnTo>
                  <a:lnTo>
                    <a:pt x="634" y="1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02" y="0"/>
                  </a:lnTo>
                  <a:lnTo>
                    <a:pt x="590" y="2"/>
                  </a:lnTo>
                  <a:lnTo>
                    <a:pt x="576" y="5"/>
                  </a:lnTo>
                  <a:lnTo>
                    <a:pt x="563" y="8"/>
                  </a:lnTo>
                  <a:lnTo>
                    <a:pt x="550" y="13"/>
                  </a:lnTo>
                  <a:lnTo>
                    <a:pt x="539" y="17"/>
                  </a:lnTo>
                  <a:lnTo>
                    <a:pt x="527" y="24"/>
                  </a:lnTo>
                  <a:lnTo>
                    <a:pt x="517" y="31"/>
                  </a:lnTo>
                  <a:lnTo>
                    <a:pt x="505" y="38"/>
                  </a:lnTo>
                  <a:lnTo>
                    <a:pt x="496" y="47"/>
                  </a:lnTo>
                  <a:lnTo>
                    <a:pt x="487" y="55"/>
                  </a:lnTo>
                  <a:lnTo>
                    <a:pt x="479" y="66"/>
                  </a:lnTo>
                  <a:lnTo>
                    <a:pt x="471" y="76"/>
                  </a:lnTo>
                  <a:lnTo>
                    <a:pt x="464" y="86"/>
                  </a:lnTo>
                  <a:lnTo>
                    <a:pt x="457" y="98"/>
                  </a:lnTo>
                  <a:lnTo>
                    <a:pt x="452" y="109"/>
                  </a:lnTo>
                  <a:lnTo>
                    <a:pt x="452" y="109"/>
                  </a:lnTo>
                  <a:lnTo>
                    <a:pt x="440" y="98"/>
                  </a:lnTo>
                  <a:lnTo>
                    <a:pt x="426" y="88"/>
                  </a:lnTo>
                  <a:lnTo>
                    <a:pt x="411" y="78"/>
                  </a:lnTo>
                  <a:lnTo>
                    <a:pt x="395" y="71"/>
                  </a:lnTo>
                  <a:lnTo>
                    <a:pt x="379" y="64"/>
                  </a:lnTo>
                  <a:lnTo>
                    <a:pt x="362" y="60"/>
                  </a:lnTo>
                  <a:lnTo>
                    <a:pt x="344" y="58"/>
                  </a:lnTo>
                  <a:lnTo>
                    <a:pt x="326" y="56"/>
                  </a:lnTo>
                  <a:lnTo>
                    <a:pt x="326" y="56"/>
                  </a:lnTo>
                  <a:lnTo>
                    <a:pt x="307" y="58"/>
                  </a:lnTo>
                  <a:lnTo>
                    <a:pt x="290" y="60"/>
                  </a:lnTo>
                  <a:lnTo>
                    <a:pt x="273" y="64"/>
                  </a:lnTo>
                  <a:lnTo>
                    <a:pt x="257" y="70"/>
                  </a:lnTo>
                  <a:lnTo>
                    <a:pt x="241" y="78"/>
                  </a:lnTo>
                  <a:lnTo>
                    <a:pt x="226" y="88"/>
                  </a:lnTo>
                  <a:lnTo>
                    <a:pt x="213" y="97"/>
                  </a:lnTo>
                  <a:lnTo>
                    <a:pt x="200" y="108"/>
                  </a:lnTo>
                  <a:lnTo>
                    <a:pt x="189" y="121"/>
                  </a:lnTo>
                  <a:lnTo>
                    <a:pt x="178" y="135"/>
                  </a:lnTo>
                  <a:lnTo>
                    <a:pt x="169" y="150"/>
                  </a:lnTo>
                  <a:lnTo>
                    <a:pt x="162" y="165"/>
                  </a:lnTo>
                  <a:lnTo>
                    <a:pt x="155" y="182"/>
                  </a:lnTo>
                  <a:lnTo>
                    <a:pt x="152" y="198"/>
                  </a:lnTo>
                  <a:lnTo>
                    <a:pt x="148" y="217"/>
                  </a:lnTo>
                  <a:lnTo>
                    <a:pt x="147" y="235"/>
                  </a:lnTo>
                  <a:lnTo>
                    <a:pt x="147" y="235"/>
                  </a:lnTo>
                  <a:lnTo>
                    <a:pt x="148" y="240"/>
                  </a:lnTo>
                  <a:lnTo>
                    <a:pt x="148" y="240"/>
                  </a:lnTo>
                  <a:lnTo>
                    <a:pt x="136" y="232"/>
                  </a:lnTo>
                  <a:lnTo>
                    <a:pt x="122" y="226"/>
                  </a:lnTo>
                  <a:lnTo>
                    <a:pt x="107" y="222"/>
                  </a:lnTo>
                  <a:lnTo>
                    <a:pt x="91" y="220"/>
                  </a:lnTo>
                  <a:lnTo>
                    <a:pt x="91" y="220"/>
                  </a:lnTo>
                  <a:lnTo>
                    <a:pt x="82" y="221"/>
                  </a:lnTo>
                  <a:lnTo>
                    <a:pt x="72" y="222"/>
                  </a:lnTo>
                  <a:lnTo>
                    <a:pt x="64" y="225"/>
                  </a:lnTo>
                  <a:lnTo>
                    <a:pt x="55" y="228"/>
                  </a:lnTo>
                  <a:lnTo>
                    <a:pt x="47" y="232"/>
                  </a:lnTo>
                  <a:lnTo>
                    <a:pt x="40" y="236"/>
                  </a:lnTo>
                  <a:lnTo>
                    <a:pt x="33" y="242"/>
                  </a:lnTo>
                  <a:lnTo>
                    <a:pt x="26" y="248"/>
                  </a:lnTo>
                  <a:lnTo>
                    <a:pt x="21" y="253"/>
                  </a:lnTo>
                  <a:lnTo>
                    <a:pt x="15" y="260"/>
                  </a:lnTo>
                  <a:lnTo>
                    <a:pt x="10" y="268"/>
                  </a:lnTo>
                  <a:lnTo>
                    <a:pt x="7" y="276"/>
                  </a:lnTo>
                  <a:lnTo>
                    <a:pt x="3" y="285"/>
                  </a:lnTo>
                  <a:lnTo>
                    <a:pt x="1" y="294"/>
                  </a:lnTo>
                  <a:lnTo>
                    <a:pt x="0" y="303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21"/>
                  </a:lnTo>
                  <a:lnTo>
                    <a:pt x="1" y="331"/>
                  </a:lnTo>
                  <a:lnTo>
                    <a:pt x="3" y="340"/>
                  </a:lnTo>
                  <a:lnTo>
                    <a:pt x="7" y="348"/>
                  </a:lnTo>
                  <a:lnTo>
                    <a:pt x="10" y="356"/>
                  </a:lnTo>
                  <a:lnTo>
                    <a:pt x="15" y="363"/>
                  </a:lnTo>
                  <a:lnTo>
                    <a:pt x="21" y="371"/>
                  </a:lnTo>
                  <a:lnTo>
                    <a:pt x="26" y="377"/>
                  </a:lnTo>
                  <a:lnTo>
                    <a:pt x="33" y="382"/>
                  </a:lnTo>
                  <a:lnTo>
                    <a:pt x="40" y="388"/>
                  </a:lnTo>
                  <a:lnTo>
                    <a:pt x="47" y="393"/>
                  </a:lnTo>
                  <a:lnTo>
                    <a:pt x="55" y="396"/>
                  </a:lnTo>
                  <a:lnTo>
                    <a:pt x="64" y="400"/>
                  </a:lnTo>
                  <a:lnTo>
                    <a:pt x="72" y="402"/>
                  </a:lnTo>
                  <a:lnTo>
                    <a:pt x="82" y="403"/>
                  </a:lnTo>
                  <a:lnTo>
                    <a:pt x="91" y="403"/>
                  </a:lnTo>
                  <a:lnTo>
                    <a:pt x="569" y="403"/>
                  </a:lnTo>
                  <a:lnTo>
                    <a:pt x="569" y="403"/>
                  </a:lnTo>
                  <a:lnTo>
                    <a:pt x="583" y="402"/>
                  </a:lnTo>
                  <a:lnTo>
                    <a:pt x="596" y="400"/>
                  </a:lnTo>
                  <a:lnTo>
                    <a:pt x="608" y="394"/>
                  </a:lnTo>
                  <a:lnTo>
                    <a:pt x="621" y="388"/>
                  </a:lnTo>
                  <a:lnTo>
                    <a:pt x="631" y="379"/>
                  </a:lnTo>
                  <a:lnTo>
                    <a:pt x="639" y="370"/>
                  </a:lnTo>
                  <a:lnTo>
                    <a:pt x="647" y="359"/>
                  </a:lnTo>
                  <a:lnTo>
                    <a:pt x="653" y="347"/>
                  </a:lnTo>
                  <a:lnTo>
                    <a:pt x="859" y="347"/>
                  </a:lnTo>
                  <a:lnTo>
                    <a:pt x="859" y="347"/>
                  </a:lnTo>
                  <a:lnTo>
                    <a:pt x="868" y="347"/>
                  </a:lnTo>
                  <a:lnTo>
                    <a:pt x="877" y="344"/>
                  </a:lnTo>
                  <a:lnTo>
                    <a:pt x="887" y="343"/>
                  </a:lnTo>
                  <a:lnTo>
                    <a:pt x="895" y="340"/>
                  </a:lnTo>
                  <a:lnTo>
                    <a:pt x="903" y="335"/>
                  </a:lnTo>
                  <a:lnTo>
                    <a:pt x="911" y="332"/>
                  </a:lnTo>
                  <a:lnTo>
                    <a:pt x="918" y="326"/>
                  </a:lnTo>
                  <a:lnTo>
                    <a:pt x="925" y="320"/>
                  </a:lnTo>
                  <a:lnTo>
                    <a:pt x="930" y="313"/>
                  </a:lnTo>
                  <a:lnTo>
                    <a:pt x="935" y="306"/>
                  </a:lnTo>
                  <a:lnTo>
                    <a:pt x="940" y="298"/>
                  </a:lnTo>
                  <a:lnTo>
                    <a:pt x="944" y="291"/>
                  </a:lnTo>
                  <a:lnTo>
                    <a:pt x="947" y="282"/>
                  </a:lnTo>
                  <a:lnTo>
                    <a:pt x="949" y="274"/>
                  </a:lnTo>
                  <a:lnTo>
                    <a:pt x="950" y="265"/>
                  </a:lnTo>
                  <a:lnTo>
                    <a:pt x="951" y="256"/>
                  </a:lnTo>
                  <a:lnTo>
                    <a:pt x="951" y="256"/>
                  </a:lnTo>
                  <a:lnTo>
                    <a:pt x="950" y="245"/>
                  </a:lnTo>
                  <a:lnTo>
                    <a:pt x="949" y="237"/>
                  </a:lnTo>
                  <a:lnTo>
                    <a:pt x="947" y="228"/>
                  </a:lnTo>
                  <a:lnTo>
                    <a:pt x="944" y="220"/>
                  </a:lnTo>
                  <a:lnTo>
                    <a:pt x="940" y="212"/>
                  </a:lnTo>
                  <a:lnTo>
                    <a:pt x="935" y="204"/>
                  </a:lnTo>
                  <a:lnTo>
                    <a:pt x="930" y="197"/>
                  </a:lnTo>
                  <a:lnTo>
                    <a:pt x="925" y="190"/>
                  </a:lnTo>
                  <a:lnTo>
                    <a:pt x="918" y="184"/>
                  </a:lnTo>
                  <a:lnTo>
                    <a:pt x="911" y="180"/>
                  </a:lnTo>
                  <a:lnTo>
                    <a:pt x="903" y="175"/>
                  </a:lnTo>
                  <a:lnTo>
                    <a:pt x="895" y="170"/>
                  </a:lnTo>
                  <a:lnTo>
                    <a:pt x="887" y="168"/>
                  </a:lnTo>
                  <a:lnTo>
                    <a:pt x="877" y="166"/>
                  </a:lnTo>
                  <a:lnTo>
                    <a:pt x="868" y="164"/>
                  </a:lnTo>
                  <a:lnTo>
                    <a:pt x="859" y="164"/>
                  </a:lnTo>
                  <a:lnTo>
                    <a:pt x="859" y="164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60BB8D3-9285-4E22-87F1-2C34157F7B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6" y="760"/>
              <a:ext cx="330" cy="173"/>
            </a:xfrm>
            <a:custGeom>
              <a:avLst/>
              <a:gdLst>
                <a:gd name="T0" fmla="*/ 91 w 660"/>
                <a:gd name="T1" fmla="*/ 347 h 347"/>
                <a:gd name="T2" fmla="*/ 72 w 660"/>
                <a:gd name="T3" fmla="*/ 344 h 347"/>
                <a:gd name="T4" fmla="*/ 55 w 660"/>
                <a:gd name="T5" fmla="*/ 340 h 347"/>
                <a:gd name="T6" fmla="*/ 40 w 660"/>
                <a:gd name="T7" fmla="*/ 330 h 347"/>
                <a:gd name="T8" fmla="*/ 26 w 660"/>
                <a:gd name="T9" fmla="*/ 319 h 347"/>
                <a:gd name="T10" fmla="*/ 15 w 660"/>
                <a:gd name="T11" fmla="*/ 306 h 347"/>
                <a:gd name="T12" fmla="*/ 7 w 660"/>
                <a:gd name="T13" fmla="*/ 290 h 347"/>
                <a:gd name="T14" fmla="*/ 1 w 660"/>
                <a:gd name="T15" fmla="*/ 273 h 347"/>
                <a:gd name="T16" fmla="*/ 0 w 660"/>
                <a:gd name="T17" fmla="*/ 254 h 347"/>
                <a:gd name="T18" fmla="*/ 0 w 660"/>
                <a:gd name="T19" fmla="*/ 245 h 347"/>
                <a:gd name="T20" fmla="*/ 3 w 660"/>
                <a:gd name="T21" fmla="*/ 228 h 347"/>
                <a:gd name="T22" fmla="*/ 10 w 660"/>
                <a:gd name="T23" fmla="*/ 211 h 347"/>
                <a:gd name="T24" fmla="*/ 21 w 660"/>
                <a:gd name="T25" fmla="*/ 197 h 347"/>
                <a:gd name="T26" fmla="*/ 33 w 660"/>
                <a:gd name="T27" fmla="*/ 184 h 347"/>
                <a:gd name="T28" fmla="*/ 47 w 660"/>
                <a:gd name="T29" fmla="*/ 174 h 347"/>
                <a:gd name="T30" fmla="*/ 63 w 660"/>
                <a:gd name="T31" fmla="*/ 167 h 347"/>
                <a:gd name="T32" fmla="*/ 82 w 660"/>
                <a:gd name="T33" fmla="*/ 163 h 347"/>
                <a:gd name="T34" fmla="*/ 91 w 660"/>
                <a:gd name="T35" fmla="*/ 163 h 347"/>
                <a:gd name="T36" fmla="*/ 122 w 660"/>
                <a:gd name="T37" fmla="*/ 168 h 347"/>
                <a:gd name="T38" fmla="*/ 147 w 660"/>
                <a:gd name="T39" fmla="*/ 183 h 347"/>
                <a:gd name="T40" fmla="*/ 147 w 660"/>
                <a:gd name="T41" fmla="*/ 177 h 347"/>
                <a:gd name="T42" fmla="*/ 148 w 660"/>
                <a:gd name="T43" fmla="*/ 159 h 347"/>
                <a:gd name="T44" fmla="*/ 155 w 660"/>
                <a:gd name="T45" fmla="*/ 124 h 347"/>
                <a:gd name="T46" fmla="*/ 169 w 660"/>
                <a:gd name="T47" fmla="*/ 92 h 347"/>
                <a:gd name="T48" fmla="*/ 188 w 660"/>
                <a:gd name="T49" fmla="*/ 64 h 347"/>
                <a:gd name="T50" fmla="*/ 212 w 660"/>
                <a:gd name="T51" fmla="*/ 40 h 347"/>
                <a:gd name="T52" fmla="*/ 241 w 660"/>
                <a:gd name="T53" fmla="*/ 20 h 347"/>
                <a:gd name="T54" fmla="*/ 273 w 660"/>
                <a:gd name="T55" fmla="*/ 8 h 347"/>
                <a:gd name="T56" fmla="*/ 307 w 660"/>
                <a:gd name="T57" fmla="*/ 0 h 347"/>
                <a:gd name="T58" fmla="*/ 325 w 660"/>
                <a:gd name="T59" fmla="*/ 0 h 347"/>
                <a:gd name="T60" fmla="*/ 360 w 660"/>
                <a:gd name="T61" fmla="*/ 3 h 347"/>
                <a:gd name="T62" fmla="*/ 394 w 660"/>
                <a:gd name="T63" fmla="*/ 14 h 347"/>
                <a:gd name="T64" fmla="*/ 425 w 660"/>
                <a:gd name="T65" fmla="*/ 30 h 347"/>
                <a:gd name="T66" fmla="*/ 450 w 660"/>
                <a:gd name="T67" fmla="*/ 52 h 347"/>
                <a:gd name="T68" fmla="*/ 472 w 660"/>
                <a:gd name="T69" fmla="*/ 78 h 347"/>
                <a:gd name="T70" fmla="*/ 489 w 660"/>
                <a:gd name="T71" fmla="*/ 108 h 347"/>
                <a:gd name="T72" fmla="*/ 500 w 660"/>
                <a:gd name="T73" fmla="*/ 141 h 347"/>
                <a:gd name="T74" fmla="*/ 503 w 660"/>
                <a:gd name="T75" fmla="*/ 177 h 347"/>
                <a:gd name="T76" fmla="*/ 502 w 660"/>
                <a:gd name="T77" fmla="*/ 191 h 347"/>
                <a:gd name="T78" fmla="*/ 502 w 660"/>
                <a:gd name="T79" fmla="*/ 191 h 347"/>
                <a:gd name="T80" fmla="*/ 509 w 660"/>
                <a:gd name="T81" fmla="*/ 185 h 347"/>
                <a:gd name="T82" fmla="*/ 524 w 660"/>
                <a:gd name="T83" fmla="*/ 175 h 347"/>
                <a:gd name="T84" fmla="*/ 540 w 660"/>
                <a:gd name="T85" fmla="*/ 167 h 347"/>
                <a:gd name="T86" fmla="*/ 558 w 660"/>
                <a:gd name="T87" fmla="*/ 163 h 347"/>
                <a:gd name="T88" fmla="*/ 568 w 660"/>
                <a:gd name="T89" fmla="*/ 163 h 347"/>
                <a:gd name="T90" fmla="*/ 586 w 660"/>
                <a:gd name="T91" fmla="*/ 165 h 347"/>
                <a:gd name="T92" fmla="*/ 603 w 660"/>
                <a:gd name="T93" fmla="*/ 170 h 347"/>
                <a:gd name="T94" fmla="*/ 619 w 660"/>
                <a:gd name="T95" fmla="*/ 178 h 347"/>
                <a:gd name="T96" fmla="*/ 633 w 660"/>
                <a:gd name="T97" fmla="*/ 190 h 347"/>
                <a:gd name="T98" fmla="*/ 644 w 660"/>
                <a:gd name="T99" fmla="*/ 204 h 347"/>
                <a:gd name="T100" fmla="*/ 653 w 660"/>
                <a:gd name="T101" fmla="*/ 219 h 347"/>
                <a:gd name="T102" fmla="*/ 657 w 660"/>
                <a:gd name="T103" fmla="*/ 236 h 347"/>
                <a:gd name="T104" fmla="*/ 660 w 660"/>
                <a:gd name="T105" fmla="*/ 254 h 347"/>
                <a:gd name="T106" fmla="*/ 660 w 660"/>
                <a:gd name="T107" fmla="*/ 264 h 347"/>
                <a:gd name="T108" fmla="*/ 655 w 660"/>
                <a:gd name="T109" fmla="*/ 282 h 347"/>
                <a:gd name="T110" fmla="*/ 648 w 660"/>
                <a:gd name="T111" fmla="*/ 298 h 347"/>
                <a:gd name="T112" fmla="*/ 639 w 660"/>
                <a:gd name="T113" fmla="*/ 313 h 347"/>
                <a:gd name="T114" fmla="*/ 626 w 660"/>
                <a:gd name="T115" fmla="*/ 326 h 347"/>
                <a:gd name="T116" fmla="*/ 611 w 660"/>
                <a:gd name="T117" fmla="*/ 335 h 347"/>
                <a:gd name="T118" fmla="*/ 595 w 660"/>
                <a:gd name="T119" fmla="*/ 342 h 347"/>
                <a:gd name="T120" fmla="*/ 577 w 660"/>
                <a:gd name="T121" fmla="*/ 345 h 347"/>
                <a:gd name="T122" fmla="*/ 91 w 660"/>
                <a:gd name="T12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0" h="347">
                  <a:moveTo>
                    <a:pt x="91" y="347"/>
                  </a:moveTo>
                  <a:lnTo>
                    <a:pt x="91" y="347"/>
                  </a:lnTo>
                  <a:lnTo>
                    <a:pt x="82" y="345"/>
                  </a:lnTo>
                  <a:lnTo>
                    <a:pt x="72" y="344"/>
                  </a:lnTo>
                  <a:lnTo>
                    <a:pt x="63" y="342"/>
                  </a:lnTo>
                  <a:lnTo>
                    <a:pt x="55" y="340"/>
                  </a:lnTo>
                  <a:lnTo>
                    <a:pt x="47" y="335"/>
                  </a:lnTo>
                  <a:lnTo>
                    <a:pt x="40" y="330"/>
                  </a:lnTo>
                  <a:lnTo>
                    <a:pt x="33" y="326"/>
                  </a:lnTo>
                  <a:lnTo>
                    <a:pt x="26" y="319"/>
                  </a:lnTo>
                  <a:lnTo>
                    <a:pt x="21" y="313"/>
                  </a:lnTo>
                  <a:lnTo>
                    <a:pt x="15" y="306"/>
                  </a:lnTo>
                  <a:lnTo>
                    <a:pt x="10" y="298"/>
                  </a:lnTo>
                  <a:lnTo>
                    <a:pt x="7" y="290"/>
                  </a:lnTo>
                  <a:lnTo>
                    <a:pt x="3" y="282"/>
                  </a:lnTo>
                  <a:lnTo>
                    <a:pt x="1" y="273"/>
                  </a:lnTo>
                  <a:lnTo>
                    <a:pt x="0" y="26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45"/>
                  </a:lnTo>
                  <a:lnTo>
                    <a:pt x="1" y="236"/>
                  </a:lnTo>
                  <a:lnTo>
                    <a:pt x="3" y="228"/>
                  </a:lnTo>
                  <a:lnTo>
                    <a:pt x="7" y="219"/>
                  </a:lnTo>
                  <a:lnTo>
                    <a:pt x="10" y="211"/>
                  </a:lnTo>
                  <a:lnTo>
                    <a:pt x="15" y="204"/>
                  </a:lnTo>
                  <a:lnTo>
                    <a:pt x="21" y="197"/>
                  </a:lnTo>
                  <a:lnTo>
                    <a:pt x="26" y="190"/>
                  </a:lnTo>
                  <a:lnTo>
                    <a:pt x="33" y="184"/>
                  </a:lnTo>
                  <a:lnTo>
                    <a:pt x="40" y="178"/>
                  </a:lnTo>
                  <a:lnTo>
                    <a:pt x="47" y="174"/>
                  </a:lnTo>
                  <a:lnTo>
                    <a:pt x="55" y="170"/>
                  </a:lnTo>
                  <a:lnTo>
                    <a:pt x="63" y="167"/>
                  </a:lnTo>
                  <a:lnTo>
                    <a:pt x="72" y="165"/>
                  </a:lnTo>
                  <a:lnTo>
                    <a:pt x="82" y="163"/>
                  </a:lnTo>
                  <a:lnTo>
                    <a:pt x="91" y="163"/>
                  </a:lnTo>
                  <a:lnTo>
                    <a:pt x="91" y="163"/>
                  </a:lnTo>
                  <a:lnTo>
                    <a:pt x="107" y="165"/>
                  </a:lnTo>
                  <a:lnTo>
                    <a:pt x="122" y="168"/>
                  </a:lnTo>
                  <a:lnTo>
                    <a:pt x="136" y="175"/>
                  </a:lnTo>
                  <a:lnTo>
                    <a:pt x="147" y="183"/>
                  </a:lnTo>
                  <a:lnTo>
                    <a:pt x="147" y="183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48" y="159"/>
                  </a:lnTo>
                  <a:lnTo>
                    <a:pt x="151" y="141"/>
                  </a:lnTo>
                  <a:lnTo>
                    <a:pt x="155" y="124"/>
                  </a:lnTo>
                  <a:lnTo>
                    <a:pt x="161" y="108"/>
                  </a:lnTo>
                  <a:lnTo>
                    <a:pt x="169" y="92"/>
                  </a:lnTo>
                  <a:lnTo>
                    <a:pt x="177" y="78"/>
                  </a:lnTo>
                  <a:lnTo>
                    <a:pt x="188" y="64"/>
                  </a:lnTo>
                  <a:lnTo>
                    <a:pt x="199" y="52"/>
                  </a:lnTo>
                  <a:lnTo>
                    <a:pt x="212" y="40"/>
                  </a:lnTo>
                  <a:lnTo>
                    <a:pt x="226" y="30"/>
                  </a:lnTo>
                  <a:lnTo>
                    <a:pt x="241" y="20"/>
                  </a:lnTo>
                  <a:lnTo>
                    <a:pt x="256" y="14"/>
                  </a:lnTo>
                  <a:lnTo>
                    <a:pt x="273" y="8"/>
                  </a:lnTo>
                  <a:lnTo>
                    <a:pt x="289" y="3"/>
                  </a:lnTo>
                  <a:lnTo>
                    <a:pt x="307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43" y="0"/>
                  </a:lnTo>
                  <a:lnTo>
                    <a:pt x="360" y="3"/>
                  </a:lnTo>
                  <a:lnTo>
                    <a:pt x="378" y="8"/>
                  </a:lnTo>
                  <a:lnTo>
                    <a:pt x="394" y="14"/>
                  </a:lnTo>
                  <a:lnTo>
                    <a:pt x="410" y="20"/>
                  </a:lnTo>
                  <a:lnTo>
                    <a:pt x="425" y="30"/>
                  </a:lnTo>
                  <a:lnTo>
                    <a:pt x="439" y="40"/>
                  </a:lnTo>
                  <a:lnTo>
                    <a:pt x="450" y="52"/>
                  </a:lnTo>
                  <a:lnTo>
                    <a:pt x="462" y="64"/>
                  </a:lnTo>
                  <a:lnTo>
                    <a:pt x="472" y="78"/>
                  </a:lnTo>
                  <a:lnTo>
                    <a:pt x="481" y="92"/>
                  </a:lnTo>
                  <a:lnTo>
                    <a:pt x="489" y="108"/>
                  </a:lnTo>
                  <a:lnTo>
                    <a:pt x="495" y="124"/>
                  </a:lnTo>
                  <a:lnTo>
                    <a:pt x="500" y="141"/>
                  </a:lnTo>
                  <a:lnTo>
                    <a:pt x="502" y="159"/>
                  </a:lnTo>
                  <a:lnTo>
                    <a:pt x="503" y="177"/>
                  </a:lnTo>
                  <a:lnTo>
                    <a:pt x="503" y="177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2" y="191"/>
                  </a:lnTo>
                  <a:lnTo>
                    <a:pt x="509" y="185"/>
                  </a:lnTo>
                  <a:lnTo>
                    <a:pt x="516" y="180"/>
                  </a:lnTo>
                  <a:lnTo>
                    <a:pt x="524" y="175"/>
                  </a:lnTo>
                  <a:lnTo>
                    <a:pt x="532" y="170"/>
                  </a:lnTo>
                  <a:lnTo>
                    <a:pt x="540" y="167"/>
                  </a:lnTo>
                  <a:lnTo>
                    <a:pt x="549" y="165"/>
                  </a:lnTo>
                  <a:lnTo>
                    <a:pt x="558" y="163"/>
                  </a:lnTo>
                  <a:lnTo>
                    <a:pt x="568" y="163"/>
                  </a:lnTo>
                  <a:lnTo>
                    <a:pt x="568" y="163"/>
                  </a:lnTo>
                  <a:lnTo>
                    <a:pt x="577" y="163"/>
                  </a:lnTo>
                  <a:lnTo>
                    <a:pt x="586" y="165"/>
                  </a:lnTo>
                  <a:lnTo>
                    <a:pt x="595" y="167"/>
                  </a:lnTo>
                  <a:lnTo>
                    <a:pt x="603" y="170"/>
                  </a:lnTo>
                  <a:lnTo>
                    <a:pt x="611" y="174"/>
                  </a:lnTo>
                  <a:lnTo>
                    <a:pt x="619" y="178"/>
                  </a:lnTo>
                  <a:lnTo>
                    <a:pt x="626" y="184"/>
                  </a:lnTo>
                  <a:lnTo>
                    <a:pt x="633" y="190"/>
                  </a:lnTo>
                  <a:lnTo>
                    <a:pt x="639" y="197"/>
                  </a:lnTo>
                  <a:lnTo>
                    <a:pt x="644" y="204"/>
                  </a:lnTo>
                  <a:lnTo>
                    <a:pt x="648" y="211"/>
                  </a:lnTo>
                  <a:lnTo>
                    <a:pt x="653" y="219"/>
                  </a:lnTo>
                  <a:lnTo>
                    <a:pt x="655" y="228"/>
                  </a:lnTo>
                  <a:lnTo>
                    <a:pt x="657" y="236"/>
                  </a:lnTo>
                  <a:lnTo>
                    <a:pt x="660" y="245"/>
                  </a:lnTo>
                  <a:lnTo>
                    <a:pt x="660" y="254"/>
                  </a:lnTo>
                  <a:lnTo>
                    <a:pt x="660" y="254"/>
                  </a:lnTo>
                  <a:lnTo>
                    <a:pt x="660" y="264"/>
                  </a:lnTo>
                  <a:lnTo>
                    <a:pt x="657" y="273"/>
                  </a:lnTo>
                  <a:lnTo>
                    <a:pt x="655" y="282"/>
                  </a:lnTo>
                  <a:lnTo>
                    <a:pt x="653" y="290"/>
                  </a:lnTo>
                  <a:lnTo>
                    <a:pt x="648" y="298"/>
                  </a:lnTo>
                  <a:lnTo>
                    <a:pt x="644" y="306"/>
                  </a:lnTo>
                  <a:lnTo>
                    <a:pt x="639" y="313"/>
                  </a:lnTo>
                  <a:lnTo>
                    <a:pt x="633" y="319"/>
                  </a:lnTo>
                  <a:lnTo>
                    <a:pt x="626" y="326"/>
                  </a:lnTo>
                  <a:lnTo>
                    <a:pt x="619" y="330"/>
                  </a:lnTo>
                  <a:lnTo>
                    <a:pt x="611" y="335"/>
                  </a:lnTo>
                  <a:lnTo>
                    <a:pt x="603" y="340"/>
                  </a:lnTo>
                  <a:lnTo>
                    <a:pt x="595" y="342"/>
                  </a:lnTo>
                  <a:lnTo>
                    <a:pt x="586" y="344"/>
                  </a:lnTo>
                  <a:lnTo>
                    <a:pt x="577" y="345"/>
                  </a:lnTo>
                  <a:lnTo>
                    <a:pt x="568" y="347"/>
                  </a:lnTo>
                  <a:lnTo>
                    <a:pt x="91" y="347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33DC1A3-E873-48A4-AD10-3CD393EE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" y="1200"/>
              <a:ext cx="384" cy="202"/>
            </a:xfrm>
            <a:custGeom>
              <a:avLst/>
              <a:gdLst>
                <a:gd name="T0" fmla="*/ 768 w 768"/>
                <a:gd name="T1" fmla="*/ 296 h 403"/>
                <a:gd name="T2" fmla="*/ 766 w 768"/>
                <a:gd name="T3" fmla="*/ 318 h 403"/>
                <a:gd name="T4" fmla="*/ 759 w 768"/>
                <a:gd name="T5" fmla="*/ 338 h 403"/>
                <a:gd name="T6" fmla="*/ 749 w 768"/>
                <a:gd name="T7" fmla="*/ 356 h 403"/>
                <a:gd name="T8" fmla="*/ 737 w 768"/>
                <a:gd name="T9" fmla="*/ 372 h 403"/>
                <a:gd name="T10" fmla="*/ 721 w 768"/>
                <a:gd name="T11" fmla="*/ 385 h 403"/>
                <a:gd name="T12" fmla="*/ 702 w 768"/>
                <a:gd name="T13" fmla="*/ 394 h 403"/>
                <a:gd name="T14" fmla="*/ 683 w 768"/>
                <a:gd name="T15" fmla="*/ 401 h 403"/>
                <a:gd name="T16" fmla="*/ 661 w 768"/>
                <a:gd name="T17" fmla="*/ 403 h 403"/>
                <a:gd name="T18" fmla="*/ 107 w 768"/>
                <a:gd name="T19" fmla="*/ 403 h 403"/>
                <a:gd name="T20" fmla="*/ 85 w 768"/>
                <a:gd name="T21" fmla="*/ 401 h 403"/>
                <a:gd name="T22" fmla="*/ 65 w 768"/>
                <a:gd name="T23" fmla="*/ 394 h 403"/>
                <a:gd name="T24" fmla="*/ 47 w 768"/>
                <a:gd name="T25" fmla="*/ 385 h 403"/>
                <a:gd name="T26" fmla="*/ 32 w 768"/>
                <a:gd name="T27" fmla="*/ 372 h 403"/>
                <a:gd name="T28" fmla="*/ 18 w 768"/>
                <a:gd name="T29" fmla="*/ 356 h 403"/>
                <a:gd name="T30" fmla="*/ 9 w 768"/>
                <a:gd name="T31" fmla="*/ 338 h 403"/>
                <a:gd name="T32" fmla="*/ 2 w 768"/>
                <a:gd name="T33" fmla="*/ 318 h 403"/>
                <a:gd name="T34" fmla="*/ 0 w 768"/>
                <a:gd name="T35" fmla="*/ 296 h 403"/>
                <a:gd name="T36" fmla="*/ 1 w 768"/>
                <a:gd name="T37" fmla="*/ 286 h 403"/>
                <a:gd name="T38" fmla="*/ 5 w 768"/>
                <a:gd name="T39" fmla="*/ 265 h 403"/>
                <a:gd name="T40" fmla="*/ 14 w 768"/>
                <a:gd name="T41" fmla="*/ 245 h 403"/>
                <a:gd name="T42" fmla="*/ 25 w 768"/>
                <a:gd name="T43" fmla="*/ 228 h 403"/>
                <a:gd name="T44" fmla="*/ 39 w 768"/>
                <a:gd name="T45" fmla="*/ 214 h 403"/>
                <a:gd name="T46" fmla="*/ 56 w 768"/>
                <a:gd name="T47" fmla="*/ 203 h 403"/>
                <a:gd name="T48" fmla="*/ 75 w 768"/>
                <a:gd name="T49" fmla="*/ 195 h 403"/>
                <a:gd name="T50" fmla="*/ 95 w 768"/>
                <a:gd name="T51" fmla="*/ 190 h 403"/>
                <a:gd name="T52" fmla="*/ 107 w 768"/>
                <a:gd name="T53" fmla="*/ 190 h 403"/>
                <a:gd name="T54" fmla="*/ 125 w 768"/>
                <a:gd name="T55" fmla="*/ 191 h 403"/>
                <a:gd name="T56" fmla="*/ 142 w 768"/>
                <a:gd name="T57" fmla="*/ 196 h 403"/>
                <a:gd name="T58" fmla="*/ 159 w 768"/>
                <a:gd name="T59" fmla="*/ 203 h 403"/>
                <a:gd name="T60" fmla="*/ 172 w 768"/>
                <a:gd name="T61" fmla="*/ 213 h 403"/>
                <a:gd name="T62" fmla="*/ 172 w 768"/>
                <a:gd name="T63" fmla="*/ 206 h 403"/>
                <a:gd name="T64" fmla="*/ 174 w 768"/>
                <a:gd name="T65" fmla="*/ 186 h 403"/>
                <a:gd name="T66" fmla="*/ 182 w 768"/>
                <a:gd name="T67" fmla="*/ 145 h 403"/>
                <a:gd name="T68" fmla="*/ 198 w 768"/>
                <a:gd name="T69" fmla="*/ 108 h 403"/>
                <a:gd name="T70" fmla="*/ 220 w 768"/>
                <a:gd name="T71" fmla="*/ 75 h 403"/>
                <a:gd name="T72" fmla="*/ 247 w 768"/>
                <a:gd name="T73" fmla="*/ 47 h 403"/>
                <a:gd name="T74" fmla="*/ 281 w 768"/>
                <a:gd name="T75" fmla="*/ 24 h 403"/>
                <a:gd name="T76" fmla="*/ 318 w 768"/>
                <a:gd name="T77" fmla="*/ 9 h 403"/>
                <a:gd name="T78" fmla="*/ 358 w 768"/>
                <a:gd name="T79" fmla="*/ 1 h 403"/>
                <a:gd name="T80" fmla="*/ 379 w 768"/>
                <a:gd name="T81" fmla="*/ 0 h 403"/>
                <a:gd name="T82" fmla="*/ 420 w 768"/>
                <a:gd name="T83" fmla="*/ 3 h 403"/>
                <a:gd name="T84" fmla="*/ 459 w 768"/>
                <a:gd name="T85" fmla="*/ 16 h 403"/>
                <a:gd name="T86" fmla="*/ 494 w 768"/>
                <a:gd name="T87" fmla="*/ 35 h 403"/>
                <a:gd name="T88" fmla="*/ 525 w 768"/>
                <a:gd name="T89" fmla="*/ 60 h 403"/>
                <a:gd name="T90" fmla="*/ 550 w 768"/>
                <a:gd name="T91" fmla="*/ 91 h 403"/>
                <a:gd name="T92" fmla="*/ 569 w 768"/>
                <a:gd name="T93" fmla="*/ 126 h 403"/>
                <a:gd name="T94" fmla="*/ 581 w 768"/>
                <a:gd name="T95" fmla="*/ 165 h 403"/>
                <a:gd name="T96" fmla="*/ 585 w 768"/>
                <a:gd name="T97" fmla="*/ 206 h 403"/>
                <a:gd name="T98" fmla="*/ 585 w 768"/>
                <a:gd name="T99" fmla="*/ 222 h 403"/>
                <a:gd name="T100" fmla="*/ 592 w 768"/>
                <a:gd name="T101" fmla="*/ 216 h 403"/>
                <a:gd name="T102" fmla="*/ 609 w 768"/>
                <a:gd name="T103" fmla="*/ 203 h 403"/>
                <a:gd name="T104" fmla="*/ 628 w 768"/>
                <a:gd name="T105" fmla="*/ 195 h 403"/>
                <a:gd name="T106" fmla="*/ 649 w 768"/>
                <a:gd name="T107" fmla="*/ 190 h 403"/>
                <a:gd name="T108" fmla="*/ 661 w 768"/>
                <a:gd name="T109" fmla="*/ 190 h 403"/>
                <a:gd name="T110" fmla="*/ 683 w 768"/>
                <a:gd name="T111" fmla="*/ 192 h 403"/>
                <a:gd name="T112" fmla="*/ 702 w 768"/>
                <a:gd name="T113" fmla="*/ 198 h 403"/>
                <a:gd name="T114" fmla="*/ 721 w 768"/>
                <a:gd name="T115" fmla="*/ 209 h 403"/>
                <a:gd name="T116" fmla="*/ 737 w 768"/>
                <a:gd name="T117" fmla="*/ 221 h 403"/>
                <a:gd name="T118" fmla="*/ 749 w 768"/>
                <a:gd name="T119" fmla="*/ 237 h 403"/>
                <a:gd name="T120" fmla="*/ 759 w 768"/>
                <a:gd name="T121" fmla="*/ 255 h 403"/>
                <a:gd name="T122" fmla="*/ 766 w 768"/>
                <a:gd name="T123" fmla="*/ 275 h 403"/>
                <a:gd name="T124" fmla="*/ 768 w 768"/>
                <a:gd name="T125" fmla="*/ 29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" h="403">
                  <a:moveTo>
                    <a:pt x="768" y="296"/>
                  </a:moveTo>
                  <a:lnTo>
                    <a:pt x="768" y="296"/>
                  </a:lnTo>
                  <a:lnTo>
                    <a:pt x="767" y="308"/>
                  </a:lnTo>
                  <a:lnTo>
                    <a:pt x="766" y="318"/>
                  </a:lnTo>
                  <a:lnTo>
                    <a:pt x="762" y="328"/>
                  </a:lnTo>
                  <a:lnTo>
                    <a:pt x="759" y="338"/>
                  </a:lnTo>
                  <a:lnTo>
                    <a:pt x="754" y="347"/>
                  </a:lnTo>
                  <a:lnTo>
                    <a:pt x="749" y="356"/>
                  </a:lnTo>
                  <a:lnTo>
                    <a:pt x="742" y="364"/>
                  </a:lnTo>
                  <a:lnTo>
                    <a:pt x="737" y="372"/>
                  </a:lnTo>
                  <a:lnTo>
                    <a:pt x="729" y="379"/>
                  </a:lnTo>
                  <a:lnTo>
                    <a:pt x="721" y="385"/>
                  </a:lnTo>
                  <a:lnTo>
                    <a:pt x="711" y="389"/>
                  </a:lnTo>
                  <a:lnTo>
                    <a:pt x="702" y="394"/>
                  </a:lnTo>
                  <a:lnTo>
                    <a:pt x="693" y="398"/>
                  </a:lnTo>
                  <a:lnTo>
                    <a:pt x="683" y="401"/>
                  </a:lnTo>
                  <a:lnTo>
                    <a:pt x="672" y="402"/>
                  </a:lnTo>
                  <a:lnTo>
                    <a:pt x="661" y="403"/>
                  </a:lnTo>
                  <a:lnTo>
                    <a:pt x="107" y="403"/>
                  </a:lnTo>
                  <a:lnTo>
                    <a:pt x="107" y="403"/>
                  </a:lnTo>
                  <a:lnTo>
                    <a:pt x="95" y="402"/>
                  </a:lnTo>
                  <a:lnTo>
                    <a:pt x="85" y="401"/>
                  </a:lnTo>
                  <a:lnTo>
                    <a:pt x="75" y="398"/>
                  </a:lnTo>
                  <a:lnTo>
                    <a:pt x="65" y="394"/>
                  </a:lnTo>
                  <a:lnTo>
                    <a:pt x="56" y="389"/>
                  </a:lnTo>
                  <a:lnTo>
                    <a:pt x="47" y="385"/>
                  </a:lnTo>
                  <a:lnTo>
                    <a:pt x="39" y="379"/>
                  </a:lnTo>
                  <a:lnTo>
                    <a:pt x="32" y="372"/>
                  </a:lnTo>
                  <a:lnTo>
                    <a:pt x="25" y="364"/>
                  </a:lnTo>
                  <a:lnTo>
                    <a:pt x="18" y="356"/>
                  </a:lnTo>
                  <a:lnTo>
                    <a:pt x="14" y="347"/>
                  </a:lnTo>
                  <a:lnTo>
                    <a:pt x="9" y="338"/>
                  </a:lnTo>
                  <a:lnTo>
                    <a:pt x="5" y="328"/>
                  </a:lnTo>
                  <a:lnTo>
                    <a:pt x="2" y="318"/>
                  </a:lnTo>
                  <a:lnTo>
                    <a:pt x="1" y="308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6"/>
                  </a:lnTo>
                  <a:lnTo>
                    <a:pt x="2" y="275"/>
                  </a:lnTo>
                  <a:lnTo>
                    <a:pt x="5" y="265"/>
                  </a:lnTo>
                  <a:lnTo>
                    <a:pt x="9" y="255"/>
                  </a:lnTo>
                  <a:lnTo>
                    <a:pt x="14" y="245"/>
                  </a:lnTo>
                  <a:lnTo>
                    <a:pt x="18" y="237"/>
                  </a:lnTo>
                  <a:lnTo>
                    <a:pt x="25" y="228"/>
                  </a:lnTo>
                  <a:lnTo>
                    <a:pt x="32" y="221"/>
                  </a:lnTo>
                  <a:lnTo>
                    <a:pt x="39" y="214"/>
                  </a:lnTo>
                  <a:lnTo>
                    <a:pt x="47" y="209"/>
                  </a:lnTo>
                  <a:lnTo>
                    <a:pt x="56" y="203"/>
                  </a:lnTo>
                  <a:lnTo>
                    <a:pt x="65" y="198"/>
                  </a:lnTo>
                  <a:lnTo>
                    <a:pt x="75" y="195"/>
                  </a:lnTo>
                  <a:lnTo>
                    <a:pt x="85" y="192"/>
                  </a:lnTo>
                  <a:lnTo>
                    <a:pt x="95" y="190"/>
                  </a:lnTo>
                  <a:lnTo>
                    <a:pt x="107" y="190"/>
                  </a:lnTo>
                  <a:lnTo>
                    <a:pt x="107" y="190"/>
                  </a:lnTo>
                  <a:lnTo>
                    <a:pt x="116" y="190"/>
                  </a:lnTo>
                  <a:lnTo>
                    <a:pt x="125" y="191"/>
                  </a:lnTo>
                  <a:lnTo>
                    <a:pt x="133" y="194"/>
                  </a:lnTo>
                  <a:lnTo>
                    <a:pt x="142" y="196"/>
                  </a:lnTo>
                  <a:lnTo>
                    <a:pt x="151" y="199"/>
                  </a:lnTo>
                  <a:lnTo>
                    <a:pt x="159" y="203"/>
                  </a:lnTo>
                  <a:lnTo>
                    <a:pt x="166" y="207"/>
                  </a:lnTo>
                  <a:lnTo>
                    <a:pt x="172" y="213"/>
                  </a:lnTo>
                  <a:lnTo>
                    <a:pt x="172" y="213"/>
                  </a:lnTo>
                  <a:lnTo>
                    <a:pt x="172" y="206"/>
                  </a:lnTo>
                  <a:lnTo>
                    <a:pt x="172" y="206"/>
                  </a:lnTo>
                  <a:lnTo>
                    <a:pt x="174" y="186"/>
                  </a:lnTo>
                  <a:lnTo>
                    <a:pt x="177" y="165"/>
                  </a:lnTo>
                  <a:lnTo>
                    <a:pt x="182" y="145"/>
                  </a:lnTo>
                  <a:lnTo>
                    <a:pt x="189" y="126"/>
                  </a:lnTo>
                  <a:lnTo>
                    <a:pt x="198" y="108"/>
                  </a:lnTo>
                  <a:lnTo>
                    <a:pt x="208" y="91"/>
                  </a:lnTo>
                  <a:lnTo>
                    <a:pt x="220" y="75"/>
                  </a:lnTo>
                  <a:lnTo>
                    <a:pt x="232" y="60"/>
                  </a:lnTo>
                  <a:lnTo>
                    <a:pt x="247" y="47"/>
                  </a:lnTo>
                  <a:lnTo>
                    <a:pt x="263" y="35"/>
                  </a:lnTo>
                  <a:lnTo>
                    <a:pt x="281" y="24"/>
                  </a:lnTo>
                  <a:lnTo>
                    <a:pt x="298" y="16"/>
                  </a:lnTo>
                  <a:lnTo>
                    <a:pt x="318" y="9"/>
                  </a:lnTo>
                  <a:lnTo>
                    <a:pt x="337" y="3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99" y="1"/>
                  </a:lnTo>
                  <a:lnTo>
                    <a:pt x="420" y="3"/>
                  </a:lnTo>
                  <a:lnTo>
                    <a:pt x="440" y="9"/>
                  </a:lnTo>
                  <a:lnTo>
                    <a:pt x="459" y="16"/>
                  </a:lnTo>
                  <a:lnTo>
                    <a:pt x="476" y="24"/>
                  </a:lnTo>
                  <a:lnTo>
                    <a:pt x="494" y="35"/>
                  </a:lnTo>
                  <a:lnTo>
                    <a:pt x="510" y="47"/>
                  </a:lnTo>
                  <a:lnTo>
                    <a:pt x="525" y="60"/>
                  </a:lnTo>
                  <a:lnTo>
                    <a:pt x="537" y="75"/>
                  </a:lnTo>
                  <a:lnTo>
                    <a:pt x="550" y="91"/>
                  </a:lnTo>
                  <a:lnTo>
                    <a:pt x="561" y="108"/>
                  </a:lnTo>
                  <a:lnTo>
                    <a:pt x="569" y="126"/>
                  </a:lnTo>
                  <a:lnTo>
                    <a:pt x="575" y="145"/>
                  </a:lnTo>
                  <a:lnTo>
                    <a:pt x="581" y="165"/>
                  </a:lnTo>
                  <a:lnTo>
                    <a:pt x="584" y="186"/>
                  </a:lnTo>
                  <a:lnTo>
                    <a:pt x="585" y="206"/>
                  </a:lnTo>
                  <a:lnTo>
                    <a:pt x="585" y="206"/>
                  </a:lnTo>
                  <a:lnTo>
                    <a:pt x="585" y="222"/>
                  </a:lnTo>
                  <a:lnTo>
                    <a:pt x="585" y="222"/>
                  </a:lnTo>
                  <a:lnTo>
                    <a:pt x="592" y="216"/>
                  </a:lnTo>
                  <a:lnTo>
                    <a:pt x="600" y="209"/>
                  </a:lnTo>
                  <a:lnTo>
                    <a:pt x="609" y="203"/>
                  </a:lnTo>
                  <a:lnTo>
                    <a:pt x="618" y="198"/>
                  </a:lnTo>
                  <a:lnTo>
                    <a:pt x="628" y="195"/>
                  </a:lnTo>
                  <a:lnTo>
                    <a:pt x="639" y="192"/>
                  </a:lnTo>
                  <a:lnTo>
                    <a:pt x="649" y="190"/>
                  </a:lnTo>
                  <a:lnTo>
                    <a:pt x="661" y="190"/>
                  </a:lnTo>
                  <a:lnTo>
                    <a:pt x="661" y="190"/>
                  </a:lnTo>
                  <a:lnTo>
                    <a:pt x="672" y="190"/>
                  </a:lnTo>
                  <a:lnTo>
                    <a:pt x="683" y="192"/>
                  </a:lnTo>
                  <a:lnTo>
                    <a:pt x="693" y="195"/>
                  </a:lnTo>
                  <a:lnTo>
                    <a:pt x="702" y="198"/>
                  </a:lnTo>
                  <a:lnTo>
                    <a:pt x="711" y="203"/>
                  </a:lnTo>
                  <a:lnTo>
                    <a:pt x="721" y="209"/>
                  </a:lnTo>
                  <a:lnTo>
                    <a:pt x="729" y="214"/>
                  </a:lnTo>
                  <a:lnTo>
                    <a:pt x="737" y="221"/>
                  </a:lnTo>
                  <a:lnTo>
                    <a:pt x="742" y="228"/>
                  </a:lnTo>
                  <a:lnTo>
                    <a:pt x="749" y="237"/>
                  </a:lnTo>
                  <a:lnTo>
                    <a:pt x="754" y="245"/>
                  </a:lnTo>
                  <a:lnTo>
                    <a:pt x="759" y="255"/>
                  </a:lnTo>
                  <a:lnTo>
                    <a:pt x="762" y="265"/>
                  </a:lnTo>
                  <a:lnTo>
                    <a:pt x="766" y="275"/>
                  </a:lnTo>
                  <a:lnTo>
                    <a:pt x="767" y="286"/>
                  </a:lnTo>
                  <a:lnTo>
                    <a:pt x="768" y="296"/>
                  </a:lnTo>
                  <a:lnTo>
                    <a:pt x="768" y="296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C3EF7D2-674A-40D0-A308-9BCAB9F58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" y="1236"/>
              <a:ext cx="134" cy="106"/>
            </a:xfrm>
            <a:custGeom>
              <a:avLst/>
              <a:gdLst>
                <a:gd name="T0" fmla="*/ 0 w 268"/>
                <a:gd name="T1" fmla="*/ 157 h 212"/>
                <a:gd name="T2" fmla="*/ 5 w 268"/>
                <a:gd name="T3" fmla="*/ 179 h 212"/>
                <a:gd name="T4" fmla="*/ 17 w 268"/>
                <a:gd name="T5" fmla="*/ 197 h 212"/>
                <a:gd name="T6" fmla="*/ 34 w 268"/>
                <a:gd name="T7" fmla="*/ 208 h 212"/>
                <a:gd name="T8" fmla="*/ 56 w 268"/>
                <a:gd name="T9" fmla="*/ 212 h 212"/>
                <a:gd name="T10" fmla="*/ 162 w 268"/>
                <a:gd name="T11" fmla="*/ 212 h 212"/>
                <a:gd name="T12" fmla="*/ 184 w 268"/>
                <a:gd name="T13" fmla="*/ 209 h 212"/>
                <a:gd name="T14" fmla="*/ 203 w 268"/>
                <a:gd name="T15" fmla="*/ 204 h 212"/>
                <a:gd name="T16" fmla="*/ 222 w 268"/>
                <a:gd name="T17" fmla="*/ 194 h 212"/>
                <a:gd name="T18" fmla="*/ 237 w 268"/>
                <a:gd name="T19" fmla="*/ 181 h 212"/>
                <a:gd name="T20" fmla="*/ 250 w 268"/>
                <a:gd name="T21" fmla="*/ 166 h 212"/>
                <a:gd name="T22" fmla="*/ 260 w 268"/>
                <a:gd name="T23" fmla="*/ 147 h 212"/>
                <a:gd name="T24" fmla="*/ 265 w 268"/>
                <a:gd name="T25" fmla="*/ 128 h 212"/>
                <a:gd name="T26" fmla="*/ 268 w 268"/>
                <a:gd name="T27" fmla="*/ 106 h 212"/>
                <a:gd name="T28" fmla="*/ 268 w 268"/>
                <a:gd name="T29" fmla="*/ 95 h 212"/>
                <a:gd name="T30" fmla="*/ 263 w 268"/>
                <a:gd name="T31" fmla="*/ 75 h 212"/>
                <a:gd name="T32" fmla="*/ 255 w 268"/>
                <a:gd name="T33" fmla="*/ 55 h 212"/>
                <a:gd name="T34" fmla="*/ 243 w 268"/>
                <a:gd name="T35" fmla="*/ 38 h 212"/>
                <a:gd name="T36" fmla="*/ 230 w 268"/>
                <a:gd name="T37" fmla="*/ 24 h 212"/>
                <a:gd name="T38" fmla="*/ 212 w 268"/>
                <a:gd name="T39" fmla="*/ 12 h 212"/>
                <a:gd name="T40" fmla="*/ 193 w 268"/>
                <a:gd name="T41" fmla="*/ 4 h 212"/>
                <a:gd name="T42" fmla="*/ 172 w 268"/>
                <a:gd name="T43" fmla="*/ 0 h 212"/>
                <a:gd name="T44" fmla="*/ 162 w 268"/>
                <a:gd name="T45" fmla="*/ 0 h 212"/>
                <a:gd name="T46" fmla="*/ 141 w 268"/>
                <a:gd name="T47" fmla="*/ 1 h 212"/>
                <a:gd name="T48" fmla="*/ 120 w 268"/>
                <a:gd name="T49" fmla="*/ 8 h 212"/>
                <a:gd name="T50" fmla="*/ 103 w 268"/>
                <a:gd name="T51" fmla="*/ 17 h 212"/>
                <a:gd name="T52" fmla="*/ 87 w 268"/>
                <a:gd name="T53" fmla="*/ 30 h 212"/>
                <a:gd name="T54" fmla="*/ 74 w 268"/>
                <a:gd name="T55" fmla="*/ 45 h 212"/>
                <a:gd name="T56" fmla="*/ 64 w 268"/>
                <a:gd name="T57" fmla="*/ 63 h 212"/>
                <a:gd name="T58" fmla="*/ 58 w 268"/>
                <a:gd name="T59" fmla="*/ 83 h 212"/>
                <a:gd name="T60" fmla="*/ 56 w 268"/>
                <a:gd name="T61" fmla="*/ 103 h 212"/>
                <a:gd name="T62" fmla="*/ 56 w 268"/>
                <a:gd name="T63" fmla="*/ 103 h 212"/>
                <a:gd name="T64" fmla="*/ 34 w 268"/>
                <a:gd name="T65" fmla="*/ 108 h 212"/>
                <a:gd name="T66" fmla="*/ 17 w 268"/>
                <a:gd name="T67" fmla="*/ 119 h 212"/>
                <a:gd name="T68" fmla="*/ 5 w 268"/>
                <a:gd name="T69" fmla="*/ 137 h 212"/>
                <a:gd name="T70" fmla="*/ 0 w 268"/>
                <a:gd name="T71" fmla="*/ 15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212">
                  <a:moveTo>
                    <a:pt x="0" y="157"/>
                  </a:moveTo>
                  <a:lnTo>
                    <a:pt x="0" y="157"/>
                  </a:lnTo>
                  <a:lnTo>
                    <a:pt x="2" y="169"/>
                  </a:lnTo>
                  <a:lnTo>
                    <a:pt x="5" y="179"/>
                  </a:lnTo>
                  <a:lnTo>
                    <a:pt x="11" y="189"/>
                  </a:lnTo>
                  <a:lnTo>
                    <a:pt x="17" y="197"/>
                  </a:lnTo>
                  <a:lnTo>
                    <a:pt x="25" y="202"/>
                  </a:lnTo>
                  <a:lnTo>
                    <a:pt x="34" y="208"/>
                  </a:lnTo>
                  <a:lnTo>
                    <a:pt x="44" y="210"/>
                  </a:lnTo>
                  <a:lnTo>
                    <a:pt x="56" y="212"/>
                  </a:lnTo>
                  <a:lnTo>
                    <a:pt x="162" y="212"/>
                  </a:lnTo>
                  <a:lnTo>
                    <a:pt x="162" y="212"/>
                  </a:lnTo>
                  <a:lnTo>
                    <a:pt x="172" y="212"/>
                  </a:lnTo>
                  <a:lnTo>
                    <a:pt x="184" y="209"/>
                  </a:lnTo>
                  <a:lnTo>
                    <a:pt x="193" y="207"/>
                  </a:lnTo>
                  <a:lnTo>
                    <a:pt x="203" y="204"/>
                  </a:lnTo>
                  <a:lnTo>
                    <a:pt x="212" y="199"/>
                  </a:lnTo>
                  <a:lnTo>
                    <a:pt x="222" y="194"/>
                  </a:lnTo>
                  <a:lnTo>
                    <a:pt x="230" y="187"/>
                  </a:lnTo>
                  <a:lnTo>
                    <a:pt x="237" y="181"/>
                  </a:lnTo>
                  <a:lnTo>
                    <a:pt x="243" y="174"/>
                  </a:lnTo>
                  <a:lnTo>
                    <a:pt x="250" y="166"/>
                  </a:lnTo>
                  <a:lnTo>
                    <a:pt x="255" y="156"/>
                  </a:lnTo>
                  <a:lnTo>
                    <a:pt x="260" y="147"/>
                  </a:lnTo>
                  <a:lnTo>
                    <a:pt x="263" y="137"/>
                  </a:lnTo>
                  <a:lnTo>
                    <a:pt x="265" y="128"/>
                  </a:lnTo>
                  <a:lnTo>
                    <a:pt x="268" y="116"/>
                  </a:lnTo>
                  <a:lnTo>
                    <a:pt x="268" y="106"/>
                  </a:lnTo>
                  <a:lnTo>
                    <a:pt x="268" y="106"/>
                  </a:lnTo>
                  <a:lnTo>
                    <a:pt x="268" y="95"/>
                  </a:lnTo>
                  <a:lnTo>
                    <a:pt x="265" y="84"/>
                  </a:lnTo>
                  <a:lnTo>
                    <a:pt x="263" y="75"/>
                  </a:lnTo>
                  <a:lnTo>
                    <a:pt x="260" y="64"/>
                  </a:lnTo>
                  <a:lnTo>
                    <a:pt x="255" y="55"/>
                  </a:lnTo>
                  <a:lnTo>
                    <a:pt x="250" y="46"/>
                  </a:lnTo>
                  <a:lnTo>
                    <a:pt x="243" y="38"/>
                  </a:lnTo>
                  <a:lnTo>
                    <a:pt x="237" y="31"/>
                  </a:lnTo>
                  <a:lnTo>
                    <a:pt x="230" y="24"/>
                  </a:lnTo>
                  <a:lnTo>
                    <a:pt x="222" y="17"/>
                  </a:lnTo>
                  <a:lnTo>
                    <a:pt x="212" y="12"/>
                  </a:lnTo>
                  <a:lnTo>
                    <a:pt x="203" y="8"/>
                  </a:lnTo>
                  <a:lnTo>
                    <a:pt x="193" y="4"/>
                  </a:lnTo>
                  <a:lnTo>
                    <a:pt x="184" y="2"/>
                  </a:lnTo>
                  <a:lnTo>
                    <a:pt x="17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1" y="0"/>
                  </a:lnTo>
                  <a:lnTo>
                    <a:pt x="141" y="1"/>
                  </a:lnTo>
                  <a:lnTo>
                    <a:pt x="131" y="4"/>
                  </a:lnTo>
                  <a:lnTo>
                    <a:pt x="120" y="8"/>
                  </a:lnTo>
                  <a:lnTo>
                    <a:pt x="111" y="12"/>
                  </a:lnTo>
                  <a:lnTo>
                    <a:pt x="103" y="17"/>
                  </a:lnTo>
                  <a:lnTo>
                    <a:pt x="95" y="23"/>
                  </a:lnTo>
                  <a:lnTo>
                    <a:pt x="87" y="30"/>
                  </a:lnTo>
                  <a:lnTo>
                    <a:pt x="80" y="37"/>
                  </a:lnTo>
                  <a:lnTo>
                    <a:pt x="74" y="45"/>
                  </a:lnTo>
                  <a:lnTo>
                    <a:pt x="68" y="54"/>
                  </a:lnTo>
                  <a:lnTo>
                    <a:pt x="64" y="63"/>
                  </a:lnTo>
                  <a:lnTo>
                    <a:pt x="60" y="72"/>
                  </a:lnTo>
                  <a:lnTo>
                    <a:pt x="58" y="83"/>
                  </a:lnTo>
                  <a:lnTo>
                    <a:pt x="56" y="93"/>
                  </a:lnTo>
                  <a:lnTo>
                    <a:pt x="56" y="103"/>
                  </a:lnTo>
                  <a:lnTo>
                    <a:pt x="56" y="103"/>
                  </a:lnTo>
                  <a:lnTo>
                    <a:pt x="56" y="103"/>
                  </a:lnTo>
                  <a:lnTo>
                    <a:pt x="44" y="104"/>
                  </a:lnTo>
                  <a:lnTo>
                    <a:pt x="34" y="108"/>
                  </a:lnTo>
                  <a:lnTo>
                    <a:pt x="25" y="113"/>
                  </a:lnTo>
                  <a:lnTo>
                    <a:pt x="17" y="119"/>
                  </a:lnTo>
                  <a:lnTo>
                    <a:pt x="11" y="128"/>
                  </a:lnTo>
                  <a:lnTo>
                    <a:pt x="5" y="137"/>
                  </a:lnTo>
                  <a:lnTo>
                    <a:pt x="2" y="147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8BCE92B-0D12-4347-88BE-28EC04ECA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Hospital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897707"/>
            <a:ext cx="8208912" cy="40523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Hospital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9ACA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Hospital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rgbClr val="9ACAD8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EA5E2-DB04-47BF-82C0-6B279633E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1" y="1778258"/>
            <a:ext cx="4136899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Hospital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9ACA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303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Hospital Management System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741015"/>
            <a:ext cx="8208912" cy="405234"/>
          </a:xfrm>
        </p:spPr>
        <p:txBody>
          <a:bodyPr/>
          <a:lstStyle/>
          <a:p>
            <a:r>
              <a:rPr lang="en-US" dirty="0">
                <a:latin typeface="+mj-lt"/>
              </a:rPr>
              <a:t>Prepared for Dr. </a:t>
            </a:r>
            <a:r>
              <a:rPr lang="en-US" dirty="0" err="1">
                <a:latin typeface="+mj-lt"/>
              </a:rPr>
              <a:t>Zaki</a:t>
            </a:r>
            <a:r>
              <a:rPr lang="en-US" dirty="0">
                <a:latin typeface="+mj-lt"/>
              </a:rPr>
              <a:t> Al-Subhi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3835D28-5A1B-4DFD-B090-3F4EA9FBD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2850C-2F0A-CE6C-A563-1E5D4032430D}"/>
              </a:ext>
            </a:extLst>
          </p:cNvPr>
          <p:cNvSpPr txBox="1"/>
          <p:nvPr/>
        </p:nvSpPr>
        <p:spPr>
          <a:xfrm>
            <a:off x="2209800" y="10840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1025" marR="466725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ea typeface="Consolas" panose="020B0609020204030204" pitchFamily="49" charset="0"/>
                <a:cs typeface="Consolas" panose="020B0609020204030204" pitchFamily="49" charset="0"/>
              </a:rPr>
              <a:t>April</a:t>
            </a:r>
            <a:r>
              <a:rPr lang="en-US" sz="1800" spc="-5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ea typeface="Consolas" panose="020B0609020204030204" pitchFamily="49" charset="0"/>
                <a:cs typeface="Consolas" panose="020B0609020204030204" pitchFamily="49" charset="0"/>
              </a:rPr>
              <a:t>19,</a:t>
            </a:r>
            <a:r>
              <a:rPr lang="en-US" sz="1800" spc="-5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j-lt"/>
                <a:ea typeface="Consolas" panose="020B0609020204030204" pitchFamily="49" charset="0"/>
                <a:cs typeface="Consolas" panose="020B0609020204030204" pitchFamily="49" charset="0"/>
              </a:rPr>
              <a:t>2022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+mj-lt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152C-D82A-ECDC-0260-77776EB0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the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962E-4353-58FC-1C28-3119CBEF374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5221" y="1428750"/>
            <a:ext cx="8229600" cy="3276600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primary key,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varchar2(25)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deptname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unique,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integer);</a:t>
            </a:r>
          </a:p>
          <a:p>
            <a:pPr marL="285750" indent="-285750" algn="l">
              <a:buFontTx/>
              <a:buChar char="-"/>
            </a:pPr>
            <a:endParaRPr lang="en-US" sz="13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e_pk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primary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key,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Dob date, salary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number(8,2), Address varchar2(25), Sex varchar2(7),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Supervisor_ID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svf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references Employee 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references Department(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null);</a:t>
            </a:r>
          </a:p>
          <a:p>
            <a:pPr marL="285750" indent="-285750" algn="l">
              <a:buFontTx/>
              <a:buChar char="-"/>
            </a:pPr>
            <a:endParaRPr lang="en-US" sz="13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ALTER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add constraint dc FOREIGN KEY 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references Employee(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null;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R_pk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primary key,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Location varchar2(25));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US" sz="13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GB" sz="1300" dirty="0"/>
          </a:p>
          <a:p>
            <a:pPr algn="l"/>
            <a:r>
              <a:rPr lang="en-GB" sz="1300" dirty="0"/>
              <a:t>-</a:t>
            </a:r>
          </a:p>
          <a:p>
            <a:pPr algn="l"/>
            <a:r>
              <a:rPr lang="en-GB" sz="1300" dirty="0"/>
              <a:t>-</a:t>
            </a:r>
          </a:p>
          <a:p>
            <a:pPr algn="l"/>
            <a:r>
              <a:rPr lang="en-GB" sz="1300" dirty="0"/>
              <a:t>-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94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D9FE-BD91-4E49-CFB7-40CFEEFD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the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DB5C-EB5B-B809-5010-44D4F6D7DF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Do_pk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primary key,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Dob date, salary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number(8,2), Address varchar2(25), Sex varchar2(7),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rif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references Room(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constraint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deptif</a:t>
            </a:r>
            <a:r>
              <a:rPr lang="en-US" sz="1300" b="1" spc="-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references Department(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null);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endParaRPr lang="en-US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integer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Patient_pk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primary key,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varchar2(15), Dob date,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Address varchar2(25), Sex varchar2(7));</a:t>
            </a:r>
          </a:p>
          <a:p>
            <a:pPr marL="171450" indent="-171450" algn="l">
              <a:buFontTx/>
              <a:buChar char="-"/>
            </a:pPr>
            <a:endParaRPr lang="en-US" sz="13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3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Attends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pifk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references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null,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difk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references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on delete set null, constraint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Attends_pk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primary key</a:t>
            </a:r>
            <a:r>
              <a:rPr lang="en-US" sz="13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Patient_ID,Doctor_ID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endParaRPr lang="en-US" sz="12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endParaRPr lang="en-GB" sz="12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71F6-5CE2-45F4-597F-F4242B24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data into schema (Sample)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3D2-531B-BF7D-63A8-195470D17D6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values(1,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'Medical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Department',</a:t>
            </a:r>
            <a:r>
              <a:rPr lang="en-US" sz="1200" b="1" spc="12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null);</a:t>
            </a:r>
            <a:r>
              <a:rPr lang="en-US" sz="1200" b="1" spc="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71450" indent="-171450" algn="l">
              <a:buFontTx/>
              <a:buChar char="-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Employee values(1, 'Naif', 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Askul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'2-APR-1990', 30000,</a:t>
            </a:r>
            <a:r>
              <a:rPr lang="en-US" sz="12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Jeddah,Al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Sanabel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'Male', null, 1);</a:t>
            </a:r>
          </a:p>
          <a:p>
            <a:pPr marL="171450" indent="-171450" algn="l">
              <a:buFontTx/>
              <a:buChar char="-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Employee values(2,'Faisal', 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Balamash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'1-MAR-1995',</a:t>
            </a:r>
            <a:r>
              <a:rPr lang="en-US" sz="12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25000,</a:t>
            </a:r>
            <a:r>
              <a:rPr lang="en-US" sz="1200" b="1" spc="-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Jeddah,Al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Sharafeyah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'Male', null, 1);</a:t>
            </a:r>
          </a:p>
          <a:p>
            <a:pPr marL="171450" indent="-171450" algn="l">
              <a:buFontTx/>
              <a:buChar char="-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 Department SET </a:t>
            </a:r>
            <a:r>
              <a:rPr lang="en-GB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Manager_ID</a:t>
            </a: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1 WHERE </a:t>
            </a:r>
            <a:r>
              <a:rPr lang="en-GB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171450" indent="-171450" algn="l">
              <a:buFontTx/>
              <a:buChar char="-"/>
            </a:pP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 Employee SET </a:t>
            </a:r>
            <a:r>
              <a:rPr lang="en-GB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Supervisor_ID</a:t>
            </a: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2 WHERE </a:t>
            </a:r>
            <a:r>
              <a:rPr lang="en-GB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GB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171450" indent="-171450" algn="l">
              <a:buFontTx/>
              <a:buChar char="-"/>
            </a:pPr>
            <a:endParaRPr lang="en-GB" sz="12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 algn="l">
              <a:buFontTx/>
              <a:buChar char="-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Room values(1,'Floor 2,J1’);</a:t>
            </a:r>
            <a:r>
              <a:rPr lang="en-US" sz="12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71450" indent="-171450" algn="l">
              <a:buFontTx/>
              <a:buChar char="-"/>
            </a:pPr>
            <a:endParaRPr lang="en-GB" sz="12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43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CD07-CA1C-C595-C6E1-60F7056A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data into schema (Sample)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2FEA-55B1-870E-488F-BC9DB53DEF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Doctor values(1, '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Zaki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Alsubhi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'2-APR-1990', 23000, '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Jeddah,Al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Sanabel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'Male', 1, 1);</a:t>
            </a:r>
          </a:p>
          <a:p>
            <a:pPr marL="285750" indent="-285750" algn="l">
              <a:buFontTx/>
              <a:buChar char="-"/>
            </a:pPr>
            <a:endParaRPr lang="en-US" sz="13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patient values(1, 'Ahmed', '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AlGhamdi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'2-APR-1990',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Jeddah,Al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Sanabel</a:t>
            </a: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', 'Male’);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sz="13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INSERT into Attends values (1,1);</a:t>
            </a:r>
            <a:r>
              <a:rPr lang="en-US" sz="1300" b="1" spc="-645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sz="13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53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B74C395-8D14-788E-A896-BA0ED9F0F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39973-BF9D-B06C-8DE0-31729496372B}"/>
              </a:ext>
            </a:extLst>
          </p:cNvPr>
          <p:cNvSpPr/>
          <p:nvPr/>
        </p:nvSpPr>
        <p:spPr>
          <a:xfrm>
            <a:off x="8077200" y="4933950"/>
            <a:ext cx="983739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B8D9A-C449-D4F2-F694-F7132F7C8395}"/>
              </a:ext>
            </a:extLst>
          </p:cNvPr>
          <p:cNvSpPr txBox="1"/>
          <p:nvPr/>
        </p:nvSpPr>
        <p:spPr>
          <a:xfrm>
            <a:off x="1752600" y="18859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250"/>
            <a:ext cx="6829002" cy="857250"/>
          </a:xfrm>
        </p:spPr>
        <p:txBody>
          <a:bodyPr>
            <a:normAutofit/>
          </a:bodyPr>
          <a:lstStyle/>
          <a:p>
            <a:r>
              <a:rPr lang="en-US" sz="2000" b="1" dirty="0"/>
              <a:t>Our</a:t>
            </a:r>
            <a:r>
              <a:rPr lang="en-US" sz="2000" dirty="0"/>
              <a:t>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BD2FE-630A-6F3A-80A0-15D9A59CF119}"/>
              </a:ext>
            </a:extLst>
          </p:cNvPr>
          <p:cNvSpPr txBox="1"/>
          <p:nvPr/>
        </p:nvSpPr>
        <p:spPr>
          <a:xfrm>
            <a:off x="1160951" y="207169"/>
            <a:ext cx="1906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Naif </a:t>
            </a:r>
            <a:r>
              <a:rPr lang="en-US" sz="3200" b="1" dirty="0" err="1"/>
              <a:t>Askul</a:t>
            </a:r>
            <a:endParaRPr lang="en-US" sz="3200" b="1" dirty="0"/>
          </a:p>
          <a:p>
            <a:pPr algn="ctr"/>
            <a:r>
              <a:rPr lang="en-US" sz="1600" b="1" dirty="0"/>
              <a:t>2035052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CA543-F33A-5AC5-1A15-7BAC64FB84C0}"/>
              </a:ext>
            </a:extLst>
          </p:cNvPr>
          <p:cNvSpPr txBox="1"/>
          <p:nvPr/>
        </p:nvSpPr>
        <p:spPr>
          <a:xfrm>
            <a:off x="4343400" y="2944162"/>
            <a:ext cx="253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Tareq</a:t>
            </a:r>
            <a:r>
              <a:rPr lang="en-US" sz="3200" b="1" dirty="0"/>
              <a:t> </a:t>
            </a:r>
            <a:r>
              <a:rPr lang="en-US" sz="3200" b="1" dirty="0" err="1"/>
              <a:t>Bajaber</a:t>
            </a:r>
            <a:endParaRPr lang="en-US" sz="3200" b="1" dirty="0"/>
          </a:p>
          <a:p>
            <a:pPr algn="ctr"/>
            <a:r>
              <a:rPr lang="en-US" sz="1600" b="1" dirty="0"/>
              <a:t>2035796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3A3CE-E1A2-FE67-AC40-8A2D4A765A20}"/>
              </a:ext>
            </a:extLst>
          </p:cNvPr>
          <p:cNvSpPr txBox="1"/>
          <p:nvPr/>
        </p:nvSpPr>
        <p:spPr>
          <a:xfrm>
            <a:off x="2104475" y="1602074"/>
            <a:ext cx="3190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Nawaf Al-</a:t>
            </a:r>
            <a:r>
              <a:rPr lang="en-US" sz="3200" b="1" dirty="0" err="1"/>
              <a:t>Ghamdi</a:t>
            </a:r>
            <a:endParaRPr lang="en-US" sz="3200" b="1" dirty="0"/>
          </a:p>
          <a:p>
            <a:pPr algn="ctr"/>
            <a:r>
              <a:rPr lang="en-US" sz="1600" b="1" dirty="0"/>
              <a:t>2037159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E824F-71B9-F814-D823-363B478B2020}"/>
              </a:ext>
            </a:extLst>
          </p:cNvPr>
          <p:cNvSpPr txBox="1"/>
          <p:nvPr/>
        </p:nvSpPr>
        <p:spPr>
          <a:xfrm>
            <a:off x="5867400" y="4095750"/>
            <a:ext cx="287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Faisal </a:t>
            </a:r>
            <a:r>
              <a:rPr lang="en-US" sz="3200" b="1" dirty="0" err="1"/>
              <a:t>Balamash</a:t>
            </a:r>
            <a:endParaRPr lang="en-US" sz="3200" b="1" dirty="0"/>
          </a:p>
          <a:p>
            <a:pPr algn="ctr"/>
            <a:r>
              <a:rPr lang="en-US" sz="1600" b="1" dirty="0"/>
              <a:t>2036827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82713C6-E63D-C7FD-F58C-B1205BCF1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domain?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800600" y="2066241"/>
            <a:ext cx="4032448" cy="505509"/>
          </a:xfrm>
        </p:spPr>
        <p:txBody>
          <a:bodyPr/>
          <a:lstStyle/>
          <a:p>
            <a:r>
              <a:rPr lang="en-US" dirty="0"/>
              <a:t>Hospitals are Important!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654352" y="2798763"/>
            <a:ext cx="4032448" cy="2003544"/>
          </a:xfrm>
        </p:spPr>
        <p:txBody>
          <a:bodyPr/>
          <a:lstStyle/>
          <a:p>
            <a:pPr algn="ctr"/>
            <a:r>
              <a:rPr lang="en-US" dirty="0"/>
              <a:t>hospitals help us treat injured and sick patients and live a good life without diseases.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3EA0EC8-A0E2-B2C3-0EA4-D3879A393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60B3-D1E5-08A0-1D52-9638609C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Hospitals need DBMS?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A5AC16-E5FD-4282-73B5-A4BE1F762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9B4BA0-752D-63B5-5E09-CA52AFC136FD}"/>
              </a:ext>
            </a:extLst>
          </p:cNvPr>
          <p:cNvSpPr/>
          <p:nvPr/>
        </p:nvSpPr>
        <p:spPr>
          <a:xfrm>
            <a:off x="1219200" y="1575316"/>
            <a:ext cx="228600" cy="228600"/>
          </a:xfrm>
          <a:prstGeom prst="ellipse">
            <a:avLst/>
          </a:prstGeom>
          <a:noFill/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DA3BA5-F0D0-8D31-98C9-A05CAD99BCF0}"/>
              </a:ext>
            </a:extLst>
          </p:cNvPr>
          <p:cNvSpPr/>
          <p:nvPr/>
        </p:nvSpPr>
        <p:spPr>
          <a:xfrm>
            <a:off x="1219200" y="2480906"/>
            <a:ext cx="228600" cy="228600"/>
          </a:xfrm>
          <a:prstGeom prst="ellipse">
            <a:avLst/>
          </a:prstGeom>
          <a:noFill/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533A45-DE25-C800-1A22-45E7788C367E}"/>
              </a:ext>
            </a:extLst>
          </p:cNvPr>
          <p:cNvSpPr/>
          <p:nvPr/>
        </p:nvSpPr>
        <p:spPr>
          <a:xfrm>
            <a:off x="1219200" y="3456862"/>
            <a:ext cx="228600" cy="228600"/>
          </a:xfrm>
          <a:prstGeom prst="ellipse">
            <a:avLst/>
          </a:prstGeom>
          <a:noFill/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C0226-4C37-E1F3-8EF0-7102D730E598}"/>
              </a:ext>
            </a:extLst>
          </p:cNvPr>
          <p:cNvSpPr txBox="1"/>
          <p:nvPr/>
        </p:nvSpPr>
        <p:spPr>
          <a:xfrm>
            <a:off x="1447800" y="1504950"/>
            <a:ext cx="461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Data Access for entities to Access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9769-21F8-A637-A78E-6000AF1407E1}"/>
              </a:ext>
            </a:extLst>
          </p:cNvPr>
          <p:cNvSpPr txBox="1"/>
          <p:nvPr/>
        </p:nvSpPr>
        <p:spPr>
          <a:xfrm>
            <a:off x="1447800" y="2410540"/>
            <a:ext cx="569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entities receive quick answers to the data they need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E8691-69C9-B91E-455F-B6D995EDE02C}"/>
              </a:ext>
            </a:extLst>
          </p:cNvPr>
          <p:cNvSpPr txBox="1"/>
          <p:nvPr/>
        </p:nvSpPr>
        <p:spPr>
          <a:xfrm>
            <a:off x="1447800" y="3386496"/>
            <a:ext cx="390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 data inconsistency for entities</a:t>
            </a:r>
          </a:p>
        </p:txBody>
      </p:sp>
    </p:spTree>
    <p:extLst>
      <p:ext uri="{BB962C8B-B14F-4D97-AF65-F5344CB8AC3E}">
        <p14:creationId xmlns:p14="http://schemas.microsoft.com/office/powerpoint/2010/main" val="13123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hospital parts?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279582-1799-786C-38CA-F2584682C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84457F-DFC3-8400-D01B-C6688D6D10CA}"/>
              </a:ext>
            </a:extLst>
          </p:cNvPr>
          <p:cNvSpPr/>
          <p:nvPr/>
        </p:nvSpPr>
        <p:spPr>
          <a:xfrm>
            <a:off x="285750" y="1657350"/>
            <a:ext cx="1143000" cy="1143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FE9F3-240E-05FF-54AD-9D8757CB9B31}"/>
              </a:ext>
            </a:extLst>
          </p:cNvPr>
          <p:cNvSpPr/>
          <p:nvPr/>
        </p:nvSpPr>
        <p:spPr>
          <a:xfrm>
            <a:off x="2105025" y="1657350"/>
            <a:ext cx="1143000" cy="1143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DD06C7-4857-DD27-998E-EB9E4157403A}"/>
              </a:ext>
            </a:extLst>
          </p:cNvPr>
          <p:cNvSpPr/>
          <p:nvPr/>
        </p:nvSpPr>
        <p:spPr>
          <a:xfrm>
            <a:off x="3924300" y="1657350"/>
            <a:ext cx="1143000" cy="1143000"/>
          </a:xfrm>
          <a:prstGeom prst="ellipse">
            <a:avLst/>
          </a:prstGeom>
          <a:blipFill dpi="0" rotWithShape="1"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77551" y1="33382" x2="77551" y2="33382"/>
                          <a14:backgroundMark x1="77551" y1="34111" x2="77551" y2="34111"/>
                          <a14:backgroundMark x1="77551" y1="34111" x2="75073" y2="367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E0C1DB-F4BA-2F48-A119-B78F78C85B78}"/>
              </a:ext>
            </a:extLst>
          </p:cNvPr>
          <p:cNvSpPr/>
          <p:nvPr/>
        </p:nvSpPr>
        <p:spPr>
          <a:xfrm>
            <a:off x="5762625" y="1657350"/>
            <a:ext cx="1143000" cy="1143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3D7EC2-BC93-F87A-358A-32F33B6556E1}"/>
              </a:ext>
            </a:extLst>
          </p:cNvPr>
          <p:cNvSpPr/>
          <p:nvPr/>
        </p:nvSpPr>
        <p:spPr>
          <a:xfrm>
            <a:off x="7562850" y="1657350"/>
            <a:ext cx="1143000" cy="11430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A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7D74-CAED-AE94-587A-E54E295134E0}"/>
              </a:ext>
            </a:extLst>
          </p:cNvPr>
          <p:cNvSpPr txBox="1"/>
          <p:nvPr/>
        </p:nvSpPr>
        <p:spPr>
          <a:xfrm>
            <a:off x="192901" y="2905125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D3F8C-75B0-919F-FF68-3F8631FC5B70}"/>
              </a:ext>
            </a:extLst>
          </p:cNvPr>
          <p:cNvSpPr txBox="1"/>
          <p:nvPr/>
        </p:nvSpPr>
        <p:spPr>
          <a:xfrm>
            <a:off x="2077258" y="2905125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F5E15-28A0-8B2A-BA57-EDF0709D9ACB}"/>
              </a:ext>
            </a:extLst>
          </p:cNvPr>
          <p:cNvSpPr txBox="1"/>
          <p:nvPr/>
        </p:nvSpPr>
        <p:spPr>
          <a:xfrm>
            <a:off x="4041092" y="2905125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83FD6-AAB5-5430-359D-96C4AB75CFC8}"/>
              </a:ext>
            </a:extLst>
          </p:cNvPr>
          <p:cNvSpPr txBox="1"/>
          <p:nvPr/>
        </p:nvSpPr>
        <p:spPr>
          <a:xfrm>
            <a:off x="5865054" y="2905125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26B46-06F0-7F01-F21E-9CEFBA941EAC}"/>
              </a:ext>
            </a:extLst>
          </p:cNvPr>
          <p:cNvSpPr txBox="1"/>
          <p:nvPr/>
        </p:nvSpPr>
        <p:spPr>
          <a:xfrm>
            <a:off x="7727652" y="2905125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9EF24-9B2D-864E-CEB0-1FFF114C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How is implemented?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00FFC4B-C078-8230-D3D7-2207FE60A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E6819-A647-1B9E-1D9A-CD1A64D1CD89}"/>
              </a:ext>
            </a:extLst>
          </p:cNvPr>
          <p:cNvSpPr txBox="1"/>
          <p:nvPr/>
        </p:nvSpPr>
        <p:spPr>
          <a:xfrm>
            <a:off x="145989" y="11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492295-8FE0-5515-1A80-99BE470668D9}"/>
                  </a:ext>
                </a:extLst>
              </p14:cNvPr>
              <p14:cNvContentPartPr/>
              <p14:nvPr/>
            </p14:nvContentPartPr>
            <p14:xfrm>
              <a:off x="2262780" y="24112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492295-8FE0-5515-1A80-99BE470668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3780" y="24026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CA14184-CDFD-176E-A6C9-A9E2187AA1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92" y="837400"/>
            <a:ext cx="3369868" cy="36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94DCE-E4D6-2A89-1F46-2AF3A5FDEC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6" y="912416"/>
            <a:ext cx="3369868" cy="3648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B74C395-8D14-788E-A896-BA0ED9F0F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39973-BF9D-B06C-8DE0-31729496372B}"/>
              </a:ext>
            </a:extLst>
          </p:cNvPr>
          <p:cNvSpPr/>
          <p:nvPr/>
        </p:nvSpPr>
        <p:spPr>
          <a:xfrm>
            <a:off x="8077200" y="4933950"/>
            <a:ext cx="983739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2E8D8-76AF-E613-89DD-BF039E6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733772">
            <a:off x="-1954459" y="3297349"/>
            <a:ext cx="76200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How is implemented? ER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2972D-4AC7-4692-1D68-FFEF3B008E10}"/>
              </a:ext>
            </a:extLst>
          </p:cNvPr>
          <p:cNvSpPr txBox="1"/>
          <p:nvPr/>
        </p:nvSpPr>
        <p:spPr>
          <a:xfrm>
            <a:off x="159261" y="209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DF48-6817-1D75-A592-D2B01BE32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4572000" cy="495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49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B74C395-8D14-788E-A896-BA0ED9F0F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39973-BF9D-B06C-8DE0-31729496372B}"/>
              </a:ext>
            </a:extLst>
          </p:cNvPr>
          <p:cNvSpPr/>
          <p:nvPr/>
        </p:nvSpPr>
        <p:spPr>
          <a:xfrm>
            <a:off x="8077200" y="4933950"/>
            <a:ext cx="983739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02E8D8-76AF-E613-89DD-BF039E6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733772">
            <a:off x="-1919153" y="3447764"/>
            <a:ext cx="76200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How is implemented? ER Schema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F8F97-9D68-08D5-A843-68CF97CD120F}"/>
              </a:ext>
            </a:extLst>
          </p:cNvPr>
          <p:cNvSpPr txBox="1"/>
          <p:nvPr/>
        </p:nvSpPr>
        <p:spPr>
          <a:xfrm>
            <a:off x="228600" y="209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8442B-6333-52EB-EB7C-975AFB9F4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44" y="30251"/>
            <a:ext cx="4523455" cy="4884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62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9EF24-9B2D-864E-CEB0-1FFF114C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/>
              <a:t>Possible queries according to the ER diagram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00FFC4B-C078-8230-D3D7-2207FE60A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25" y="55166"/>
            <a:ext cx="673714" cy="8572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11E54FB-315B-66A8-FFD5-062714945D45}"/>
              </a:ext>
            </a:extLst>
          </p:cNvPr>
          <p:cNvSpPr txBox="1">
            <a:spLocks/>
          </p:cNvSpPr>
          <p:nvPr/>
        </p:nvSpPr>
        <p:spPr>
          <a:xfrm>
            <a:off x="305250" y="1001951"/>
            <a:ext cx="8838750" cy="40251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VIEW MED_INS as SELECT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Doctor where 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342900" lvl="0" indent="-342900" rtl="0">
              <a:buSzPts val="1200"/>
              <a:buFont typeface="Consolas" panose="020B0609020204030204" pitchFamily="49" charset="0"/>
              <a:buAutoNum type="arabicPeriod"/>
            </a:pPr>
            <a:endParaRPr lang="en-US" sz="12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 rtl="0"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Doctor;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Employee where sex = ‘Male’;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COUNT(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Patient_ID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from Attends Group by 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Doctor_ID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Salary from Doctor where Salary &gt; (SELECT AVG(Salary) from Doctor);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Employee where 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 (select </a:t>
            </a:r>
            <a:r>
              <a:rPr lang="en-US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Manager_ID</a:t>
            </a:r>
            <a:r>
              <a:rPr lang="en-US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department);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department WHERE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department_name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'Medical Department’;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Room minus Select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Room_ID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Doctor;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Employee_ID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Address from Employee where </a:t>
            </a:r>
            <a:r>
              <a:rPr lang="en-GB" sz="12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supervisor_ID</a:t>
            </a:r>
            <a:r>
              <a:rPr lang="en-GB" sz="12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is null;</a:t>
            </a: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D.Doctor_ID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P.Patient_ID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,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from Doctor D, Patient P where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P.Fname</a:t>
            </a:r>
            <a:r>
              <a:rPr lang="en-US" sz="1200" b="1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SzPts val="1200"/>
              <a:buNone/>
            </a:pPr>
            <a:endParaRPr lang="en-GB" sz="12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GB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ts val="1200"/>
              <a:buFont typeface="Consolas" panose="020B0609020204030204" pitchFamily="49" charset="0"/>
              <a:buAutoNum type="arabicPeriod"/>
            </a:pPr>
            <a:endParaRPr lang="en-US" sz="12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SzPts val="1200"/>
              <a:buNone/>
            </a:pPr>
            <a:endParaRPr lang="en-US" sz="12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SzPts val="1200"/>
              <a:buNone/>
            </a:pPr>
            <a:endParaRPr lang="en-US" sz="12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SzPts val="1200"/>
              <a:buNone/>
            </a:pPr>
            <a:endParaRPr lang="en-GB" sz="1600" b="1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39385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288.potx" id="{838459A2-C3FA-4E5A-8A42-765D9A42D964}" vid="{4054A084-49C0-418B-A1CC-1ACBA621A0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3288</Template>
  <TotalTime>1093</TotalTime>
  <Words>780</Words>
  <Application>Microsoft Office PowerPoint</Application>
  <PresentationFormat>On-screen Show (16:9)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1985</vt:lpstr>
      <vt:lpstr>Hospital Management System </vt:lpstr>
      <vt:lpstr>Our Team</vt:lpstr>
      <vt:lpstr>Why we chose this domain?</vt:lpstr>
      <vt:lpstr>Why do Hospitals need DBMS?</vt:lpstr>
      <vt:lpstr>What are hospital parts?</vt:lpstr>
      <vt:lpstr>How is implemented?</vt:lpstr>
      <vt:lpstr>How is implemented? ER Diagram</vt:lpstr>
      <vt:lpstr>How is implemented? ER Schema </vt:lpstr>
      <vt:lpstr>Possible queries according to the ER diagram</vt:lpstr>
      <vt:lpstr>Implementation of the Schema</vt:lpstr>
      <vt:lpstr>Implementation of the Schema</vt:lpstr>
      <vt:lpstr>Filling data into schema (Sample)</vt:lpstr>
      <vt:lpstr>Filling data into schema (Sample)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</dc:title>
  <dc:creator>FAISAL OMAR A BALAMASH</dc:creator>
  <cp:lastModifiedBy>TAREQ FUAD GHASHIM BAJABER</cp:lastModifiedBy>
  <cp:revision>10</cp:revision>
  <dcterms:created xsi:type="dcterms:W3CDTF">2022-05-16T12:01:33Z</dcterms:created>
  <dcterms:modified xsi:type="dcterms:W3CDTF">2022-05-18T20:21:28Z</dcterms:modified>
</cp:coreProperties>
</file>