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Arimo" charset="1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56792" y="4861242"/>
            <a:ext cx="13574416" cy="157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1367" spc="113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PHP OOP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67517" y="6745731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78001" y="1028700"/>
            <a:ext cx="1731997" cy="1499565"/>
          </a:xfrm>
          <a:custGeom>
            <a:avLst/>
            <a:gdLst/>
            <a:ahLst/>
            <a:cxnLst/>
            <a:rect r="r" b="b" t="t" l="l"/>
            <a:pathLst>
              <a:path h="1499565" w="1731997">
                <a:moveTo>
                  <a:pt x="0" y="0"/>
                </a:moveTo>
                <a:lnTo>
                  <a:pt x="1731998" y="0"/>
                </a:lnTo>
                <a:lnTo>
                  <a:pt x="1731998" y="1499565"/>
                </a:lnTo>
                <a:lnTo>
                  <a:pt x="0" y="1499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28070" y="8040594"/>
            <a:ext cx="8231859" cy="61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Faisal Alsubaie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624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260815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WE DID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6967" y="4358913"/>
            <a:ext cx="13774065" cy="308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We developed a PHP-based login system using Object-Oriented Programming (OOP).</a:t>
            </a:r>
          </a:p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The system supports different user roles (Manager, Developer, Intern), each with a specific view and access level.</a:t>
            </a:r>
          </a:p>
          <a:p>
            <a:pPr algn="ctr">
              <a:lnSpc>
                <a:spcPts val="40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658" y="-1359176"/>
            <a:ext cx="9754014" cy="13005352"/>
          </a:xfrm>
          <a:custGeom>
            <a:avLst/>
            <a:gdLst/>
            <a:ahLst/>
            <a:cxnLst/>
            <a:rect r="r" b="b" t="t" l="l"/>
            <a:pathLst>
              <a:path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9770" y="1028700"/>
            <a:ext cx="8709530" cy="2438839"/>
            <a:chOff x="0" y="0"/>
            <a:chExt cx="2644579" cy="740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2088" y="2004654"/>
            <a:ext cx="7501937" cy="626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4"/>
              </a:lnSpc>
            </a:pPr>
            <a:r>
              <a:rPr lang="en-US" sz="6636" spc="66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WAS DESIGNED TO SIMULATE A REAL-WORLD EMPLOYEE PORTAL WHERE: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49770" y="4112980"/>
            <a:ext cx="8709530" cy="2438839"/>
            <a:chOff x="0" y="0"/>
            <a:chExt cx="2644579" cy="7405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9770" y="7197260"/>
            <a:ext cx="8709530" cy="2438839"/>
            <a:chOff x="0" y="0"/>
            <a:chExt cx="2644579" cy="7405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8025" y="516170"/>
            <a:ext cx="1731950" cy="173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8025" y="3600450"/>
            <a:ext cx="1731950" cy="17319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8025" y="6684730"/>
            <a:ext cx="1731950" cy="1731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116303" y="1406064"/>
            <a:ext cx="6522677" cy="10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335" indent="-328168" lvl="1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anagers can view all employees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116303" y="4478566"/>
            <a:ext cx="6522677" cy="10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335" indent="-328168" lvl="1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evelopers can view interns without salaries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38600" y="7430839"/>
            <a:ext cx="6522677" cy="15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468" indent="-328234" lvl="1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30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0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nterns can only view their own data</a:t>
            </a:r>
          </a:p>
          <a:p>
            <a:pPr algn="l">
              <a:lnSpc>
                <a:spcPts val="4256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8278025" y="1145252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04200" y="4217755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8025" y="7332869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788436" y="-316726"/>
            <a:ext cx="7886994" cy="10920453"/>
          </a:xfrm>
          <a:custGeom>
            <a:avLst/>
            <a:gdLst/>
            <a:ahLst/>
            <a:cxnLst/>
            <a:rect r="r" b="b" t="t" l="l"/>
            <a:pathLst>
              <a:path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6321" y="3307483"/>
            <a:ext cx="7276516" cy="448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We used core OOP pr</a:t>
            </a: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inciples like inheritance, encapsulation, and polymorphism.</a:t>
            </a:r>
          </a:p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Each user role is represented as a class that extends the base User class.</a:t>
            </a:r>
          </a:p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 UserFactory dynamically creates the appropriate object based on the user’s role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14697" y="3666910"/>
            <a:ext cx="7495548" cy="280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 logs in from the login page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The session stores their user object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Based on their role, the dashboard displays d</a:t>
            </a: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ifferent data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Manager sees full employee list, Developer sees intern list (without salary), Intern sees only their info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44127" y="8912942"/>
            <a:ext cx="5018344" cy="2367109"/>
          </a:xfrm>
          <a:custGeom>
            <a:avLst/>
            <a:gdLst/>
            <a:ahLst/>
            <a:cxnLst/>
            <a:rect r="r" b="b" t="t" l="l"/>
            <a:pathLst>
              <a:path h="2367109" w="5018344">
                <a:moveTo>
                  <a:pt x="0" y="0"/>
                </a:moveTo>
                <a:lnTo>
                  <a:pt x="5018344" y="0"/>
                </a:lnTo>
                <a:lnTo>
                  <a:pt x="5018344" y="2367108"/>
                </a:lnTo>
                <a:lnTo>
                  <a:pt x="0" y="236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82621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8" y="0"/>
                </a:lnTo>
                <a:lnTo>
                  <a:pt x="6667708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6422" y="582377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WE DID IT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97322" y="582377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194A8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LOGIN FLOW: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1960886"/>
            <a:ext cx="14786917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CLASSES AND THE PURPOSE OF IT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906420"/>
            <a:ext cx="7753358" cy="1979708"/>
            <a:chOff x="0" y="0"/>
            <a:chExt cx="3259593" cy="832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9593" cy="832290"/>
            </a:xfrm>
            <a:custGeom>
              <a:avLst/>
              <a:gdLst/>
              <a:ahLst/>
              <a:cxnLst/>
              <a:rect r="r" b="b" t="t" l="l"/>
              <a:pathLst>
                <a:path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278592"/>
            <a:ext cx="7753358" cy="2454261"/>
            <a:chOff x="0" y="0"/>
            <a:chExt cx="3259593" cy="1031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9593" cy="1031797"/>
            </a:xfrm>
            <a:custGeom>
              <a:avLst/>
              <a:gdLst/>
              <a:ahLst/>
              <a:cxnLst/>
              <a:rect r="r" b="b" t="t" l="l"/>
              <a:pathLst>
                <a:path h="1031797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980872"/>
                  </a:lnTo>
                  <a:cubicBezTo>
                    <a:pt x="3259593" y="994379"/>
                    <a:pt x="3254228" y="1007331"/>
                    <a:pt x="3244678" y="1016882"/>
                  </a:cubicBezTo>
                  <a:cubicBezTo>
                    <a:pt x="3235128" y="1026432"/>
                    <a:pt x="3222175" y="1031797"/>
                    <a:pt x="3208668" y="1031797"/>
                  </a:cubicBezTo>
                  <a:lnTo>
                    <a:pt x="50925" y="1031797"/>
                  </a:lnTo>
                  <a:cubicBezTo>
                    <a:pt x="22800" y="1031797"/>
                    <a:pt x="0" y="1008997"/>
                    <a:pt x="0" y="980872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59593" cy="1079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939480"/>
            <a:ext cx="7753358" cy="1979708"/>
            <a:chOff x="0" y="0"/>
            <a:chExt cx="3259593" cy="83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59593" cy="832290"/>
            </a:xfrm>
            <a:custGeom>
              <a:avLst/>
              <a:gdLst/>
              <a:ahLst/>
              <a:cxnLst/>
              <a:rect r="r" b="b" t="t" l="l"/>
              <a:pathLst>
                <a:path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7278592"/>
            <a:ext cx="7753358" cy="2604128"/>
            <a:chOff x="0" y="0"/>
            <a:chExt cx="3259593" cy="10948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9593" cy="1094803"/>
            </a:xfrm>
            <a:custGeom>
              <a:avLst/>
              <a:gdLst/>
              <a:ahLst/>
              <a:cxnLst/>
              <a:rect r="r" b="b" t="t" l="l"/>
              <a:pathLst>
                <a:path h="1094803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1043878"/>
                  </a:lnTo>
                  <a:cubicBezTo>
                    <a:pt x="3259593" y="1072003"/>
                    <a:pt x="3236794" y="1094803"/>
                    <a:pt x="3208668" y="1094803"/>
                  </a:cubicBezTo>
                  <a:lnTo>
                    <a:pt x="50925" y="1094803"/>
                  </a:lnTo>
                  <a:cubicBezTo>
                    <a:pt x="37419" y="1094803"/>
                    <a:pt x="24466" y="1089438"/>
                    <a:pt x="14916" y="1079887"/>
                  </a:cubicBezTo>
                  <a:cubicBezTo>
                    <a:pt x="5365" y="1070337"/>
                    <a:pt x="0" y="1057384"/>
                    <a:pt x="0" y="1043878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59593" cy="114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5816" y="5095875"/>
            <a:ext cx="6719127" cy="156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user:</a:t>
            </a:r>
          </a:p>
          <a:p>
            <a:pPr algn="l">
              <a:lnSpc>
                <a:spcPts val="2491"/>
              </a:lnSpc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Parent class for all users (Manager, Developer, Intern)</a:t>
            </a:r>
          </a:p>
          <a:p>
            <a:pPr algn="l">
              <a:lnSpc>
                <a:spcPts val="2491"/>
              </a:lnSpc>
            </a:pPr>
          </a:p>
          <a:p>
            <a:pPr algn="l" marL="384167" indent="-192083" lvl="1">
              <a:lnSpc>
                <a:spcPts val="2491"/>
              </a:lnSpc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Manager (Inherits from User):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Represents a manager role with access to all employee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5816" y="7382610"/>
            <a:ext cx="6719127" cy="250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utoloader: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Uses spl_autoload_register() to automatically include class files from the classes/ directory.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Data Source: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users_data.php → associative array that holds all mock user records used during login.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542784" y="5010437"/>
            <a:ext cx="6719127" cy="187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eveloper (Inherits from User):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Represents a developer role with access to intern data only.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UserFactory: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Factory class to create the appropriate user object based on their role.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05011" y="7382610"/>
            <a:ext cx="7132448" cy="218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UI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Files: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index.php → login form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dashboard.php → shows user-specific dashboard based on role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logout.php → session destroy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includes/employee_table.php → shows full employees table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includes/intern_table.php → shows interns (without salary)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746" y="712376"/>
            <a:ext cx="7978468" cy="69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5046" spc="5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507" y="1498596"/>
            <a:ext cx="17725003" cy="775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project allowed me to deeply understand how to apply Object-Oriented Programming (OOP) in a practical, real-world scenario using PHP.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learned how to: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1- Design reusable and scalable class structures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 i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nheritance to simplify role-specific logic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Implement role-ba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sed access control in a secure way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Apply the Factory Patt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ern to dynamically generate objects It also helped me understand the importance of: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Code organization and separation of concerns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Encapsulation and hiding sensitive data (like salaries)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Building user-specific expe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riences based on access level</a:t>
            </a:r>
          </a:p>
          <a:p>
            <a:pPr algn="l">
              <a:lnSpc>
                <a:spcPts val="4746"/>
              </a:lnSpc>
            </a:pPr>
          </a:p>
          <a:p>
            <a:pPr algn="l">
              <a:lnSpc>
                <a:spcPts val="47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78001" y="1028700"/>
            <a:ext cx="1731997" cy="1499565"/>
          </a:xfrm>
          <a:custGeom>
            <a:avLst/>
            <a:gdLst/>
            <a:ahLst/>
            <a:cxnLst/>
            <a:rect r="r" b="b" t="t" l="l"/>
            <a:pathLst>
              <a:path h="1499565" w="1731997">
                <a:moveTo>
                  <a:pt x="0" y="0"/>
                </a:moveTo>
                <a:lnTo>
                  <a:pt x="1731998" y="0"/>
                </a:lnTo>
                <a:lnTo>
                  <a:pt x="1731998" y="1499565"/>
                </a:lnTo>
                <a:lnTo>
                  <a:pt x="0" y="1499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DAGsYeoa0us</dc:identifier>
  <dcterms:modified xsi:type="dcterms:W3CDTF">2011-08-01T06:04:30Z</dcterms:modified>
  <cp:revision>1</cp:revision>
  <dc:title>Blue and White Simple Business Plan Presentation</dc:title>
</cp:coreProperties>
</file>