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0864-FCAD-6077-D57B-28CF8B641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81E1D-6C76-36BB-226C-2E38C53B1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635D-C083-0EBA-5C6D-5BD40CBE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B7FB6-08FD-9253-CC99-312414DE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FF8E1-FA44-A927-7117-7F998B43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75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2763-A41C-B746-EEC6-D79B3EED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50702-A6C8-EE08-D10F-1FF76EC6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72FC4-42D7-6DDE-DF61-4633AA0F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A2E6-6639-1797-2792-A5860AA2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4FDC2-1070-1A56-956C-E6452268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34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DEC99-12FC-D4AA-4862-C7FDFF99C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DD728-6B7E-D150-3F18-851B2249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69CD-E82D-C632-82B4-AA079F21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BB63C-CD29-97EE-FFAD-6D124188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E53F-4EC9-480C-4663-33FCB4D1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4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6E6C-8B8F-7A90-8B82-30F9CD41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32F1E-816B-D031-7D94-B2224ADB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923F2-2DEF-6A7A-0F7C-AA8FBA1E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E9526-1DDC-C8D0-8A55-92D478C8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8C324-0663-BFEB-1E82-AADB6787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72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D77D-B522-3804-6728-9B201810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48042-3900-CC63-EC00-0A488C93A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A51B2-3C4E-17EF-63B0-9575AB84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5AE55-E5E1-E977-2D48-C53B60DF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92CF0-7A8B-0ED1-1C6F-D7FB2206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10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9048-0E2F-51CB-F3D5-D0C8AD16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CD8F-36BD-CA03-9A5A-88EF70A00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4F52E-89E2-CEA2-0086-D9C9DBE03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06E57-B976-1BD3-9357-69FFBE1B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8F28-5659-7389-C557-37343772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ECC4E-83A3-A03B-B585-AF207825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2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6EF3-9EBB-3584-EC96-333C3619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C97A7-D679-0D26-C702-DC4CE000B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3A162-1808-BDC0-ED64-4B21EB230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991F3-C595-DFF2-ADE2-0503067AF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09DB2-F659-1383-BB30-69ACF4A57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5EE56-451D-C430-871E-723AA041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97067-6BCD-1905-1854-BC406E9F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7DF63-BFB6-22F0-120D-7A8E31B5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4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BA81-059B-4D94-5337-854CF4B9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056EA-8868-C10A-E2F7-FB61EEF4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0FC4A-7172-DDF9-91C8-E3DFD2BA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3AAF3-CEA2-F486-D5A6-D3511FF2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8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B1E40-8606-B531-FFA4-78E833CB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610E4-EF49-C8A7-23DF-1E645B7D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DBC47-7FA8-5EE1-0BE6-8B0282EA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29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4B8D-7E10-3391-5DB7-07F7B890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A6B6-B580-846A-8BB0-FF868EA9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3CC66-AA17-D522-95B0-EB10BB21E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65015-71C7-4BD1-55D0-8C2E0E7A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D4665-0C4B-77D1-D94A-5BA57C46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77857-3AE8-3FD5-5119-594ECF15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7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E4DB-AA41-E23A-1172-678E130C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96788-2686-38B6-7697-679EDDDA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82F21-6609-C704-95FF-E05082217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7DA3D-3375-6884-6DC1-6B7E7AD8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D63DF-85AD-357B-A609-DE6ABB00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5EA28-02C2-E551-97D7-1F531A99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85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6ABB6-04AA-52EB-94D6-BD237433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EEA08-FC96-0F16-B063-C2BD1E50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B08D2-3C71-D047-1341-566D6B175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611A8-70B4-4A09-AFEC-921374D855A7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AB705-FFA1-A207-F24D-0B3784723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1B2E-8CD7-4B22-EE53-0D03A917A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4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2924-8B9F-6B48-B72F-27338BCC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rgbClr val="00B0F0"/>
                </a:solidFill>
              </a:rPr>
              <a:t>PowerBI</a:t>
            </a:r>
            <a:r>
              <a:rPr lang="en-US" sz="6000" dirty="0">
                <a:solidFill>
                  <a:srgbClr val="00B0F0"/>
                </a:solidFill>
              </a:rPr>
              <a:t> analysis</a:t>
            </a:r>
            <a:endParaRPr lang="en-GB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2895-81E9-A2EA-D90C-3FC72249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UWE Formula</a:t>
            </a:r>
          </a:p>
          <a:p>
            <a:r>
              <a:rPr lang="en-US" dirty="0"/>
              <a:t>By: </a:t>
            </a:r>
            <a:r>
              <a:rPr lang="en-US"/>
              <a:t>Faisal Ibrahim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14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04BC-F42E-C6A7-D311-F20FF1C09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70223-F1AE-66EE-BDEA-02136456A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88800-6CF4-1365-78A4-454DA85A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" y="0"/>
            <a:ext cx="12171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0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CAFF3-0E33-DBD8-D750-04892E7E4B63}"/>
              </a:ext>
            </a:extLst>
          </p:cNvPr>
          <p:cNvSpPr txBox="1"/>
          <p:nvPr/>
        </p:nvSpPr>
        <p:spPr>
          <a:xfrm>
            <a:off x="1226218" y="4109538"/>
            <a:ext cx="9739564" cy="2445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Highest speed achieved was about 47 km/hour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average current drawn by the cars was about 17 A (this q and a is interactive please ask the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PowerBI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other questions if you wish)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 acceleration was about 2m/s^2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Throttle and speed have a positive correlation 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Speed and Current have a positive correlation 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E49A7C-18F4-09AB-5D9A-C95A2BBA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94" y="171451"/>
            <a:ext cx="6534597" cy="3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2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82FD9-D2EB-EBF7-D0DB-5D498BA86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25" y="3922776"/>
            <a:ext cx="8277987" cy="2625662"/>
          </a:xfrm>
        </p:spPr>
        <p:txBody>
          <a:bodyPr>
            <a:normAutofit fontScale="62500" lnSpcReduction="20000"/>
          </a:bodyPr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Throttle and Current have a positive correlation 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expected, as speed increases, the finish time is earlier. However, the rate that 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speed slows down with time taken, decreases </a:t>
            </a:r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 time.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Generally, there is a positive correlation between tire pressure and speed.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average throttle position is up by 0.30 (i.e. 30%) then average car speed goes up by 8.5 km/hr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average of engine vibration amplitude goes up by about 1500 mg, then the average speed goes up by 3.15 km/h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13A31D-9248-C25C-3D55-979F1C0E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19" y="327850"/>
            <a:ext cx="5948037" cy="3265743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B92105-3D64-B297-F10B-188B3AB91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" y="309562"/>
            <a:ext cx="5948038" cy="33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9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Symbol</vt:lpstr>
      <vt:lpstr>Office Theme</vt:lpstr>
      <vt:lpstr>PowerBI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Faisal Abdul-Fattah (Student)</dc:creator>
  <cp:lastModifiedBy>Faisal Abdul-Fattah (Student)</cp:lastModifiedBy>
  <cp:revision>2</cp:revision>
  <dcterms:created xsi:type="dcterms:W3CDTF">2025-02-11T10:19:21Z</dcterms:created>
  <dcterms:modified xsi:type="dcterms:W3CDTF">2025-02-14T10:32:09Z</dcterms:modified>
</cp:coreProperties>
</file>