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Canva Sans Bold" charset="1" panose="020B0803030501040103"/>
      <p:regular r:id="rId18"/>
    </p:embeddedFont>
    <p:embeddedFont>
      <p:font typeface="League Spartan" charset="1" panose="00000800000000000000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9992" y="-1680508"/>
            <a:ext cx="13648016" cy="136480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40768" y="-164456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67381" y="-633119"/>
            <a:ext cx="11553237" cy="115532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76280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37613" y="4282161"/>
            <a:ext cx="1634041" cy="163404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2086248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91921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53255" y="4282161"/>
            <a:ext cx="1634041" cy="163404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801890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0" y="0"/>
                </a:lnTo>
                <a:lnTo>
                  <a:pt x="336770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39550" y="4230348"/>
            <a:ext cx="10746714" cy="1335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03"/>
              </a:lnSpc>
              <a:spcBef>
                <a:spcPct val="0"/>
              </a:spcBef>
            </a:pPr>
            <a:r>
              <a:rPr lang="en-US" b="true" sz="7788">
                <a:solidFill>
                  <a:srgbClr val="396AD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From Tube To Thought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7428455" y="1326932"/>
            <a:ext cx="3168903" cy="3231242"/>
          </a:xfrm>
          <a:custGeom>
            <a:avLst/>
            <a:gdLst/>
            <a:ahLst/>
            <a:cxnLst/>
            <a:rect r="r" b="b" t="t" l="l"/>
            <a:pathLst>
              <a:path h="3231242" w="3168903">
                <a:moveTo>
                  <a:pt x="0" y="0"/>
                </a:moveTo>
                <a:lnTo>
                  <a:pt x="3168903" y="0"/>
                </a:lnTo>
                <a:lnTo>
                  <a:pt x="3168903" y="3231242"/>
                </a:lnTo>
                <a:lnTo>
                  <a:pt x="0" y="3231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190974" y="5472870"/>
            <a:ext cx="6970400" cy="44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  <a:spcBef>
                <a:spcPct val="0"/>
              </a:spcBef>
            </a:pPr>
            <a:r>
              <a:rPr lang="en-US" b="true" sz="2636">
                <a:solidFill>
                  <a:srgbClr val="396AD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Transform YouTube Videos into Knowledge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106814" y="1028568"/>
            <a:ext cx="1096029" cy="1179679"/>
          </a:xfrm>
          <a:custGeom>
            <a:avLst/>
            <a:gdLst/>
            <a:ahLst/>
            <a:cxnLst/>
            <a:rect r="r" b="b" t="t" l="l"/>
            <a:pathLst>
              <a:path h="1179679" w="1096029">
                <a:moveTo>
                  <a:pt x="0" y="0"/>
                </a:moveTo>
                <a:lnTo>
                  <a:pt x="1096029" y="0"/>
                </a:lnTo>
                <a:lnTo>
                  <a:pt x="1096029" y="1179679"/>
                </a:lnTo>
                <a:lnTo>
                  <a:pt x="0" y="11796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4912" y="202758"/>
            <a:ext cx="2959834" cy="825810"/>
          </a:xfrm>
          <a:custGeom>
            <a:avLst/>
            <a:gdLst/>
            <a:ahLst/>
            <a:cxnLst/>
            <a:rect r="r" b="b" t="t" l="l"/>
            <a:pathLst>
              <a:path h="825810" w="2959834">
                <a:moveTo>
                  <a:pt x="0" y="0"/>
                </a:moveTo>
                <a:lnTo>
                  <a:pt x="2959833" y="0"/>
                </a:lnTo>
                <a:lnTo>
                  <a:pt x="2959833" y="825810"/>
                </a:lnTo>
                <a:lnTo>
                  <a:pt x="0" y="8258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2826" y="1028700"/>
            <a:ext cx="13648016" cy="136480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13602" y="2544752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40216" y="2076089"/>
            <a:ext cx="11553237" cy="115532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9114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10448" y="6368821"/>
            <a:ext cx="1634041" cy="163404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2059083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0" y="0"/>
                </a:moveTo>
                <a:lnTo>
                  <a:pt x="0" y="0"/>
                </a:lnTo>
                <a:lnTo>
                  <a:pt x="0" y="503483"/>
                </a:lnTo>
                <a:lnTo>
                  <a:pt x="336770" y="503483"/>
                </a:lnTo>
                <a:lnTo>
                  <a:pt x="3367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64756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26089" y="6368821"/>
            <a:ext cx="1634041" cy="163404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774724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807445" y="4584241"/>
            <a:ext cx="3267413" cy="4229661"/>
          </a:xfrm>
          <a:custGeom>
            <a:avLst/>
            <a:gdLst/>
            <a:ahLst/>
            <a:cxnLst/>
            <a:rect r="r" b="b" t="t" l="l"/>
            <a:pathLst>
              <a:path h="4229661" w="3267413">
                <a:moveTo>
                  <a:pt x="0" y="0"/>
                </a:moveTo>
                <a:lnTo>
                  <a:pt x="3267414" y="0"/>
                </a:lnTo>
                <a:lnTo>
                  <a:pt x="3267414" y="4229661"/>
                </a:lnTo>
                <a:lnTo>
                  <a:pt x="0" y="42296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292826" y="1028700"/>
            <a:ext cx="13648016" cy="1364801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13602" y="2544752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340216" y="2076089"/>
            <a:ext cx="11553237" cy="1155323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50"/>
                </a:lnSpc>
                <a:spcBef>
                  <a:spcPct val="0"/>
                </a:spcBef>
              </a:pPr>
              <a:r>
                <a:rPr lang="en-US" b="true" sz="2607">
                  <a:solidFill>
                    <a:srgbClr val="3A6AD6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          Presented by Faisal Alharbi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49114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410448" y="6368821"/>
            <a:ext cx="1634041" cy="163404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true" flipV="false" rot="0">
            <a:off x="2059083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0" y="0"/>
                </a:moveTo>
                <a:lnTo>
                  <a:pt x="0" y="0"/>
                </a:lnTo>
                <a:lnTo>
                  <a:pt x="0" y="503483"/>
                </a:lnTo>
                <a:lnTo>
                  <a:pt x="336770" y="503483"/>
                </a:lnTo>
                <a:lnTo>
                  <a:pt x="3367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164756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126089" y="6368821"/>
            <a:ext cx="1634041" cy="163404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774724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955480" y="2523167"/>
            <a:ext cx="6322709" cy="32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 b="true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b="true" sz="1160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955480" y="6173893"/>
            <a:ext cx="6451000" cy="45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0"/>
              </a:lnSpc>
              <a:spcBef>
                <a:spcPct val="0"/>
              </a:spcBef>
            </a:pPr>
            <a:r>
              <a:rPr lang="en-US" b="true" sz="2607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any Questions?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175960" y="1323314"/>
            <a:ext cx="1043976" cy="1123653"/>
          </a:xfrm>
          <a:custGeom>
            <a:avLst/>
            <a:gdLst/>
            <a:ahLst/>
            <a:cxnLst/>
            <a:rect r="r" b="b" t="t" l="l"/>
            <a:pathLst>
              <a:path h="1123653" w="1043976">
                <a:moveTo>
                  <a:pt x="0" y="0"/>
                </a:moveTo>
                <a:lnTo>
                  <a:pt x="1043975" y="0"/>
                </a:lnTo>
                <a:lnTo>
                  <a:pt x="1043975" y="1123653"/>
                </a:lnTo>
                <a:lnTo>
                  <a:pt x="0" y="1123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88315" y="536724"/>
            <a:ext cx="2819265" cy="786590"/>
          </a:xfrm>
          <a:custGeom>
            <a:avLst/>
            <a:gdLst/>
            <a:ahLst/>
            <a:cxnLst/>
            <a:rect r="r" b="b" t="t" l="l"/>
            <a:pathLst>
              <a:path h="786590" w="2819265">
                <a:moveTo>
                  <a:pt x="0" y="0"/>
                </a:moveTo>
                <a:lnTo>
                  <a:pt x="2819265" y="0"/>
                </a:lnTo>
                <a:lnTo>
                  <a:pt x="2819265" y="786590"/>
                </a:lnTo>
                <a:lnTo>
                  <a:pt x="0" y="7865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314040" y="2497113"/>
            <a:ext cx="1898560" cy="1304496"/>
          </a:xfrm>
          <a:prstGeom prst="line">
            <a:avLst/>
          </a:prstGeom>
          <a:ln cap="flat" w="28575">
            <a:solidFill>
              <a:srgbClr val="6B737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8532606" y="4267293"/>
            <a:ext cx="2635124" cy="563602"/>
          </a:xfrm>
          <a:prstGeom prst="line">
            <a:avLst/>
          </a:prstGeom>
          <a:ln cap="flat" w="28575">
            <a:solidFill>
              <a:srgbClr val="6B737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8530566" y="5475506"/>
            <a:ext cx="2639203" cy="544180"/>
          </a:xfrm>
          <a:prstGeom prst="line">
            <a:avLst/>
          </a:prstGeom>
          <a:ln cap="flat" w="28575">
            <a:solidFill>
              <a:srgbClr val="6B737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792023" y="1731496"/>
            <a:ext cx="6824008" cy="682400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52411" y="2489522"/>
            <a:ext cx="5862965" cy="5855636"/>
          </a:xfrm>
          <a:custGeom>
            <a:avLst/>
            <a:gdLst/>
            <a:ahLst/>
            <a:cxnLst/>
            <a:rect r="r" b="b" t="t" l="l"/>
            <a:pathLst>
              <a:path h="5855636" w="5862965">
                <a:moveTo>
                  <a:pt x="0" y="0"/>
                </a:moveTo>
                <a:lnTo>
                  <a:pt x="5862964" y="0"/>
                </a:lnTo>
                <a:lnTo>
                  <a:pt x="5862964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315717" y="2255191"/>
            <a:ext cx="5776619" cy="577661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634643" y="3680624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29539" y="4988741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04764" y="2367684"/>
            <a:ext cx="218342" cy="21834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060897" y="4135327"/>
            <a:ext cx="218342" cy="21834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060897" y="5902970"/>
            <a:ext cx="218342" cy="21834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736221" y="2119051"/>
            <a:ext cx="6067293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3A6AD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Hours of valuable content locked in video format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11657" y="4002424"/>
            <a:ext cx="6512322" cy="28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7"/>
              </a:lnSpc>
              <a:spcBef>
                <a:spcPct val="0"/>
              </a:spcBef>
            </a:pPr>
            <a:r>
              <a:rPr lang="en-US" sz="1655">
                <a:solidFill>
                  <a:srgbClr val="3A6AD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Finding specific information requires watching entire videos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660107" y="5950179"/>
            <a:ext cx="5276850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3A6AD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 search functionality for spoken content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314040" y="2497113"/>
            <a:ext cx="1898560" cy="1304496"/>
          </a:xfrm>
          <a:prstGeom prst="line">
            <a:avLst/>
          </a:prstGeom>
          <a:ln cap="flat" w="28575">
            <a:solidFill>
              <a:srgbClr val="6B737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8532606" y="4267293"/>
            <a:ext cx="2635124" cy="563602"/>
          </a:xfrm>
          <a:prstGeom prst="line">
            <a:avLst/>
          </a:prstGeom>
          <a:ln cap="flat" w="28575">
            <a:solidFill>
              <a:srgbClr val="6B737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8530566" y="5475506"/>
            <a:ext cx="2639203" cy="544180"/>
          </a:xfrm>
          <a:prstGeom prst="line">
            <a:avLst/>
          </a:prstGeom>
          <a:ln cap="flat" w="28575">
            <a:solidFill>
              <a:srgbClr val="6B737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792023" y="1731496"/>
            <a:ext cx="6824008" cy="682400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52411" y="2489522"/>
            <a:ext cx="5862965" cy="5855636"/>
          </a:xfrm>
          <a:custGeom>
            <a:avLst/>
            <a:gdLst/>
            <a:ahLst/>
            <a:cxnLst/>
            <a:rect r="r" b="b" t="t" l="l"/>
            <a:pathLst>
              <a:path h="5855636" w="5862965">
                <a:moveTo>
                  <a:pt x="0" y="0"/>
                </a:moveTo>
                <a:lnTo>
                  <a:pt x="5862964" y="0"/>
                </a:lnTo>
                <a:lnTo>
                  <a:pt x="5862964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315717" y="2255191"/>
            <a:ext cx="5776619" cy="577661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634643" y="3680624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29539" y="4988741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04764" y="2367684"/>
            <a:ext cx="218342" cy="21834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060897" y="4135327"/>
            <a:ext cx="218342" cy="21834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060897" y="5902970"/>
            <a:ext cx="218342" cy="21834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060897" y="2031384"/>
            <a:ext cx="4672674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3A6AD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AI-powered video intelligence system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90991" y="4002424"/>
            <a:ext cx="5953654" cy="28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7"/>
              </a:lnSpc>
              <a:spcBef>
                <a:spcPct val="0"/>
              </a:spcBef>
            </a:pPr>
            <a:r>
              <a:rPr lang="en-US" b="true" sz="1655">
                <a:solidFill>
                  <a:srgbClr val="3A6AD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Ask questions about video content in natural language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33530" y="5950179"/>
            <a:ext cx="6335845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3A6AD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Get accurate answers from what was actually said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39384" y="4768679"/>
            <a:ext cx="11803652" cy="3461282"/>
          </a:xfrm>
          <a:custGeom>
            <a:avLst/>
            <a:gdLst/>
            <a:ahLst/>
            <a:cxnLst/>
            <a:rect r="r" b="b" t="t" l="l"/>
            <a:pathLst>
              <a:path h="3461282" w="11803652">
                <a:moveTo>
                  <a:pt x="0" y="0"/>
                </a:moveTo>
                <a:lnTo>
                  <a:pt x="11803652" y="0"/>
                </a:lnTo>
                <a:lnTo>
                  <a:pt x="11803652" y="3461282"/>
                </a:lnTo>
                <a:lnTo>
                  <a:pt x="0" y="346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96" r="0" b="-1641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59851" y="-9334430"/>
            <a:ext cx="12883553" cy="1288355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06646" y="-7903297"/>
            <a:ext cx="11069128" cy="11055291"/>
          </a:xfrm>
          <a:custGeom>
            <a:avLst/>
            <a:gdLst/>
            <a:ahLst/>
            <a:cxnLst/>
            <a:rect r="r" b="b" t="t" l="l"/>
            <a:pathLst>
              <a:path h="11055291" w="11069128">
                <a:moveTo>
                  <a:pt x="0" y="0"/>
                </a:moveTo>
                <a:lnTo>
                  <a:pt x="11069128" y="0"/>
                </a:lnTo>
                <a:lnTo>
                  <a:pt x="11069128" y="11055291"/>
                </a:lnTo>
                <a:lnTo>
                  <a:pt x="0" y="110552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148573" y="-8345708"/>
            <a:ext cx="10906108" cy="1090610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349751" y="605872"/>
            <a:ext cx="2503752" cy="76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0"/>
              </a:lnSpc>
              <a:spcBef>
                <a:spcPct val="0"/>
              </a:spcBef>
            </a:pPr>
            <a:r>
              <a:rPr lang="en-US" sz="4492">
                <a:solidFill>
                  <a:srgbClr val="3A6AD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Pipeline</a:t>
            </a:r>
            <a:r>
              <a:rPr lang="en-US" sz="4492">
                <a:solidFill>
                  <a:srgbClr val="3A6AD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409860" y="3351068"/>
            <a:ext cx="12200327" cy="1272624"/>
            <a:chOff x="0" y="0"/>
            <a:chExt cx="2497229" cy="2604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97229" cy="260488"/>
            </a:xfrm>
            <a:custGeom>
              <a:avLst/>
              <a:gdLst/>
              <a:ahLst/>
              <a:cxnLst/>
              <a:rect r="r" b="b" t="t" l="l"/>
              <a:pathLst>
                <a:path h="260488" w="2497229">
                  <a:moveTo>
                    <a:pt x="63457" y="0"/>
                  </a:moveTo>
                  <a:lnTo>
                    <a:pt x="2433772" y="0"/>
                  </a:lnTo>
                  <a:cubicBezTo>
                    <a:pt x="2450602" y="0"/>
                    <a:pt x="2466742" y="6686"/>
                    <a:pt x="2478643" y="18586"/>
                  </a:cubicBezTo>
                  <a:cubicBezTo>
                    <a:pt x="2490543" y="30486"/>
                    <a:pt x="2497229" y="46627"/>
                    <a:pt x="2497229" y="63457"/>
                  </a:cubicBezTo>
                  <a:lnTo>
                    <a:pt x="2497229" y="197031"/>
                  </a:lnTo>
                  <a:cubicBezTo>
                    <a:pt x="2497229" y="213861"/>
                    <a:pt x="2490543" y="230001"/>
                    <a:pt x="2478643" y="241902"/>
                  </a:cubicBezTo>
                  <a:cubicBezTo>
                    <a:pt x="2466742" y="253802"/>
                    <a:pt x="2450602" y="260488"/>
                    <a:pt x="2433772" y="260488"/>
                  </a:cubicBezTo>
                  <a:lnTo>
                    <a:pt x="63457" y="260488"/>
                  </a:lnTo>
                  <a:cubicBezTo>
                    <a:pt x="46627" y="260488"/>
                    <a:pt x="30486" y="253802"/>
                    <a:pt x="18586" y="241902"/>
                  </a:cubicBezTo>
                  <a:cubicBezTo>
                    <a:pt x="6686" y="230001"/>
                    <a:pt x="0" y="213861"/>
                    <a:pt x="0" y="197031"/>
                  </a:cubicBezTo>
                  <a:lnTo>
                    <a:pt x="0" y="63457"/>
                  </a:lnTo>
                  <a:cubicBezTo>
                    <a:pt x="0" y="46627"/>
                    <a:pt x="6686" y="30486"/>
                    <a:pt x="18586" y="18586"/>
                  </a:cubicBezTo>
                  <a:cubicBezTo>
                    <a:pt x="30486" y="6686"/>
                    <a:pt x="46627" y="0"/>
                    <a:pt x="6345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97229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14610" y="3727916"/>
            <a:ext cx="9812686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22"/>
              </a:lnSpc>
              <a:spcBef>
                <a:spcPct val="0"/>
              </a:spcBef>
            </a:pPr>
            <a:r>
              <a:rPr lang="en-US" b="true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RAG architecture for grounded responses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7573" y="1901737"/>
            <a:ext cx="7595905" cy="82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</a:t>
            </a:r>
            <a:r>
              <a:rPr lang="en-US" b="true" sz="4560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048337" y="3863028"/>
            <a:ext cx="218342" cy="21834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48337" y="5823337"/>
            <a:ext cx="218342" cy="21834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48337" y="7639013"/>
            <a:ext cx="218342" cy="21834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409860" y="5395217"/>
            <a:ext cx="12200327" cy="1272624"/>
            <a:chOff x="0" y="0"/>
            <a:chExt cx="2497229" cy="26048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97229" cy="260488"/>
            </a:xfrm>
            <a:custGeom>
              <a:avLst/>
              <a:gdLst/>
              <a:ahLst/>
              <a:cxnLst/>
              <a:rect r="r" b="b" t="t" l="l"/>
              <a:pathLst>
                <a:path h="260488" w="2497229">
                  <a:moveTo>
                    <a:pt x="63457" y="0"/>
                  </a:moveTo>
                  <a:lnTo>
                    <a:pt x="2433772" y="0"/>
                  </a:lnTo>
                  <a:cubicBezTo>
                    <a:pt x="2450602" y="0"/>
                    <a:pt x="2466742" y="6686"/>
                    <a:pt x="2478643" y="18586"/>
                  </a:cubicBezTo>
                  <a:cubicBezTo>
                    <a:pt x="2490543" y="30486"/>
                    <a:pt x="2497229" y="46627"/>
                    <a:pt x="2497229" y="63457"/>
                  </a:cubicBezTo>
                  <a:lnTo>
                    <a:pt x="2497229" y="197031"/>
                  </a:lnTo>
                  <a:cubicBezTo>
                    <a:pt x="2497229" y="213861"/>
                    <a:pt x="2490543" y="230001"/>
                    <a:pt x="2478643" y="241902"/>
                  </a:cubicBezTo>
                  <a:cubicBezTo>
                    <a:pt x="2466742" y="253802"/>
                    <a:pt x="2450602" y="260488"/>
                    <a:pt x="2433772" y="260488"/>
                  </a:cubicBezTo>
                  <a:lnTo>
                    <a:pt x="63457" y="260488"/>
                  </a:lnTo>
                  <a:cubicBezTo>
                    <a:pt x="46627" y="260488"/>
                    <a:pt x="30486" y="253802"/>
                    <a:pt x="18586" y="241902"/>
                  </a:cubicBezTo>
                  <a:cubicBezTo>
                    <a:pt x="6686" y="230001"/>
                    <a:pt x="0" y="213861"/>
                    <a:pt x="0" y="197031"/>
                  </a:cubicBezTo>
                  <a:lnTo>
                    <a:pt x="0" y="63457"/>
                  </a:lnTo>
                  <a:cubicBezTo>
                    <a:pt x="0" y="46627"/>
                    <a:pt x="6686" y="30486"/>
                    <a:pt x="18586" y="18586"/>
                  </a:cubicBezTo>
                  <a:cubicBezTo>
                    <a:pt x="30486" y="6686"/>
                    <a:pt x="46627" y="0"/>
                    <a:pt x="6345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497229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645447" y="7111872"/>
            <a:ext cx="12200327" cy="1272624"/>
            <a:chOff x="0" y="0"/>
            <a:chExt cx="2497229" cy="26048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497229" cy="260488"/>
            </a:xfrm>
            <a:custGeom>
              <a:avLst/>
              <a:gdLst/>
              <a:ahLst/>
              <a:cxnLst/>
              <a:rect r="r" b="b" t="t" l="l"/>
              <a:pathLst>
                <a:path h="260488" w="2497229">
                  <a:moveTo>
                    <a:pt x="63457" y="0"/>
                  </a:moveTo>
                  <a:lnTo>
                    <a:pt x="2433772" y="0"/>
                  </a:lnTo>
                  <a:cubicBezTo>
                    <a:pt x="2450602" y="0"/>
                    <a:pt x="2466742" y="6686"/>
                    <a:pt x="2478643" y="18586"/>
                  </a:cubicBezTo>
                  <a:cubicBezTo>
                    <a:pt x="2490543" y="30486"/>
                    <a:pt x="2497229" y="46627"/>
                    <a:pt x="2497229" y="63457"/>
                  </a:cubicBezTo>
                  <a:lnTo>
                    <a:pt x="2497229" y="197031"/>
                  </a:lnTo>
                  <a:cubicBezTo>
                    <a:pt x="2497229" y="213861"/>
                    <a:pt x="2490543" y="230001"/>
                    <a:pt x="2478643" y="241902"/>
                  </a:cubicBezTo>
                  <a:cubicBezTo>
                    <a:pt x="2466742" y="253802"/>
                    <a:pt x="2450602" y="260488"/>
                    <a:pt x="2433772" y="260488"/>
                  </a:cubicBezTo>
                  <a:lnTo>
                    <a:pt x="63457" y="260488"/>
                  </a:lnTo>
                  <a:cubicBezTo>
                    <a:pt x="46627" y="260488"/>
                    <a:pt x="30486" y="253802"/>
                    <a:pt x="18586" y="241902"/>
                  </a:cubicBezTo>
                  <a:cubicBezTo>
                    <a:pt x="6686" y="230001"/>
                    <a:pt x="0" y="213861"/>
                    <a:pt x="0" y="197031"/>
                  </a:cubicBezTo>
                  <a:lnTo>
                    <a:pt x="0" y="63457"/>
                  </a:lnTo>
                  <a:cubicBezTo>
                    <a:pt x="0" y="46627"/>
                    <a:pt x="6686" y="30486"/>
                    <a:pt x="18586" y="18586"/>
                  </a:cubicBezTo>
                  <a:cubicBezTo>
                    <a:pt x="30486" y="6686"/>
                    <a:pt x="46627" y="0"/>
                    <a:pt x="63457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497229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129267" y="5772065"/>
            <a:ext cx="9812686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22"/>
              </a:lnSpc>
              <a:spcBef>
                <a:spcPct val="0"/>
              </a:spcBef>
            </a:pPr>
            <a:r>
              <a:rPr lang="en-US" b="true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Hybrid search combining vector + keyword matching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40363" y="7488720"/>
            <a:ext cx="9812686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22"/>
              </a:lnSpc>
              <a:spcBef>
                <a:spcPct val="0"/>
              </a:spcBef>
            </a:pPr>
            <a:r>
              <a:rPr lang="en-US" b="true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Customizable processing options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842984" y="5143500"/>
            <a:ext cx="2754945" cy="0"/>
          </a:xfrm>
          <a:prstGeom prst="line">
            <a:avLst/>
          </a:prstGeom>
          <a:ln cap="flat" w="28575">
            <a:solidFill>
              <a:srgbClr val="6B737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488758" y="5034329"/>
            <a:ext cx="218342" cy="21834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28295" y="-2149242"/>
            <a:ext cx="14585483" cy="1458548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616796" y="-529054"/>
            <a:ext cx="12531371" cy="12515707"/>
          </a:xfrm>
          <a:custGeom>
            <a:avLst/>
            <a:gdLst/>
            <a:ahLst/>
            <a:cxnLst/>
            <a:rect r="r" b="b" t="t" l="l"/>
            <a:pathLst>
              <a:path h="12515707" w="12531371">
                <a:moveTo>
                  <a:pt x="0" y="0"/>
                </a:moveTo>
                <a:lnTo>
                  <a:pt x="12531370" y="0"/>
                </a:lnTo>
                <a:lnTo>
                  <a:pt x="12531370" y="12515706"/>
                </a:lnTo>
                <a:lnTo>
                  <a:pt x="0" y="1251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3908961" y="-1029908"/>
            <a:ext cx="12346817" cy="1234681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3509892" y="3313366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04788" y="4621483"/>
            <a:ext cx="3948976" cy="82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LangSmith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116675" y="2166613"/>
            <a:ext cx="3613683" cy="5953774"/>
          </a:xfrm>
          <a:custGeom>
            <a:avLst/>
            <a:gdLst/>
            <a:ahLst/>
            <a:cxnLst/>
            <a:rect r="r" b="b" t="t" l="l"/>
            <a:pathLst>
              <a:path h="5953774" w="3613683">
                <a:moveTo>
                  <a:pt x="0" y="0"/>
                </a:moveTo>
                <a:lnTo>
                  <a:pt x="3613683" y="0"/>
                </a:lnTo>
                <a:lnTo>
                  <a:pt x="3613683" y="5953774"/>
                </a:lnTo>
                <a:lnTo>
                  <a:pt x="0" y="59537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993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481096" y="3946086"/>
            <a:ext cx="3948976" cy="163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Directions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828563" y="2023242"/>
            <a:ext cx="5139841" cy="2819922"/>
            <a:chOff x="0" y="0"/>
            <a:chExt cx="1052050" cy="5771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427347" y="2556692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403409" y="2515656"/>
            <a:ext cx="1011607" cy="10116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828563" y="5443836"/>
            <a:ext cx="5139841" cy="2819922"/>
            <a:chOff x="0" y="0"/>
            <a:chExt cx="1052050" cy="57719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427347" y="5977286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403409" y="5936250"/>
            <a:ext cx="1011607" cy="10116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2721737" y="2875931"/>
            <a:ext cx="374951" cy="291056"/>
          </a:xfrm>
          <a:custGeom>
            <a:avLst/>
            <a:gdLst/>
            <a:ahLst/>
            <a:cxnLst/>
            <a:rect r="r" b="b" t="t" l="l"/>
            <a:pathLst>
              <a:path h="291056" w="374951">
                <a:moveTo>
                  <a:pt x="0" y="0"/>
                </a:moveTo>
                <a:lnTo>
                  <a:pt x="374951" y="0"/>
                </a:lnTo>
                <a:lnTo>
                  <a:pt x="374951" y="291056"/>
                </a:lnTo>
                <a:lnTo>
                  <a:pt x="0" y="29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731638" y="6262189"/>
            <a:ext cx="355150" cy="359728"/>
          </a:xfrm>
          <a:custGeom>
            <a:avLst/>
            <a:gdLst/>
            <a:ahLst/>
            <a:cxnLst/>
            <a:rect r="r" b="b" t="t" l="l"/>
            <a:pathLst>
              <a:path h="359728" w="355150">
                <a:moveTo>
                  <a:pt x="0" y="0"/>
                </a:moveTo>
                <a:lnTo>
                  <a:pt x="355149" y="0"/>
                </a:lnTo>
                <a:lnTo>
                  <a:pt x="355149" y="359728"/>
                </a:lnTo>
                <a:lnTo>
                  <a:pt x="0" y="359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801947" y="2504924"/>
            <a:ext cx="1307274" cy="1324127"/>
          </a:xfrm>
          <a:custGeom>
            <a:avLst/>
            <a:gdLst/>
            <a:ahLst/>
            <a:cxnLst/>
            <a:rect r="r" b="b" t="t" l="l"/>
            <a:pathLst>
              <a:path h="1324127" w="1307274">
                <a:moveTo>
                  <a:pt x="0" y="0"/>
                </a:moveTo>
                <a:lnTo>
                  <a:pt x="1307275" y="0"/>
                </a:lnTo>
                <a:lnTo>
                  <a:pt x="1307275" y="1324127"/>
                </a:lnTo>
                <a:lnTo>
                  <a:pt x="0" y="13241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851178" y="2799731"/>
            <a:ext cx="206329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b="true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User profiles and history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851178" y="5901086"/>
            <a:ext cx="2063297" cy="129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b="true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Additional language support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612823" y="5901086"/>
            <a:ext cx="2046094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b="true" sz="24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Service 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437855" y="2738982"/>
            <a:ext cx="2754945" cy="0"/>
          </a:xfrm>
          <a:prstGeom prst="line">
            <a:avLst/>
          </a:prstGeom>
          <a:ln cap="flat" w="28575">
            <a:solidFill>
              <a:srgbClr val="6B737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192800" y="2629811"/>
            <a:ext cx="218342" cy="21834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028295" y="-2149242"/>
            <a:ext cx="14585483" cy="1458548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616796" y="-529054"/>
            <a:ext cx="12531371" cy="12515707"/>
          </a:xfrm>
          <a:custGeom>
            <a:avLst/>
            <a:gdLst/>
            <a:ahLst/>
            <a:cxnLst/>
            <a:rect r="r" b="b" t="t" l="l"/>
            <a:pathLst>
              <a:path h="12515707" w="12531371">
                <a:moveTo>
                  <a:pt x="0" y="0"/>
                </a:moveTo>
                <a:lnTo>
                  <a:pt x="12531370" y="0"/>
                </a:lnTo>
                <a:lnTo>
                  <a:pt x="12531370" y="12515706"/>
                </a:lnTo>
                <a:lnTo>
                  <a:pt x="0" y="1251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3908961" y="-1029908"/>
            <a:ext cx="12346817" cy="1234681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648889" y="3494592"/>
            <a:ext cx="2481192" cy="1128942"/>
          </a:xfrm>
          <a:custGeom>
            <a:avLst/>
            <a:gdLst/>
            <a:ahLst/>
            <a:cxnLst/>
            <a:rect r="r" b="b" t="t" l="l"/>
            <a:pathLst>
              <a:path h="1128942" w="2481192">
                <a:moveTo>
                  <a:pt x="0" y="0"/>
                </a:moveTo>
                <a:lnTo>
                  <a:pt x="2481192" y="0"/>
                </a:lnTo>
                <a:lnTo>
                  <a:pt x="2481192" y="1128942"/>
                </a:lnTo>
                <a:lnTo>
                  <a:pt x="0" y="1128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04788" y="4621483"/>
            <a:ext cx="3948976" cy="163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Cloud Deployment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628328" y="4059063"/>
            <a:ext cx="7151835" cy="4183823"/>
          </a:xfrm>
          <a:custGeom>
            <a:avLst/>
            <a:gdLst/>
            <a:ahLst/>
            <a:cxnLst/>
            <a:rect r="r" b="b" t="t" l="l"/>
            <a:pathLst>
              <a:path h="4183823" w="7151835">
                <a:moveTo>
                  <a:pt x="0" y="0"/>
                </a:moveTo>
                <a:lnTo>
                  <a:pt x="7151834" y="0"/>
                </a:lnTo>
                <a:lnTo>
                  <a:pt x="7151834" y="4183823"/>
                </a:lnTo>
                <a:lnTo>
                  <a:pt x="0" y="41838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916592" y="3466017"/>
            <a:ext cx="8213725" cy="338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  <a:spcBef>
                <a:spcPct val="0"/>
              </a:spcBef>
            </a:pPr>
            <a:r>
              <a:rPr lang="en-US" b="true" sz="2067">
                <a:solidFill>
                  <a:srgbClr val="3A6AD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GitHub → Cloud Build → Artifact Registry → Cloud Run pipeline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02224" y="-6441776"/>
            <a:ext cx="12883553" cy="1288355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949019" y="-5010643"/>
            <a:ext cx="11069128" cy="11055291"/>
          </a:xfrm>
          <a:custGeom>
            <a:avLst/>
            <a:gdLst/>
            <a:ahLst/>
            <a:cxnLst/>
            <a:rect r="r" b="b" t="t" l="l"/>
            <a:pathLst>
              <a:path h="11055291" w="11069128">
                <a:moveTo>
                  <a:pt x="0" y="0"/>
                </a:moveTo>
                <a:lnTo>
                  <a:pt x="11069128" y="0"/>
                </a:lnTo>
                <a:lnTo>
                  <a:pt x="11069128" y="11055291"/>
                </a:lnTo>
                <a:lnTo>
                  <a:pt x="0" y="11055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690946" y="-5344580"/>
            <a:ext cx="10906108" cy="1090610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2695" y="2879531"/>
            <a:ext cx="4582611" cy="82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b="true" sz="4560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Live Demo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490363" y="1438369"/>
            <a:ext cx="1307274" cy="1324127"/>
          </a:xfrm>
          <a:custGeom>
            <a:avLst/>
            <a:gdLst/>
            <a:ahLst/>
            <a:cxnLst/>
            <a:rect r="r" b="b" t="t" l="l"/>
            <a:pathLst>
              <a:path h="1324127" w="1307274">
                <a:moveTo>
                  <a:pt x="0" y="0"/>
                </a:moveTo>
                <a:lnTo>
                  <a:pt x="1307274" y="0"/>
                </a:lnTo>
                <a:lnTo>
                  <a:pt x="1307274" y="1324127"/>
                </a:lnTo>
                <a:lnTo>
                  <a:pt x="0" y="1324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596695" y="6866356"/>
            <a:ext cx="2063297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b="true" sz="24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Service 02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574080" y="6942556"/>
            <a:ext cx="5139841" cy="2819922"/>
            <a:chOff x="0" y="0"/>
            <a:chExt cx="1052050" cy="5771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52050" cy="577197"/>
            </a:xfrm>
            <a:custGeom>
              <a:avLst/>
              <a:gdLst/>
              <a:ahLst/>
              <a:cxnLst/>
              <a:rect r="r" b="b" t="t" l="l"/>
              <a:pathLst>
                <a:path h="577197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501884"/>
                  </a:lnTo>
                  <a:cubicBezTo>
                    <a:pt x="1052050" y="543478"/>
                    <a:pt x="1018332" y="577197"/>
                    <a:pt x="976737" y="577197"/>
                  </a:cubicBezTo>
                  <a:lnTo>
                    <a:pt x="75313" y="577197"/>
                  </a:lnTo>
                  <a:cubicBezTo>
                    <a:pt x="33719" y="577197"/>
                    <a:pt x="0" y="543478"/>
                    <a:pt x="0" y="501884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052050" cy="615297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1085314" y="6513215"/>
            <a:ext cx="1257213" cy="1225211"/>
          </a:xfrm>
          <a:custGeom>
            <a:avLst/>
            <a:gdLst/>
            <a:ahLst/>
            <a:cxnLst/>
            <a:rect r="r" b="b" t="t" l="l"/>
            <a:pathLst>
              <a:path h="1225211" w="1257213">
                <a:moveTo>
                  <a:pt x="0" y="0"/>
                </a:moveTo>
                <a:lnTo>
                  <a:pt x="1257213" y="0"/>
                </a:lnTo>
                <a:lnTo>
                  <a:pt x="1257213" y="1225211"/>
                </a:lnTo>
                <a:lnTo>
                  <a:pt x="0" y="12252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930266" y="6942556"/>
            <a:ext cx="2427468" cy="2444050"/>
          </a:xfrm>
          <a:custGeom>
            <a:avLst/>
            <a:gdLst/>
            <a:ahLst/>
            <a:cxnLst/>
            <a:rect r="r" b="b" t="t" l="l"/>
            <a:pathLst>
              <a:path h="2444050" w="2427468">
                <a:moveTo>
                  <a:pt x="0" y="0"/>
                </a:moveTo>
                <a:lnTo>
                  <a:pt x="2427468" y="0"/>
                </a:lnTo>
                <a:lnTo>
                  <a:pt x="2427468" y="2444051"/>
                </a:lnTo>
                <a:lnTo>
                  <a:pt x="0" y="24440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644" t="-8194" r="-9413" b="-3794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DAGmtL9B_eQ</dc:identifier>
  <dcterms:modified xsi:type="dcterms:W3CDTF">2011-08-01T06:04:30Z</dcterms:modified>
  <cp:revision>1</cp:revision>
  <dc:title>Blue White Modern Pitch Deck Presentation</dc:title>
</cp:coreProperties>
</file>