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8288000" cy="10287000"/>
  <p:notesSz cx="6858000" cy="9144000"/>
  <p:embeddedFontLst>
    <p:embeddedFont>
      <p:font typeface="DM Sans Italics" charset="1" panose="00000000000000000000"/>
      <p:regular r:id="rId68"/>
    </p:embeddedFont>
    <p:embeddedFont>
      <p:font typeface="Now Bold" charset="1" panose="00000800000000000000"/>
      <p:regular r:id="rId69"/>
    </p:embeddedFont>
    <p:embeddedFont>
      <p:font typeface="Canva Sans Bold Italics" charset="1" panose="020B0803030501040103"/>
      <p:regular r:id="rId70"/>
    </p:embeddedFont>
    <p:embeddedFont>
      <p:font typeface="Canva Sans" charset="1" panose="020B0503030501040103"/>
      <p:regular r:id="rId71"/>
    </p:embeddedFont>
    <p:embeddedFont>
      <p:font typeface="DM Sans Bold" charset="1" panose="00000000000000000000"/>
      <p:regular r:id="rId72"/>
    </p:embeddedFont>
    <p:embeddedFont>
      <p:font typeface="Canva Sans Bold" charset="1" panose="020B0803030501040103"/>
      <p:regular r:id="rId73"/>
    </p:embeddedFont>
    <p:embeddedFont>
      <p:font typeface="DM Sans" charset="1" panose="00000000000000000000"/>
      <p:regular r:id="rId74"/>
    </p:embeddedFont>
    <p:embeddedFont>
      <p:font typeface="Garet" charset="1" panose="00000000000000000000"/>
      <p:regular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fonts/font68.fntdata" Type="http://schemas.openxmlformats.org/officeDocument/2006/relationships/font"/><Relationship Id="rId69" Target="fonts/font69.fntdata" Type="http://schemas.openxmlformats.org/officeDocument/2006/relationships/font"/><Relationship Id="rId7" Target="slides/slide2.xml" Type="http://schemas.openxmlformats.org/officeDocument/2006/relationships/slide"/><Relationship Id="rId70" Target="fonts/font70.fntdata" Type="http://schemas.openxmlformats.org/officeDocument/2006/relationships/font"/><Relationship Id="rId71" Target="fonts/font71.fntdata" Type="http://schemas.openxmlformats.org/officeDocument/2006/relationships/font"/><Relationship Id="rId72" Target="fonts/font72.fntdata" Type="http://schemas.openxmlformats.org/officeDocument/2006/relationships/font"/><Relationship Id="rId73" Target="fonts/font73.fntdata" Type="http://schemas.openxmlformats.org/officeDocument/2006/relationships/font"/><Relationship Id="rId74" Target="fonts/font74.fntdata" Type="http://schemas.openxmlformats.org/officeDocument/2006/relationships/font"/><Relationship Id="rId75" Target="fonts/font75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jpe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jpe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668644" y="966566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9783" t="0" r="-9783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73748" y="1146060"/>
            <a:ext cx="846187" cy="981086"/>
          </a:xfrm>
          <a:custGeom>
            <a:avLst/>
            <a:gdLst/>
            <a:ahLst/>
            <a:cxnLst/>
            <a:rect r="r" b="b" t="t" l="l"/>
            <a:pathLst>
              <a:path h="981086" w="846187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3748" y="7036704"/>
            <a:ext cx="7913921" cy="46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 i="true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Mehdar Saggaf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98623" y="1245875"/>
            <a:ext cx="2126388" cy="79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545" i="true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SDA</a:t>
            </a:r>
          </a:p>
          <a:p>
            <a:pPr algn="l">
              <a:lnSpc>
                <a:spcPts val="3131"/>
              </a:lnSpc>
            </a:pPr>
            <a:r>
              <a:rPr lang="en-US" sz="2545" i="true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Academy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73748" y="3625154"/>
            <a:ext cx="10959085" cy="3431340"/>
            <a:chOff x="0" y="0"/>
            <a:chExt cx="14612113" cy="457511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14612113" cy="2312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568"/>
                </a:lnSpc>
              </a:pPr>
              <a:r>
                <a:rPr lang="en-US" sz="11306" b="true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SMART TUBE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273183"/>
              <a:ext cx="12879916" cy="2301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568"/>
                </a:lnSpc>
              </a:pPr>
              <a:r>
                <a:rPr lang="en-US" sz="11306" b="true">
                  <a:solidFill>
                    <a:srgbClr val="56AEFF"/>
                  </a:solidFill>
                  <a:latin typeface="Now Bold"/>
                  <a:ea typeface="Now Bold"/>
                  <a:cs typeface="Now Bold"/>
                  <a:sym typeface="Now Bold"/>
                </a:rPr>
                <a:t>ASSISTANT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1351651" y="1028700"/>
            <a:ext cx="9340076" cy="163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3"/>
              </a:lnSpc>
              <a:spcBef>
                <a:spcPct val="0"/>
              </a:spcBef>
            </a:pPr>
            <a:r>
              <a:rPr lang="en-US" b="true" sz="10735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PAIN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767350" y="2907054"/>
            <a:ext cx="1337391" cy="5733068"/>
            <a:chOff x="0" y="0"/>
            <a:chExt cx="1783188" cy="76440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5104740" y="2840379"/>
            <a:ext cx="120905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waste a lot of time watching full videos to find important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1351651" y="1028700"/>
            <a:ext cx="9340076" cy="163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3"/>
              </a:lnSpc>
              <a:spcBef>
                <a:spcPct val="0"/>
              </a:spcBef>
            </a:pPr>
            <a:r>
              <a:rPr lang="en-US" b="true" sz="10735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PAIN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767350" y="2907054"/>
            <a:ext cx="1337391" cy="5733068"/>
            <a:chOff x="0" y="0"/>
            <a:chExt cx="1783188" cy="76440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5104740" y="2840379"/>
            <a:ext cx="120905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waste a lot of time watching full videos to find important information.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04740" y="4563110"/>
            <a:ext cx="120905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Taking notes manually is tiring and slow.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1351651" y="1028700"/>
            <a:ext cx="9340076" cy="163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3"/>
              </a:lnSpc>
              <a:spcBef>
                <a:spcPct val="0"/>
              </a:spcBef>
            </a:pPr>
            <a:r>
              <a:rPr lang="en-US" b="true" sz="10735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PAIN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767350" y="2907054"/>
            <a:ext cx="1337391" cy="5733068"/>
            <a:chOff x="0" y="0"/>
            <a:chExt cx="1783188" cy="76440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5104740" y="2840379"/>
            <a:ext cx="120905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waste a lot of time watching full videos to find important information.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04740" y="4563110"/>
            <a:ext cx="120905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Taking notes manually is tiring and slow.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04740" y="6316039"/>
            <a:ext cx="120905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it’s hard to study efficiently without fast summaries.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1351651" y="1028700"/>
            <a:ext cx="9340076" cy="163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3"/>
              </a:lnSpc>
              <a:spcBef>
                <a:spcPct val="0"/>
              </a:spcBef>
            </a:pPr>
            <a:r>
              <a:rPr lang="en-US" b="true" sz="10735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PAIN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767350" y="2907054"/>
            <a:ext cx="1337391" cy="5733068"/>
            <a:chOff x="0" y="0"/>
            <a:chExt cx="1783188" cy="76440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5104740" y="2840379"/>
            <a:ext cx="120905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waste a lot of time watching full videos to find important information.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04740" y="4563110"/>
            <a:ext cx="120905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Taking notes manually is tiring and slow.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04740" y="6316039"/>
            <a:ext cx="120905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it’s hard to study efficiently without fast summaries.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04740" y="7690534"/>
            <a:ext cx="120905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need a way to ask questions about the video content directly.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50321" y="4250924"/>
            <a:ext cx="3387357" cy="1785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004"/>
              </a:lnSpc>
              <a:spcBef>
                <a:spcPct val="0"/>
              </a:spcBef>
            </a:pPr>
            <a:r>
              <a:rPr lang="en-US" b="true" sz="1167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AIM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33666" y="4484573"/>
            <a:ext cx="957654" cy="4105228"/>
            <a:chOff x="0" y="0"/>
            <a:chExt cx="1276872" cy="547363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276872" cy="959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13"/>
                </a:lnSpc>
                <a:spcBef>
                  <a:spcPct val="0"/>
                </a:spcBef>
              </a:pPr>
              <a:r>
                <a:rPr lang="en-US" b="true" sz="4357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55026"/>
              <a:ext cx="1276872" cy="959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13"/>
                </a:lnSpc>
                <a:spcBef>
                  <a:spcPct val="0"/>
                </a:spcBef>
              </a:pPr>
              <a:r>
                <a:rPr lang="en-US" b="true" sz="4357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83034"/>
              <a:ext cx="1276872" cy="959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13"/>
                </a:lnSpc>
                <a:spcBef>
                  <a:spcPct val="0"/>
                </a:spcBef>
              </a:pPr>
              <a:r>
                <a:rPr lang="en-US" b="true" sz="4357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514260"/>
              <a:ext cx="1276872" cy="959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13"/>
                </a:lnSpc>
                <a:spcBef>
                  <a:spcPct val="0"/>
                </a:spcBef>
              </a:pPr>
              <a:r>
                <a:rPr lang="en-US" b="true" sz="4357">
                  <a:solidFill>
                    <a:srgbClr val="051D4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H="true" flipV="true">
              <a:off x="289660" y="1352075"/>
              <a:ext cx="781494" cy="0"/>
            </a:xfrm>
            <a:prstGeom prst="line">
              <a:avLst/>
            </a:prstGeom>
            <a:ln cap="flat" w="63500">
              <a:solidFill>
                <a:srgbClr val="051D4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205718" y="2865695"/>
              <a:ext cx="781494" cy="0"/>
            </a:xfrm>
            <a:prstGeom prst="line">
              <a:avLst/>
            </a:prstGeom>
            <a:ln cap="flat" w="63500">
              <a:solidFill>
                <a:srgbClr val="051D4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205718" y="4382103"/>
              <a:ext cx="781494" cy="0"/>
            </a:xfrm>
            <a:prstGeom prst="line">
              <a:avLst/>
            </a:prstGeom>
            <a:ln cap="flat" w="63500">
              <a:solidFill>
                <a:srgbClr val="051D4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6547" y="1028700"/>
            <a:ext cx="2626178" cy="13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57"/>
              </a:lnSpc>
              <a:spcBef>
                <a:spcPct val="0"/>
              </a:spcBef>
            </a:pPr>
            <a:r>
              <a:rPr lang="en-US" b="true" sz="9048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AIM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76118" y="3046605"/>
            <a:ext cx="1337391" cy="5733068"/>
            <a:chOff x="0" y="0"/>
            <a:chExt cx="1783188" cy="76440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4313509" y="3302903"/>
            <a:ext cx="111041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users time by summarizing long YouTube videos.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6547" y="1028700"/>
            <a:ext cx="2626178" cy="13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57"/>
              </a:lnSpc>
              <a:spcBef>
                <a:spcPct val="0"/>
              </a:spcBef>
            </a:pPr>
            <a:r>
              <a:rPr lang="en-US" b="true" sz="9048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AIM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76118" y="3046605"/>
            <a:ext cx="1337391" cy="5733068"/>
            <a:chOff x="0" y="0"/>
            <a:chExt cx="1783188" cy="76440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4313509" y="3302903"/>
            <a:ext cx="111041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users time by summarizing long YouTube videos.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3509" y="4519930"/>
            <a:ext cx="1296667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 stu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dent study better with organized, educational summaries.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6547" y="1028700"/>
            <a:ext cx="2626178" cy="13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57"/>
              </a:lnSpc>
              <a:spcBef>
                <a:spcPct val="0"/>
              </a:spcBef>
            </a:pPr>
            <a:r>
              <a:rPr lang="en-US" b="true" sz="9048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AIM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76118" y="3046605"/>
            <a:ext cx="1337391" cy="5733068"/>
            <a:chOff x="0" y="0"/>
            <a:chExt cx="1783188" cy="76440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4313509" y="3302903"/>
            <a:ext cx="111041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users time by summarizing long YouTube videos.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3509" y="4519930"/>
            <a:ext cx="1296667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 stu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dent study better with organized, educational summaries.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13509" y="6058919"/>
            <a:ext cx="1502246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 users to ask questions and get instant answers based on the video.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6547" y="1028700"/>
            <a:ext cx="2626178" cy="13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57"/>
              </a:lnSpc>
              <a:spcBef>
                <a:spcPct val="0"/>
              </a:spcBef>
            </a:pPr>
            <a:r>
              <a:rPr lang="en-US" b="true" sz="9048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AIM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76118" y="3046605"/>
            <a:ext cx="1337391" cy="5733068"/>
            <a:chOff x="0" y="0"/>
            <a:chExt cx="1783188" cy="76440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56AE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56AE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4313509" y="3302903"/>
            <a:ext cx="111041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users time by summarizing long YouTube videos.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3509" y="4519930"/>
            <a:ext cx="1296667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 stu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dent study better with organized, educational summaries.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13509" y="6058919"/>
            <a:ext cx="1502246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 users to ask questions and get instant answers based on the video.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13509" y="7877559"/>
            <a:ext cx="128741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Offer 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downloadable summaries for offline study (PDF format).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8127303"/>
            <a:ext cx="1802889" cy="1802889"/>
          </a:xfrm>
          <a:custGeom>
            <a:avLst/>
            <a:gdLst/>
            <a:ahLst/>
            <a:cxnLst/>
            <a:rect r="r" b="b" t="t" l="l"/>
            <a:pathLst>
              <a:path h="1802889" w="1802889">
                <a:moveTo>
                  <a:pt x="0" y="0"/>
                </a:moveTo>
                <a:lnTo>
                  <a:pt x="1802889" y="0"/>
                </a:lnTo>
                <a:lnTo>
                  <a:pt x="1802889" y="1802889"/>
                </a:lnTo>
                <a:lnTo>
                  <a:pt x="0" y="18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3387" y="-1033334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19"/>
                </a:lnTo>
                <a:lnTo>
                  <a:pt x="0" y="2293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43050" y="-54747"/>
            <a:ext cx="2760734" cy="10341747"/>
            <a:chOff x="0" y="0"/>
            <a:chExt cx="727107" cy="27237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7107" cy="2723752"/>
            </a:xfrm>
            <a:custGeom>
              <a:avLst/>
              <a:gdLst/>
              <a:ahLst/>
              <a:cxnLst/>
              <a:rect r="r" b="b" t="t" l="l"/>
              <a:pathLst>
                <a:path h="2723752" w="727107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911591" y="4274503"/>
            <a:ext cx="984359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Structure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50373" y="4274503"/>
            <a:ext cx="43872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28770" y="8627557"/>
            <a:ext cx="50417994" cy="8739029"/>
            <a:chOff x="0" y="0"/>
            <a:chExt cx="67223992" cy="11652039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3171781"/>
              <a:ext cx="66724882" cy="0"/>
            </a:xfrm>
            <a:prstGeom prst="line">
              <a:avLst/>
            </a:prstGeom>
            <a:ln cap="flat" w="234947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1282204" y="0"/>
              <a:ext cx="5628655" cy="56286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6063899" y="0"/>
              <a:ext cx="5628655" cy="56286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845595" y="0"/>
              <a:ext cx="5628655" cy="56286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5627291" y="0"/>
              <a:ext cx="5628655" cy="56286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0408987" y="0"/>
              <a:ext cx="5628655" cy="562865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456B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60398" y="6786698"/>
              <a:ext cx="3672267" cy="2302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4BD1F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5804544" y="6609183"/>
              <a:ext cx="614736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Aim of</a:t>
              </a:r>
            </a:p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8972606" y="6882687"/>
              <a:ext cx="9374633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145DA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Structure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860461" y="6882687"/>
              <a:ext cx="1316231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Deployment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9222637" y="6609183"/>
              <a:ext cx="8001355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Future Goals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00687" y="257175"/>
            <a:ext cx="7886626" cy="1543050"/>
            <a:chOff x="0" y="0"/>
            <a:chExt cx="10515502" cy="20574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515502" cy="2057400"/>
              <a:chOff x="0" y="0"/>
              <a:chExt cx="2077136" cy="4064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08848" y="405553"/>
              <a:ext cx="889780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00687" y="257175"/>
            <a:ext cx="7886626" cy="1543050"/>
            <a:chOff x="0" y="0"/>
            <a:chExt cx="2077136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7136" cy="406400"/>
            </a:xfrm>
            <a:custGeom>
              <a:avLst/>
              <a:gdLst/>
              <a:ahLst/>
              <a:cxnLst/>
              <a:rect r="r" b="b" t="t" l="l"/>
              <a:pathLst>
                <a:path h="406400" w="2077136">
                  <a:moveTo>
                    <a:pt x="50064" y="0"/>
                  </a:moveTo>
                  <a:lnTo>
                    <a:pt x="2027072" y="0"/>
                  </a:lnTo>
                  <a:cubicBezTo>
                    <a:pt x="2054722" y="0"/>
                    <a:pt x="2077136" y="22415"/>
                    <a:pt x="2077136" y="50064"/>
                  </a:cubicBezTo>
                  <a:lnTo>
                    <a:pt x="2077136" y="356336"/>
                  </a:lnTo>
                  <a:cubicBezTo>
                    <a:pt x="2077136" y="369614"/>
                    <a:pt x="2071862" y="382348"/>
                    <a:pt x="2062473" y="391737"/>
                  </a:cubicBezTo>
                  <a:cubicBezTo>
                    <a:pt x="2053084" y="401125"/>
                    <a:pt x="2040350" y="406400"/>
                    <a:pt x="2027072" y="406400"/>
                  </a:cubicBezTo>
                  <a:lnTo>
                    <a:pt x="50064" y="406400"/>
                  </a:lnTo>
                  <a:cubicBezTo>
                    <a:pt x="36786" y="406400"/>
                    <a:pt x="24052" y="401125"/>
                    <a:pt x="14663" y="391737"/>
                  </a:cubicBezTo>
                  <a:cubicBezTo>
                    <a:pt x="5275" y="382348"/>
                    <a:pt x="0" y="369614"/>
                    <a:pt x="0" y="356336"/>
                  </a:cubicBezTo>
                  <a:lnTo>
                    <a:pt x="0" y="50064"/>
                  </a:lnTo>
                  <a:cubicBezTo>
                    <a:pt x="0" y="36786"/>
                    <a:pt x="5275" y="24052"/>
                    <a:pt x="14663" y="14663"/>
                  </a:cubicBezTo>
                  <a:cubicBezTo>
                    <a:pt x="24052" y="5275"/>
                    <a:pt x="36786" y="0"/>
                    <a:pt x="50064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077136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807323" y="537527"/>
            <a:ext cx="66733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SmartTube Assistant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22262" y="1800225"/>
            <a:ext cx="4155987" cy="2308344"/>
            <a:chOff x="0" y="0"/>
            <a:chExt cx="5541316" cy="3077792"/>
          </a:xfrm>
        </p:grpSpPr>
        <p:sp>
          <p:nvSpPr>
            <p:cNvPr name="AutoShape 9" id="9"/>
            <p:cNvSpPr/>
            <p:nvPr/>
          </p:nvSpPr>
          <p:spPr>
            <a:xfrm flipH="true">
              <a:off x="665229" y="0"/>
              <a:ext cx="4837987" cy="2029594"/>
            </a:xfrm>
            <a:prstGeom prst="line">
              <a:avLst/>
            </a:prstGeom>
            <a:ln cap="flat" w="76200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326164"/>
              <a:ext cx="1330457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2221183" y="1713094"/>
            <a:ext cx="3628490" cy="1609326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" id="5"/>
          <p:cNvGrpSpPr/>
          <p:nvPr/>
        </p:nvGrpSpPr>
        <p:grpSpPr>
          <a:xfrm rot="0">
            <a:off x="5200687" y="257175"/>
            <a:ext cx="7886626" cy="1543050"/>
            <a:chOff x="0" y="0"/>
            <a:chExt cx="207713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7136" cy="406400"/>
            </a:xfrm>
            <a:custGeom>
              <a:avLst/>
              <a:gdLst/>
              <a:ahLst/>
              <a:cxnLst/>
              <a:rect r="r" b="b" t="t" l="l"/>
              <a:pathLst>
                <a:path h="406400" w="2077136">
                  <a:moveTo>
                    <a:pt x="50064" y="0"/>
                  </a:moveTo>
                  <a:lnTo>
                    <a:pt x="2027072" y="0"/>
                  </a:lnTo>
                  <a:cubicBezTo>
                    <a:pt x="2054722" y="0"/>
                    <a:pt x="2077136" y="22415"/>
                    <a:pt x="2077136" y="50064"/>
                  </a:cubicBezTo>
                  <a:lnTo>
                    <a:pt x="2077136" y="356336"/>
                  </a:lnTo>
                  <a:cubicBezTo>
                    <a:pt x="2077136" y="369614"/>
                    <a:pt x="2071862" y="382348"/>
                    <a:pt x="2062473" y="391737"/>
                  </a:cubicBezTo>
                  <a:cubicBezTo>
                    <a:pt x="2053084" y="401125"/>
                    <a:pt x="2040350" y="406400"/>
                    <a:pt x="2027072" y="406400"/>
                  </a:cubicBezTo>
                  <a:lnTo>
                    <a:pt x="50064" y="406400"/>
                  </a:lnTo>
                  <a:cubicBezTo>
                    <a:pt x="36786" y="406400"/>
                    <a:pt x="24052" y="401125"/>
                    <a:pt x="14663" y="391737"/>
                  </a:cubicBezTo>
                  <a:cubicBezTo>
                    <a:pt x="5275" y="382348"/>
                    <a:pt x="0" y="369614"/>
                    <a:pt x="0" y="356336"/>
                  </a:cubicBezTo>
                  <a:lnTo>
                    <a:pt x="0" y="50064"/>
                  </a:lnTo>
                  <a:cubicBezTo>
                    <a:pt x="0" y="36786"/>
                    <a:pt x="5275" y="24052"/>
                    <a:pt x="14663" y="14663"/>
                  </a:cubicBezTo>
                  <a:cubicBezTo>
                    <a:pt x="24052" y="5275"/>
                    <a:pt x="36786" y="0"/>
                    <a:pt x="50064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077136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07323" y="537527"/>
            <a:ext cx="66733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SmartTube Assistant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2262" y="3528179"/>
            <a:ext cx="997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907329" y="1800225"/>
            <a:ext cx="0" cy="1522195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7524146" y="3528179"/>
            <a:ext cx="7663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Util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2221183" y="1713094"/>
            <a:ext cx="3628490" cy="1609326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" id="5"/>
          <p:cNvGrpSpPr/>
          <p:nvPr/>
        </p:nvGrpSpPr>
        <p:grpSpPr>
          <a:xfrm rot="0">
            <a:off x="5200687" y="257175"/>
            <a:ext cx="7886626" cy="1543050"/>
            <a:chOff x="0" y="0"/>
            <a:chExt cx="207713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7136" cy="406400"/>
            </a:xfrm>
            <a:custGeom>
              <a:avLst/>
              <a:gdLst/>
              <a:ahLst/>
              <a:cxnLst/>
              <a:rect r="r" b="b" t="t" l="l"/>
              <a:pathLst>
                <a:path h="406400" w="2077136">
                  <a:moveTo>
                    <a:pt x="50064" y="0"/>
                  </a:moveTo>
                  <a:lnTo>
                    <a:pt x="2027072" y="0"/>
                  </a:lnTo>
                  <a:cubicBezTo>
                    <a:pt x="2054722" y="0"/>
                    <a:pt x="2077136" y="22415"/>
                    <a:pt x="2077136" y="50064"/>
                  </a:cubicBezTo>
                  <a:lnTo>
                    <a:pt x="2077136" y="356336"/>
                  </a:lnTo>
                  <a:cubicBezTo>
                    <a:pt x="2077136" y="369614"/>
                    <a:pt x="2071862" y="382348"/>
                    <a:pt x="2062473" y="391737"/>
                  </a:cubicBezTo>
                  <a:cubicBezTo>
                    <a:pt x="2053084" y="401125"/>
                    <a:pt x="2040350" y="406400"/>
                    <a:pt x="2027072" y="406400"/>
                  </a:cubicBezTo>
                  <a:lnTo>
                    <a:pt x="50064" y="406400"/>
                  </a:lnTo>
                  <a:cubicBezTo>
                    <a:pt x="36786" y="406400"/>
                    <a:pt x="24052" y="401125"/>
                    <a:pt x="14663" y="391737"/>
                  </a:cubicBezTo>
                  <a:cubicBezTo>
                    <a:pt x="5275" y="382348"/>
                    <a:pt x="0" y="369614"/>
                    <a:pt x="0" y="356336"/>
                  </a:cubicBezTo>
                  <a:lnTo>
                    <a:pt x="0" y="50064"/>
                  </a:lnTo>
                  <a:cubicBezTo>
                    <a:pt x="0" y="36786"/>
                    <a:pt x="5275" y="24052"/>
                    <a:pt x="14663" y="14663"/>
                  </a:cubicBezTo>
                  <a:cubicBezTo>
                    <a:pt x="24052" y="5275"/>
                    <a:pt x="36786" y="0"/>
                    <a:pt x="50064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077136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07323" y="537527"/>
            <a:ext cx="66733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SmartTube Assistant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2262" y="3528179"/>
            <a:ext cx="997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907329" y="1800225"/>
            <a:ext cx="0" cy="1522195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7524146" y="3528179"/>
            <a:ext cx="7663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Util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443725" y="1800225"/>
            <a:ext cx="0" cy="1522195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9698593" y="3528179"/>
            <a:ext cx="14902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App.py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2262" y="257175"/>
            <a:ext cx="15530401" cy="3851394"/>
            <a:chOff x="0" y="0"/>
            <a:chExt cx="20707201" cy="5135192"/>
          </a:xfrm>
        </p:grpSpPr>
        <p:sp>
          <p:nvSpPr>
            <p:cNvPr name="AutoShape 5" id="5"/>
            <p:cNvSpPr/>
            <p:nvPr/>
          </p:nvSpPr>
          <p:spPr>
            <a:xfrm flipH="true">
              <a:off x="665229" y="2057400"/>
              <a:ext cx="4837987" cy="2029594"/>
            </a:xfrm>
            <a:prstGeom prst="line">
              <a:avLst/>
            </a:prstGeom>
            <a:ln cap="flat" w="76200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4637900" y="0"/>
              <a:ext cx="10515502" cy="2057400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446748" y="405553"/>
              <a:ext cx="889780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383564"/>
              <a:ext cx="1330457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8246755" y="2057400"/>
              <a:ext cx="0" cy="2029594"/>
            </a:xfrm>
            <a:prstGeom prst="line">
              <a:avLst/>
            </a:prstGeom>
            <a:ln cap="flat" w="76200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7735845" y="4383564"/>
              <a:ext cx="102182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11628618" y="2057400"/>
              <a:ext cx="0" cy="2029594"/>
            </a:xfrm>
            <a:prstGeom prst="line">
              <a:avLst/>
            </a:prstGeom>
            <a:ln cap="flat" w="76200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0635108" y="4383564"/>
              <a:ext cx="198702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14382654" y="2057400"/>
              <a:ext cx="4970036" cy="2241456"/>
            </a:xfrm>
            <a:prstGeom prst="line">
              <a:avLst/>
            </a:prstGeom>
            <a:ln cap="flat" w="76200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17800224" y="4383564"/>
              <a:ext cx="2906977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93717" y="-5893980"/>
            <a:ext cx="41028884" cy="10174780"/>
            <a:chOff x="0" y="0"/>
            <a:chExt cx="54705179" cy="13566373"/>
          </a:xfrm>
        </p:grpSpPr>
        <p:sp>
          <p:nvSpPr>
            <p:cNvPr name="AutoShape 5" id="5"/>
            <p:cNvSpPr/>
            <p:nvPr/>
          </p:nvSpPr>
          <p:spPr>
            <a:xfrm flipH="true">
              <a:off x="1757430" y="5435328"/>
              <a:ext cx="12781203" cy="5361868"/>
            </a:xfrm>
            <a:prstGeom prst="line">
              <a:avLst/>
            </a:prstGeom>
            <a:ln cap="flat" w="20130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2252605" y="0"/>
              <a:ext cx="27780307" cy="5435328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4389454" y="1056344"/>
              <a:ext cx="23506608" cy="3055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32"/>
                </a:lnSpc>
              </a:pPr>
              <a:r>
                <a:rPr lang="en-US" sz="137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85384"/>
              <a:ext cx="3514860" cy="1980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75"/>
                </a:lnSpc>
              </a:pPr>
              <a:r>
                <a:rPr lang="en-US" sz="898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1786635" y="5435328"/>
              <a:ext cx="0" cy="5361868"/>
            </a:xfrm>
            <a:prstGeom prst="line">
              <a:avLst/>
            </a:prstGeom>
            <a:ln cap="flat" w="20130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0436890" y="11585384"/>
              <a:ext cx="2699491" cy="1980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75"/>
                </a:lnSpc>
              </a:pPr>
              <a:r>
                <a:rPr lang="en-US" sz="898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0720986" y="5435328"/>
              <a:ext cx="0" cy="5361868"/>
            </a:xfrm>
            <a:prstGeom prst="line">
              <a:avLst/>
            </a:prstGeom>
            <a:ln cap="flat" w="20130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8096287" y="11585384"/>
              <a:ext cx="5249398" cy="1980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75"/>
                </a:lnSpc>
              </a:pPr>
              <a:r>
                <a:rPr lang="en-US" sz="898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7996717" y="5435328"/>
              <a:ext cx="13130055" cy="5921576"/>
            </a:xfrm>
            <a:prstGeom prst="line">
              <a:avLst/>
            </a:prstGeom>
            <a:ln cap="flat" w="20130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7025401" y="11585384"/>
              <a:ext cx="7679778" cy="1980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75"/>
                </a:lnSpc>
              </a:pPr>
              <a:r>
                <a:rPr lang="en-US" sz="898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993717" y="4513580"/>
            <a:ext cx="760779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-Store The Data Using Chroma DB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98765" y="5760029"/>
            <a:ext cx="349885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Video_Audio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Summary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Transcrip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17215" y="442382"/>
            <a:ext cx="16142085" cy="4003086"/>
            <a:chOff x="0" y="0"/>
            <a:chExt cx="21522780" cy="5337448"/>
          </a:xfrm>
        </p:grpSpPr>
        <p:sp>
          <p:nvSpPr>
            <p:cNvPr name="AutoShape 5" id="5"/>
            <p:cNvSpPr/>
            <p:nvPr/>
          </p:nvSpPr>
          <p:spPr>
            <a:xfrm flipH="true">
              <a:off x="691430" y="2138433"/>
              <a:ext cx="5028537" cy="2109532"/>
            </a:xfrm>
            <a:prstGeom prst="line">
              <a:avLst/>
            </a:prstGeom>
            <a:ln cap="flat" w="7920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4820569" y="0"/>
              <a:ext cx="10929668" cy="2138433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661275" y="415753"/>
              <a:ext cx="9248257" cy="1202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66"/>
                </a:lnSpc>
              </a:pPr>
              <a:r>
                <a:rPr lang="en-US" sz="5404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558842"/>
              <a:ext cx="1382859" cy="77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</a:pPr>
              <a:r>
                <a:rPr lang="en-US" sz="353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8571564" y="2138433"/>
              <a:ext cx="0" cy="2109532"/>
            </a:xfrm>
            <a:prstGeom prst="line">
              <a:avLst/>
            </a:prstGeom>
            <a:ln cap="flat" w="7920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8040531" y="4558842"/>
              <a:ext cx="1062067" cy="77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</a:pPr>
              <a:r>
                <a:rPr lang="en-US" sz="353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12086626" y="2138433"/>
              <a:ext cx="0" cy="2109532"/>
            </a:xfrm>
            <a:prstGeom prst="line">
              <a:avLst/>
            </a:prstGeom>
            <a:ln cap="flat" w="7920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1053985" y="4558842"/>
              <a:ext cx="2065282" cy="77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</a:pPr>
              <a:r>
                <a:rPr lang="en-US" sz="353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14949132" y="2138433"/>
              <a:ext cx="5165787" cy="2329739"/>
            </a:xfrm>
            <a:prstGeom prst="line">
              <a:avLst/>
            </a:prstGeom>
            <a:ln cap="flat" w="7920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18501308" y="4558842"/>
              <a:ext cx="3021472" cy="77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</a:pPr>
              <a:r>
                <a:rPr lang="en-US" sz="353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86678" y="-7692467"/>
            <a:ext cx="47674151" cy="11822744"/>
            <a:chOff x="0" y="0"/>
            <a:chExt cx="63565534" cy="15763658"/>
          </a:xfrm>
        </p:grpSpPr>
        <p:sp>
          <p:nvSpPr>
            <p:cNvPr name="AutoShape 5" id="5"/>
            <p:cNvSpPr/>
            <p:nvPr/>
          </p:nvSpPr>
          <p:spPr>
            <a:xfrm flipH="true">
              <a:off x="2042073" y="6315664"/>
              <a:ext cx="14851318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237105" y="0"/>
              <a:ext cx="32279760" cy="6315664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720050" y="1232531"/>
              <a:ext cx="27313869" cy="354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47"/>
                </a:lnSpc>
              </a:pPr>
              <a:r>
                <a:rPr lang="en-US" sz="159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1011"/>
              <a:ext cx="4084146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315320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3746963" y="13461011"/>
              <a:ext cx="3136715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5696728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2646918" y="13461011"/>
              <a:ext cx="6099620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4150876" y="6315664"/>
              <a:ext cx="15256672" cy="6880668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4641897" y="13461011"/>
              <a:ext cx="8923638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442968"/>
            <a:ext cx="9139484" cy="1419457"/>
            <a:chOff x="0" y="0"/>
            <a:chExt cx="12185979" cy="189260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76200"/>
              <a:ext cx="4129395" cy="876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51107" indent="-425553" lvl="1">
                <a:lnSpc>
                  <a:spcPts val="5518"/>
                </a:lnSpc>
                <a:buFont typeface="Arial"/>
                <a:buChar char="•"/>
              </a:pPr>
              <a:r>
                <a:rPr lang="en-US" b="true" sz="3942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YouTube</a:t>
              </a:r>
              <a:r>
                <a:rPr lang="en-US" sz="394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59863" y="1096154"/>
              <a:ext cx="10926116" cy="796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71"/>
                </a:lnSpc>
              </a:pPr>
              <a:r>
                <a:rPr lang="en-US" sz="362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audio from Youtube video.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86678" y="-7692467"/>
            <a:ext cx="47674151" cy="11822744"/>
            <a:chOff x="0" y="0"/>
            <a:chExt cx="63565534" cy="15763658"/>
          </a:xfrm>
        </p:grpSpPr>
        <p:sp>
          <p:nvSpPr>
            <p:cNvPr name="AutoShape 5" id="5"/>
            <p:cNvSpPr/>
            <p:nvPr/>
          </p:nvSpPr>
          <p:spPr>
            <a:xfrm flipH="true">
              <a:off x="2042073" y="6315664"/>
              <a:ext cx="14851318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237105" y="0"/>
              <a:ext cx="32279760" cy="6315664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720050" y="1232531"/>
              <a:ext cx="27313869" cy="354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47"/>
                </a:lnSpc>
              </a:pPr>
              <a:r>
                <a:rPr lang="en-US" sz="159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1011"/>
              <a:ext cx="4084146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315320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3746963" y="13461011"/>
              <a:ext cx="3136715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5696728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2646918" y="13461011"/>
              <a:ext cx="6099620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4150876" y="6315664"/>
              <a:ext cx="15256672" cy="6880668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4641897" y="13461011"/>
              <a:ext cx="8923638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442968"/>
            <a:ext cx="7180542" cy="1115213"/>
            <a:chOff x="0" y="0"/>
            <a:chExt cx="9574056" cy="148695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44307" cy="68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8682" indent="-334341" lvl="1">
                <a:lnSpc>
                  <a:spcPts val="4336"/>
                </a:lnSpc>
                <a:buFont typeface="Arial"/>
                <a:buChar char="•"/>
              </a:pPr>
              <a:r>
                <a:rPr lang="en-US" b="true" sz="309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YouTube</a:t>
              </a:r>
              <a:r>
                <a:rPr lang="en-US" sz="309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89826" y="865965"/>
              <a:ext cx="8584230" cy="620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84"/>
                </a:lnSpc>
              </a:pPr>
              <a:r>
                <a:rPr lang="en-US" sz="284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audio from Youtube video.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2721455"/>
            <a:ext cx="6439243" cy="1408821"/>
            <a:chOff x="0" y="0"/>
            <a:chExt cx="8585657" cy="187842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76200"/>
              <a:ext cx="5011987" cy="9092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86090" indent="-443045" lvl="1">
                <a:lnSpc>
                  <a:spcPts val="5745"/>
                </a:lnSpc>
                <a:buFont typeface="Arial"/>
                <a:buChar char="•"/>
              </a:pPr>
              <a:r>
                <a:rPr lang="en-US" b="true" sz="410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Whisper</a:t>
              </a:r>
              <a:r>
                <a:rPr lang="en-US" sz="4104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94816" y="1051978"/>
              <a:ext cx="8090841" cy="826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9"/>
                </a:lnSpc>
              </a:pPr>
              <a:r>
                <a:rPr lang="en-US" sz="377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Converts audio to text.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86678" y="-7692467"/>
            <a:ext cx="47674151" cy="11822744"/>
            <a:chOff x="0" y="0"/>
            <a:chExt cx="63565534" cy="15763658"/>
          </a:xfrm>
        </p:grpSpPr>
        <p:sp>
          <p:nvSpPr>
            <p:cNvPr name="AutoShape 5" id="5"/>
            <p:cNvSpPr/>
            <p:nvPr/>
          </p:nvSpPr>
          <p:spPr>
            <a:xfrm flipH="true">
              <a:off x="2042073" y="6315664"/>
              <a:ext cx="14851318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237105" y="0"/>
              <a:ext cx="32279760" cy="6315664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720050" y="1232531"/>
              <a:ext cx="27313869" cy="354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47"/>
                </a:lnSpc>
              </a:pPr>
              <a:r>
                <a:rPr lang="en-US" sz="159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1011"/>
              <a:ext cx="4084146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315320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3746963" y="13461011"/>
              <a:ext cx="3136715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5696728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2646918" y="13461011"/>
              <a:ext cx="6099620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4150876" y="6315664"/>
              <a:ext cx="15256672" cy="6880668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4641897" y="13461011"/>
              <a:ext cx="8923638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442968"/>
            <a:ext cx="7180542" cy="1115213"/>
            <a:chOff x="0" y="0"/>
            <a:chExt cx="9574056" cy="148695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44307" cy="68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8682" indent="-334341" lvl="1">
                <a:lnSpc>
                  <a:spcPts val="4336"/>
                </a:lnSpc>
                <a:buFont typeface="Arial"/>
                <a:buChar char="•"/>
              </a:pPr>
              <a:r>
                <a:rPr lang="en-US" b="true" sz="309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YouTube</a:t>
              </a:r>
              <a:r>
                <a:rPr lang="en-US" sz="309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89826" y="865965"/>
              <a:ext cx="8584230" cy="620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84"/>
                </a:lnSpc>
              </a:pPr>
              <a:r>
                <a:rPr lang="en-US" sz="284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audio from Youtube video.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2721455"/>
            <a:ext cx="5097257" cy="1115213"/>
            <a:chOff x="0" y="0"/>
            <a:chExt cx="6796343" cy="148695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3967452" cy="7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01422" indent="-350711" lvl="1">
                <a:lnSpc>
                  <a:spcPts val="4548"/>
                </a:lnSpc>
                <a:buFont typeface="Arial"/>
                <a:buChar char="•"/>
              </a:pPr>
              <a:r>
                <a:rPr lang="en-US" b="true" sz="324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Whisper</a:t>
              </a:r>
              <a:r>
                <a:rPr lang="en-US" sz="324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91693" y="828367"/>
              <a:ext cx="6404650" cy="658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9"/>
                </a:lnSpc>
              </a:pPr>
              <a:r>
                <a:rPr lang="en-US" sz="298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Converts audio to text.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04528" y="4130276"/>
            <a:ext cx="6425745" cy="1386796"/>
            <a:chOff x="0" y="0"/>
            <a:chExt cx="8567660" cy="184906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8567660" cy="907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94200" indent="-447100" lvl="1">
                <a:lnSpc>
                  <a:spcPts val="5798"/>
                </a:lnSpc>
                <a:buFont typeface="Arial"/>
                <a:buChar char="•"/>
              </a:pPr>
              <a:r>
                <a:rPr lang="en-US" b="true" sz="414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Agent Memory Chain: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006131"/>
              <a:ext cx="8567660" cy="842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8"/>
                </a:lnSpc>
              </a:pPr>
              <a:r>
                <a:rPr lang="en-US" sz="380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Saves chat history.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034"/>
            <a:ext cx="3473815" cy="123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8"/>
              </a:lnSpc>
            </a:pPr>
            <a:r>
              <a:rPr lang="en-US" b="true" sz="7284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54465" y="1911903"/>
            <a:ext cx="50417994" cy="8739029"/>
            <a:chOff x="0" y="0"/>
            <a:chExt cx="67223992" cy="11652039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3171781"/>
              <a:ext cx="66724882" cy="0"/>
            </a:xfrm>
            <a:prstGeom prst="line">
              <a:avLst/>
            </a:prstGeom>
            <a:ln cap="flat" w="234947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1282204" y="0"/>
              <a:ext cx="5628655" cy="56286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6063899" y="0"/>
              <a:ext cx="5628655" cy="56286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845595" y="0"/>
              <a:ext cx="5628655" cy="56286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5627291" y="0"/>
              <a:ext cx="5628655" cy="56286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0408987" y="0"/>
              <a:ext cx="5628655" cy="562865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456B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60398" y="6786698"/>
              <a:ext cx="3672267" cy="2302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4BD1F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5804544" y="6609183"/>
              <a:ext cx="614736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Aim of</a:t>
              </a:r>
            </a:p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8972606" y="6882687"/>
              <a:ext cx="9374633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145DA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Structure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860461" y="6882687"/>
              <a:ext cx="1316231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Deployment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9222637" y="6609183"/>
              <a:ext cx="8001355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Future Goals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86678" y="-7692467"/>
            <a:ext cx="47674151" cy="11822744"/>
            <a:chOff x="0" y="0"/>
            <a:chExt cx="63565534" cy="15763658"/>
          </a:xfrm>
        </p:grpSpPr>
        <p:sp>
          <p:nvSpPr>
            <p:cNvPr name="AutoShape 5" id="5"/>
            <p:cNvSpPr/>
            <p:nvPr/>
          </p:nvSpPr>
          <p:spPr>
            <a:xfrm flipH="true">
              <a:off x="2042073" y="6315664"/>
              <a:ext cx="14851318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237105" y="0"/>
              <a:ext cx="32279760" cy="6315664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720050" y="1232531"/>
              <a:ext cx="27313869" cy="354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47"/>
                </a:lnSpc>
              </a:pPr>
              <a:r>
                <a:rPr lang="en-US" sz="159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1011"/>
              <a:ext cx="4084146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315320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3746963" y="13461011"/>
              <a:ext cx="3136715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5696728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2646918" y="13461011"/>
              <a:ext cx="6099620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4150876" y="6315664"/>
              <a:ext cx="15256672" cy="6880668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4641897" y="13461011"/>
              <a:ext cx="8923638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442968"/>
            <a:ext cx="7180542" cy="1115213"/>
            <a:chOff x="0" y="0"/>
            <a:chExt cx="9574056" cy="148695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44307" cy="68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8682" indent="-334341" lvl="1">
                <a:lnSpc>
                  <a:spcPts val="4336"/>
                </a:lnSpc>
                <a:buFont typeface="Arial"/>
                <a:buChar char="•"/>
              </a:pPr>
              <a:r>
                <a:rPr lang="en-US" b="true" sz="309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YouTube</a:t>
              </a:r>
              <a:r>
                <a:rPr lang="en-US" sz="309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89826" y="865965"/>
              <a:ext cx="8584230" cy="620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84"/>
                </a:lnSpc>
              </a:pPr>
              <a:r>
                <a:rPr lang="en-US" sz="284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audio from Youtube video.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2721455"/>
            <a:ext cx="5097257" cy="1115213"/>
            <a:chOff x="0" y="0"/>
            <a:chExt cx="6796343" cy="148695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3967452" cy="7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01422" indent="-350711" lvl="1">
                <a:lnSpc>
                  <a:spcPts val="4548"/>
                </a:lnSpc>
                <a:buFont typeface="Arial"/>
                <a:buChar char="•"/>
              </a:pPr>
              <a:r>
                <a:rPr lang="en-US" b="true" sz="324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Whisper</a:t>
              </a:r>
              <a:r>
                <a:rPr lang="en-US" sz="324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91693" y="828367"/>
              <a:ext cx="6404650" cy="658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9"/>
                </a:lnSpc>
              </a:pPr>
              <a:r>
                <a:rPr lang="en-US" sz="298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Converts audio to text.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130276"/>
            <a:ext cx="5321429" cy="1148464"/>
            <a:chOff x="0" y="0"/>
            <a:chExt cx="7095239" cy="1531285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7095239" cy="762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0524" indent="-370262" lvl="1">
                <a:lnSpc>
                  <a:spcPts val="4801"/>
                </a:lnSpc>
                <a:buFont typeface="Arial"/>
                <a:buChar char="•"/>
              </a:pPr>
              <a:r>
                <a:rPr lang="en-US" b="true" sz="342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Agent Memory Chain: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29649"/>
              <a:ext cx="7095239" cy="701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2"/>
                </a:lnSpc>
              </a:pPr>
              <a:r>
                <a:rPr lang="en-US" sz="31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Saves chat history.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05657" y="5440665"/>
            <a:ext cx="8845036" cy="1475146"/>
            <a:chOff x="0" y="0"/>
            <a:chExt cx="11793382" cy="1966861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85725"/>
              <a:ext cx="2561279" cy="979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951168" indent="-475584" lvl="1">
                <a:lnSpc>
                  <a:spcPts val="6167"/>
                </a:lnSpc>
                <a:buFont typeface="Arial"/>
                <a:buChar char="•"/>
              </a:pPr>
              <a:r>
                <a:rPr lang="en-US" b="true" sz="4405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QA: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280639" y="1075084"/>
              <a:ext cx="10512742" cy="891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7"/>
                </a:lnSpc>
              </a:pPr>
              <a:r>
                <a:rPr lang="en-US" sz="404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Take questions, Return answers.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86678" y="-7692467"/>
            <a:ext cx="47674151" cy="11822744"/>
            <a:chOff x="0" y="0"/>
            <a:chExt cx="63565534" cy="15763658"/>
          </a:xfrm>
        </p:grpSpPr>
        <p:sp>
          <p:nvSpPr>
            <p:cNvPr name="AutoShape 5" id="5"/>
            <p:cNvSpPr/>
            <p:nvPr/>
          </p:nvSpPr>
          <p:spPr>
            <a:xfrm flipH="true">
              <a:off x="2042073" y="6315664"/>
              <a:ext cx="14851318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237105" y="0"/>
              <a:ext cx="32279760" cy="6315664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720050" y="1232531"/>
              <a:ext cx="27313869" cy="354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47"/>
                </a:lnSpc>
              </a:pPr>
              <a:r>
                <a:rPr lang="en-US" sz="159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1011"/>
              <a:ext cx="4084146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315320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3746963" y="13461011"/>
              <a:ext cx="3136715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5696728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2646918" y="13461011"/>
              <a:ext cx="6099620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4150876" y="6315664"/>
              <a:ext cx="15256672" cy="6880668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4641897" y="13461011"/>
              <a:ext cx="8923638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442968"/>
            <a:ext cx="7180542" cy="1115213"/>
            <a:chOff x="0" y="0"/>
            <a:chExt cx="9574056" cy="148695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44307" cy="68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8682" indent="-334341" lvl="1">
                <a:lnSpc>
                  <a:spcPts val="4336"/>
                </a:lnSpc>
                <a:buFont typeface="Arial"/>
                <a:buChar char="•"/>
              </a:pPr>
              <a:r>
                <a:rPr lang="en-US" b="true" sz="309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YouTube</a:t>
              </a:r>
              <a:r>
                <a:rPr lang="en-US" sz="309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89826" y="865965"/>
              <a:ext cx="8584230" cy="620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84"/>
                </a:lnSpc>
              </a:pPr>
              <a:r>
                <a:rPr lang="en-US" sz="284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audio from Youtube video.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2721455"/>
            <a:ext cx="5097257" cy="1115213"/>
            <a:chOff x="0" y="0"/>
            <a:chExt cx="6796343" cy="148695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3967452" cy="7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01422" indent="-350711" lvl="1">
                <a:lnSpc>
                  <a:spcPts val="4548"/>
                </a:lnSpc>
                <a:buFont typeface="Arial"/>
                <a:buChar char="•"/>
              </a:pPr>
              <a:r>
                <a:rPr lang="en-US" b="true" sz="324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Whisper</a:t>
              </a:r>
              <a:r>
                <a:rPr lang="en-US" sz="324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91693" y="828367"/>
              <a:ext cx="6404650" cy="658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9"/>
                </a:lnSpc>
              </a:pPr>
              <a:r>
                <a:rPr lang="en-US" sz="298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Converts audio to text.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130276"/>
            <a:ext cx="5321429" cy="1148464"/>
            <a:chOff x="0" y="0"/>
            <a:chExt cx="7095239" cy="1531285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7095239" cy="762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0524" indent="-370262" lvl="1">
                <a:lnSpc>
                  <a:spcPts val="4801"/>
                </a:lnSpc>
                <a:buFont typeface="Arial"/>
                <a:buChar char="•"/>
              </a:pPr>
              <a:r>
                <a:rPr lang="en-US" b="true" sz="342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Agent Memory Chain: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29649"/>
              <a:ext cx="7095239" cy="701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2"/>
                </a:lnSpc>
              </a:pPr>
              <a:r>
                <a:rPr lang="en-US" sz="31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Saves chat history.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5440665"/>
            <a:ext cx="6686862" cy="1115213"/>
            <a:chOff x="0" y="0"/>
            <a:chExt cx="8915816" cy="1486950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1936331" cy="742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719084" indent="-359542" lvl="1">
                <a:lnSpc>
                  <a:spcPts val="4662"/>
                </a:lnSpc>
                <a:buFont typeface="Arial"/>
                <a:buChar char="•"/>
              </a:pPr>
              <a:r>
                <a:rPr lang="en-US" b="true" sz="333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QA: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968165" y="813223"/>
              <a:ext cx="7947650" cy="673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306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Take questions, Return answers.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6851153"/>
            <a:ext cx="11694216" cy="2983078"/>
            <a:chOff x="0" y="0"/>
            <a:chExt cx="15592288" cy="3977437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85725"/>
              <a:ext cx="5075416" cy="1000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973085" indent="-486542" lvl="1">
                <a:lnSpc>
                  <a:spcPts val="6309"/>
                </a:lnSpc>
                <a:buFont typeface="Arial"/>
                <a:buChar char="•"/>
              </a:pPr>
              <a:r>
                <a:rPr lang="en-US" b="true" sz="450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Summary: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41586" y="1127124"/>
              <a:ext cx="7867660" cy="2850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98"/>
                </a:lnSpc>
              </a:pPr>
              <a:r>
                <a:rPr lang="en-US" sz="414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-Regular Summary</a:t>
              </a:r>
            </a:p>
            <a:p>
              <a:pPr algn="l">
                <a:lnSpc>
                  <a:spcPts val="5798"/>
                </a:lnSpc>
              </a:pPr>
              <a:r>
                <a:rPr lang="en-US" sz="414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-Tutorial Summary</a:t>
              </a:r>
            </a:p>
            <a:p>
              <a:pPr algn="l">
                <a:lnSpc>
                  <a:spcPts val="5798"/>
                </a:lnSpc>
              </a:pPr>
              <a:r>
                <a:rPr lang="en-US" sz="414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-Story-Telling Summary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0059367" y="2101758"/>
              <a:ext cx="5532920" cy="901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8"/>
                </a:lnSpc>
              </a:pPr>
              <a:r>
                <a:rPr lang="en-US" sz="414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+ </a:t>
              </a:r>
              <a:r>
                <a:rPr lang="en-US" sz="414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</a:t>
              </a:r>
              <a:r>
                <a:rPr lang="en-US" sz="414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PDF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86678" y="-7692467"/>
            <a:ext cx="47674151" cy="11822744"/>
            <a:chOff x="0" y="0"/>
            <a:chExt cx="63565534" cy="15763658"/>
          </a:xfrm>
        </p:grpSpPr>
        <p:sp>
          <p:nvSpPr>
            <p:cNvPr name="AutoShape 5" id="5"/>
            <p:cNvSpPr/>
            <p:nvPr/>
          </p:nvSpPr>
          <p:spPr>
            <a:xfrm flipH="true">
              <a:off x="2042073" y="6315664"/>
              <a:ext cx="14851318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237105" y="0"/>
              <a:ext cx="32279760" cy="6315664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720050" y="1232531"/>
              <a:ext cx="27313869" cy="3545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47"/>
                </a:lnSpc>
              </a:pPr>
              <a:r>
                <a:rPr lang="en-US" sz="159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461011"/>
              <a:ext cx="4084146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5315320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3746963" y="13461011"/>
              <a:ext cx="3136715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5696728" y="6315664"/>
              <a:ext cx="0" cy="6230306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2646918" y="13461011"/>
              <a:ext cx="6099620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4150876" y="6315664"/>
              <a:ext cx="15256672" cy="6880668"/>
            </a:xfrm>
            <a:prstGeom prst="line">
              <a:avLst/>
            </a:prstGeom>
            <a:ln cap="flat" w="233913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4641897" y="13461011"/>
              <a:ext cx="8923638" cy="230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1"/>
                </a:lnSpc>
              </a:pPr>
              <a:r>
                <a:rPr lang="en-US" sz="1043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442968"/>
            <a:ext cx="7180542" cy="1115213"/>
            <a:chOff x="0" y="0"/>
            <a:chExt cx="9574056" cy="148695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3244307" cy="68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8682" indent="-334341" lvl="1">
                <a:lnSpc>
                  <a:spcPts val="4336"/>
                </a:lnSpc>
                <a:buFont typeface="Arial"/>
                <a:buChar char="•"/>
              </a:pPr>
              <a:r>
                <a:rPr lang="en-US" b="true" sz="309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YouTube</a:t>
              </a:r>
              <a:r>
                <a:rPr lang="en-US" sz="309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89826" y="865965"/>
              <a:ext cx="8584230" cy="620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84"/>
                </a:lnSpc>
              </a:pPr>
              <a:r>
                <a:rPr lang="en-US" sz="284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audio from Youtube video.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2721455"/>
            <a:ext cx="5097257" cy="1115213"/>
            <a:chOff x="0" y="0"/>
            <a:chExt cx="6796343" cy="148695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3967452" cy="7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01422" indent="-350711" lvl="1">
                <a:lnSpc>
                  <a:spcPts val="4548"/>
                </a:lnSpc>
                <a:buFont typeface="Arial"/>
                <a:buChar char="•"/>
              </a:pPr>
              <a:r>
                <a:rPr lang="en-US" b="true" sz="324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Whisper</a:t>
              </a:r>
              <a:r>
                <a:rPr lang="en-US" sz="324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91693" y="828367"/>
              <a:ext cx="6404650" cy="658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9"/>
                </a:lnSpc>
              </a:pPr>
              <a:r>
                <a:rPr lang="en-US" sz="298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Converts audio to text.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130276"/>
            <a:ext cx="5321429" cy="1148464"/>
            <a:chOff x="0" y="0"/>
            <a:chExt cx="7095239" cy="1531285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7095239" cy="762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0524" indent="-370262" lvl="1">
                <a:lnSpc>
                  <a:spcPts val="4801"/>
                </a:lnSpc>
                <a:buFont typeface="Arial"/>
                <a:buChar char="•"/>
              </a:pPr>
              <a:r>
                <a:rPr lang="en-US" b="true" sz="342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Agent Memory Chain: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29649"/>
              <a:ext cx="7095239" cy="701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2"/>
                </a:lnSpc>
              </a:pPr>
              <a:r>
                <a:rPr lang="en-US" sz="315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Saves chat history.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5440665"/>
            <a:ext cx="6686862" cy="1115213"/>
            <a:chOff x="0" y="0"/>
            <a:chExt cx="8915816" cy="1486950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1936331" cy="742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719084" indent="-359542" lvl="1">
                <a:lnSpc>
                  <a:spcPts val="4662"/>
                </a:lnSpc>
                <a:buFont typeface="Arial"/>
                <a:buChar char="•"/>
              </a:pPr>
              <a:r>
                <a:rPr lang="en-US" b="true" sz="333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QA: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968165" y="813223"/>
              <a:ext cx="7947650" cy="673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306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Take questions, Return answers.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49512" y="6851153"/>
            <a:ext cx="6938918" cy="1770049"/>
            <a:chOff x="0" y="0"/>
            <a:chExt cx="9251890" cy="2360065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57150"/>
              <a:ext cx="3011565" cy="599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77393" indent="-288696" lvl="1">
                <a:lnSpc>
                  <a:spcPts val="3744"/>
                </a:lnSpc>
                <a:buFont typeface="Arial"/>
                <a:buChar char="•"/>
              </a:pPr>
              <a:r>
                <a:rPr lang="en-US" b="true" sz="26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Summary: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77375" y="670256"/>
              <a:ext cx="4668380" cy="1689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0"/>
                </a:lnSpc>
              </a:pPr>
              <a:r>
                <a:rPr lang="en-US" sz="245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-Regular Summary</a:t>
              </a:r>
            </a:p>
            <a:p>
              <a:pPr algn="l">
                <a:lnSpc>
                  <a:spcPts val="3440"/>
                </a:lnSpc>
              </a:pPr>
              <a:r>
                <a:rPr lang="en-US" sz="245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-Tutorial Summary</a:t>
              </a:r>
            </a:p>
            <a:p>
              <a:pPr algn="l">
                <a:lnSpc>
                  <a:spcPts val="3440"/>
                </a:lnSpc>
              </a:pPr>
              <a:r>
                <a:rPr lang="en-US" sz="245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-Story-Telling Summary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5968859" y="1248568"/>
              <a:ext cx="3283031" cy="533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40"/>
                </a:lnSpc>
              </a:pPr>
              <a:r>
                <a:rPr lang="en-US" sz="245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+ </a:t>
              </a:r>
              <a:r>
                <a:rPr lang="en-US" sz="245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Download </a:t>
              </a:r>
              <a:r>
                <a:rPr lang="en-US" sz="245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PDF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2173" y="411438"/>
            <a:ext cx="16763654" cy="4157229"/>
            <a:chOff x="0" y="0"/>
            <a:chExt cx="22351539" cy="5542973"/>
          </a:xfrm>
        </p:grpSpPr>
        <p:sp>
          <p:nvSpPr>
            <p:cNvPr name="AutoShape 5" id="5"/>
            <p:cNvSpPr/>
            <p:nvPr/>
          </p:nvSpPr>
          <p:spPr>
            <a:xfrm flipH="true">
              <a:off x="718054" y="2220776"/>
              <a:ext cx="5222166" cy="2190762"/>
            </a:xfrm>
            <a:prstGeom prst="line">
              <a:avLst/>
            </a:prstGeom>
            <a:ln cap="flat" w="8225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5006191" y="0"/>
              <a:ext cx="11350527" cy="2220776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879269" y="426272"/>
              <a:ext cx="9604371" cy="1253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58"/>
                </a:lnSpc>
              </a:pPr>
              <a:r>
                <a:rPr lang="en-US" sz="561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736953"/>
              <a:ext cx="1436108" cy="806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37"/>
                </a:lnSpc>
              </a:pPr>
              <a:r>
                <a:rPr lang="en-US" sz="36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8901622" y="2220776"/>
              <a:ext cx="0" cy="2190762"/>
            </a:xfrm>
            <a:prstGeom prst="line">
              <a:avLst/>
            </a:prstGeom>
            <a:ln cap="flat" w="8225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8350141" y="4736953"/>
              <a:ext cx="1102963" cy="806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37"/>
                </a:lnSpc>
              </a:pPr>
              <a:r>
                <a:rPr lang="en-US" sz="36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12552035" y="2220776"/>
              <a:ext cx="0" cy="2190762"/>
            </a:xfrm>
            <a:prstGeom prst="line">
              <a:avLst/>
            </a:prstGeom>
            <a:ln cap="flat" w="8225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1479631" y="4736953"/>
              <a:ext cx="2144808" cy="806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37"/>
                </a:lnSpc>
              </a:pPr>
              <a:r>
                <a:rPr lang="en-US" sz="36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15524765" y="2220776"/>
              <a:ext cx="5364701" cy="2419448"/>
            </a:xfrm>
            <a:prstGeom prst="line">
              <a:avLst/>
            </a:prstGeom>
            <a:ln cap="flat" w="8225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19213721" y="4736953"/>
              <a:ext cx="3137817" cy="806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37"/>
                </a:lnSpc>
              </a:pPr>
              <a:r>
                <a:rPr lang="en-US" sz="36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0813659" y="-7699179"/>
            <a:ext cx="46069684" cy="11424851"/>
            <a:chOff x="0" y="0"/>
            <a:chExt cx="61426245" cy="15233135"/>
          </a:xfrm>
        </p:grpSpPr>
        <p:sp>
          <p:nvSpPr>
            <p:cNvPr name="AutoShape 5" id="5"/>
            <p:cNvSpPr/>
            <p:nvPr/>
          </p:nvSpPr>
          <p:spPr>
            <a:xfrm flipH="true">
              <a:off x="1973347" y="6103112"/>
              <a:ext cx="14351499" cy="6020626"/>
            </a:xfrm>
            <a:prstGeom prst="line">
              <a:avLst/>
            </a:prstGeom>
            <a:ln cap="flat" w="22604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3757957" y="0"/>
              <a:ext cx="31193390" cy="6103112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157339" y="1199843"/>
              <a:ext cx="26394625" cy="3417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95"/>
                </a:lnSpc>
              </a:pPr>
              <a:r>
                <a:rPr lang="en-US" sz="15425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001250"/>
              <a:ext cx="3946695" cy="2231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20"/>
                </a:lnSpc>
              </a:pPr>
              <a:r>
                <a:rPr lang="en-US" sz="10085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4463337" y="6103112"/>
              <a:ext cx="0" cy="6020626"/>
            </a:xfrm>
            <a:prstGeom prst="line">
              <a:avLst/>
            </a:prstGeom>
            <a:ln cap="flat" w="22604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2947762" y="13001250"/>
              <a:ext cx="3031149" cy="2231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20"/>
                </a:lnSpc>
              </a:pPr>
              <a:r>
                <a:rPr lang="en-US" sz="10085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34495360" y="6103112"/>
              <a:ext cx="0" cy="6020626"/>
            </a:xfrm>
            <a:prstGeom prst="line">
              <a:avLst/>
            </a:prstGeom>
            <a:ln cap="flat" w="22604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31548191" y="13001250"/>
              <a:ext cx="5894338" cy="2231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20"/>
                </a:lnSpc>
              </a:pPr>
              <a:r>
                <a:rPr lang="en-US" sz="10085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2664985" y="6103112"/>
              <a:ext cx="14743211" cy="6649100"/>
            </a:xfrm>
            <a:prstGeom prst="line">
              <a:avLst/>
            </a:prstGeom>
            <a:ln cap="flat" w="226041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52802931" y="13001250"/>
              <a:ext cx="8623314" cy="2231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20"/>
                </a:lnSpc>
              </a:pPr>
              <a:r>
                <a:rPr lang="en-US" sz="10085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364557" y="4404994"/>
            <a:ext cx="4894659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-Website Back-end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49761"/>
            <a:ext cx="16314115" cy="4045748"/>
            <a:chOff x="0" y="0"/>
            <a:chExt cx="21752154" cy="5394331"/>
          </a:xfrm>
        </p:grpSpPr>
        <p:sp>
          <p:nvSpPr>
            <p:cNvPr name="AutoShape 5" id="5"/>
            <p:cNvSpPr/>
            <p:nvPr/>
          </p:nvSpPr>
          <p:spPr>
            <a:xfrm flipH="true">
              <a:off x="698798" y="2161223"/>
              <a:ext cx="5082127" cy="2132014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4871943" y="0"/>
              <a:ext cx="11046148" cy="2161223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721609" y="421300"/>
              <a:ext cx="9346818" cy="1213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47"/>
                </a:lnSpc>
              </a:pPr>
              <a:r>
                <a:rPr lang="en-US" sz="54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608137"/>
              <a:ext cx="1397597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8662914" y="2161223"/>
              <a:ext cx="0" cy="2132014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8126221" y="4608137"/>
              <a:ext cx="1073385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12215436" y="2161223"/>
              <a:ext cx="0" cy="2132014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1171790" y="4608137"/>
              <a:ext cx="2087293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15108449" y="2161223"/>
              <a:ext cx="5220840" cy="2354568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18698481" y="4608137"/>
              <a:ext cx="3053673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39959" y="4274503"/>
            <a:ext cx="680808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943725"/>
            <a:ext cx="5755401" cy="6686550"/>
            <a:chOff x="0" y="0"/>
            <a:chExt cx="7673868" cy="891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73868" cy="8915400"/>
              <a:chOff x="0" y="0"/>
              <a:chExt cx="1515826" cy="176106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15826" cy="1761067"/>
              </a:xfrm>
              <a:custGeom>
                <a:avLst/>
                <a:gdLst/>
                <a:ahLst/>
                <a:cxnLst/>
                <a:rect r="r" b="b" t="t" l="l"/>
                <a:pathLst>
                  <a:path h="1761067" w="1515826">
                    <a:moveTo>
                      <a:pt x="68603" y="0"/>
                    </a:moveTo>
                    <a:lnTo>
                      <a:pt x="1447223" y="0"/>
                    </a:lnTo>
                    <a:cubicBezTo>
                      <a:pt x="1465417" y="0"/>
                      <a:pt x="1482867" y="7228"/>
                      <a:pt x="1495732" y="20093"/>
                    </a:cubicBezTo>
                    <a:cubicBezTo>
                      <a:pt x="1508598" y="32959"/>
                      <a:pt x="1515826" y="50408"/>
                      <a:pt x="1515826" y="68603"/>
                    </a:cubicBezTo>
                    <a:lnTo>
                      <a:pt x="1515826" y="1692464"/>
                    </a:lnTo>
                    <a:cubicBezTo>
                      <a:pt x="1515826" y="1730352"/>
                      <a:pt x="1485111" y="1761067"/>
                      <a:pt x="1447223" y="1761067"/>
                    </a:cubicBezTo>
                    <a:lnTo>
                      <a:pt x="68603" y="1761067"/>
                    </a:lnTo>
                    <a:cubicBezTo>
                      <a:pt x="50408" y="1761067"/>
                      <a:pt x="32959" y="1753839"/>
                      <a:pt x="20093" y="1740973"/>
                    </a:cubicBezTo>
                    <a:cubicBezTo>
                      <a:pt x="7228" y="1728108"/>
                      <a:pt x="0" y="1710658"/>
                      <a:pt x="0" y="1692464"/>
                    </a:cubicBezTo>
                    <a:lnTo>
                      <a:pt x="0" y="68603"/>
                    </a:lnTo>
                    <a:cubicBezTo>
                      <a:pt x="0" y="50408"/>
                      <a:pt x="7228" y="32959"/>
                      <a:pt x="20093" y="20093"/>
                    </a:cubicBezTo>
                    <a:cubicBezTo>
                      <a:pt x="32959" y="7228"/>
                      <a:pt x="50408" y="0"/>
                      <a:pt x="68603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515826" cy="17610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176621" y="1432354"/>
              <a:ext cx="5320625" cy="2019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Q&amp;A </a:t>
              </a:r>
              <a:r>
                <a:rPr lang="en-US" sz="4399" b="true">
                  <a:solidFill>
                    <a:srgbClr val="80060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without</a:t>
              </a: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search history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84548" y="4216846"/>
            <a:ext cx="6443705" cy="5453757"/>
          </a:xfrm>
          <a:custGeom>
            <a:avLst/>
            <a:gdLst/>
            <a:ahLst/>
            <a:cxnLst/>
            <a:rect r="r" b="b" t="t" l="l"/>
            <a:pathLst>
              <a:path h="5453757" w="6443705">
                <a:moveTo>
                  <a:pt x="0" y="0"/>
                </a:moveTo>
                <a:lnTo>
                  <a:pt x="6443705" y="0"/>
                </a:lnTo>
                <a:lnTo>
                  <a:pt x="6443705" y="5453758"/>
                </a:lnTo>
                <a:lnTo>
                  <a:pt x="0" y="545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3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3376" y="132800"/>
            <a:ext cx="3860703" cy="8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52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943725"/>
            <a:ext cx="5755401" cy="6686550"/>
            <a:chOff x="0" y="0"/>
            <a:chExt cx="7673868" cy="891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73868" cy="8915400"/>
              <a:chOff x="0" y="0"/>
              <a:chExt cx="1515826" cy="176106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15826" cy="1761067"/>
              </a:xfrm>
              <a:custGeom>
                <a:avLst/>
                <a:gdLst/>
                <a:ahLst/>
                <a:cxnLst/>
                <a:rect r="r" b="b" t="t" l="l"/>
                <a:pathLst>
                  <a:path h="1761067" w="1515826">
                    <a:moveTo>
                      <a:pt x="68603" y="0"/>
                    </a:moveTo>
                    <a:lnTo>
                      <a:pt x="1447223" y="0"/>
                    </a:lnTo>
                    <a:cubicBezTo>
                      <a:pt x="1465417" y="0"/>
                      <a:pt x="1482867" y="7228"/>
                      <a:pt x="1495732" y="20093"/>
                    </a:cubicBezTo>
                    <a:cubicBezTo>
                      <a:pt x="1508598" y="32959"/>
                      <a:pt x="1515826" y="50408"/>
                      <a:pt x="1515826" y="68603"/>
                    </a:cubicBezTo>
                    <a:lnTo>
                      <a:pt x="1515826" y="1692464"/>
                    </a:lnTo>
                    <a:cubicBezTo>
                      <a:pt x="1515826" y="1730352"/>
                      <a:pt x="1485111" y="1761067"/>
                      <a:pt x="1447223" y="1761067"/>
                    </a:cubicBezTo>
                    <a:lnTo>
                      <a:pt x="68603" y="1761067"/>
                    </a:lnTo>
                    <a:cubicBezTo>
                      <a:pt x="50408" y="1761067"/>
                      <a:pt x="32959" y="1753839"/>
                      <a:pt x="20093" y="1740973"/>
                    </a:cubicBezTo>
                    <a:cubicBezTo>
                      <a:pt x="7228" y="1728108"/>
                      <a:pt x="0" y="1710658"/>
                      <a:pt x="0" y="1692464"/>
                    </a:cubicBezTo>
                    <a:lnTo>
                      <a:pt x="0" y="68603"/>
                    </a:lnTo>
                    <a:cubicBezTo>
                      <a:pt x="0" y="50408"/>
                      <a:pt x="7228" y="32959"/>
                      <a:pt x="20093" y="20093"/>
                    </a:cubicBezTo>
                    <a:cubicBezTo>
                      <a:pt x="32959" y="7228"/>
                      <a:pt x="50408" y="0"/>
                      <a:pt x="68603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515826" cy="17610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176621" y="1432354"/>
              <a:ext cx="5320625" cy="2019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Q&amp;A </a:t>
              </a:r>
              <a:r>
                <a:rPr lang="en-US" sz="4399" b="true">
                  <a:solidFill>
                    <a:srgbClr val="80060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without</a:t>
              </a: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chat history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84548" y="2416621"/>
            <a:ext cx="6443705" cy="5453757"/>
          </a:xfrm>
          <a:custGeom>
            <a:avLst/>
            <a:gdLst/>
            <a:ahLst/>
            <a:cxnLst/>
            <a:rect r="r" b="b" t="t" l="l"/>
            <a:pathLst>
              <a:path h="5453757" w="6443705">
                <a:moveTo>
                  <a:pt x="0" y="0"/>
                </a:moveTo>
                <a:lnTo>
                  <a:pt x="6443705" y="0"/>
                </a:lnTo>
                <a:lnTo>
                  <a:pt x="6443705" y="5453758"/>
                </a:lnTo>
                <a:lnTo>
                  <a:pt x="0" y="545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33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288047" y="257175"/>
            <a:ext cx="3086100" cy="1543050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b="true" sz="2477" spc="12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RAG </a:t>
              </a: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system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371294" y="3379989"/>
            <a:ext cx="1772706" cy="1374632"/>
            <a:chOff x="0" y="0"/>
            <a:chExt cx="466885" cy="3620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6886" cy="362043"/>
            </a:xfrm>
            <a:custGeom>
              <a:avLst/>
              <a:gdLst/>
              <a:ahLst/>
              <a:cxnLst/>
              <a:rect r="r" b="b" t="t" l="l"/>
              <a:pathLst>
                <a:path h="362043" w="466886">
                  <a:moveTo>
                    <a:pt x="0" y="0"/>
                  </a:moveTo>
                  <a:lnTo>
                    <a:pt x="466886" y="0"/>
                  </a:lnTo>
                  <a:lnTo>
                    <a:pt x="466886" y="362043"/>
                  </a:lnTo>
                  <a:lnTo>
                    <a:pt x="0" y="362043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466885" cy="362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Football match video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50741" y="1823006"/>
            <a:ext cx="1010573" cy="3113966"/>
            <a:chOff x="0" y="0"/>
            <a:chExt cx="1347431" cy="415195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28" y="0"/>
              <a:ext cx="1347103" cy="134710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673879" y="1347103"/>
              <a:ext cx="0" cy="2239331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395906" y="3586434"/>
              <a:ext cx="277974" cy="556796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691435" y="3575363"/>
              <a:ext cx="272896" cy="559302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H="true">
              <a:off x="328" y="2143892"/>
              <a:ext cx="673552" cy="11298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H="true" flipV="true">
              <a:off x="689814" y="2155190"/>
              <a:ext cx="657617" cy="0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2327808" y="3082106"/>
            <a:ext cx="2046339" cy="1023169"/>
            <a:chOff x="0" y="0"/>
            <a:chExt cx="8128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52400" y="0"/>
              <a:ext cx="5080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user query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70460" y="7463337"/>
            <a:ext cx="3908423" cy="2400060"/>
            <a:chOff x="0" y="0"/>
            <a:chExt cx="1029379" cy="6321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29379" cy="632115"/>
            </a:xfrm>
            <a:custGeom>
              <a:avLst/>
              <a:gdLst/>
              <a:ahLst/>
              <a:cxnLst/>
              <a:rect r="r" b="b" t="t" l="l"/>
              <a:pathLst>
                <a:path h="632115" w="1029379">
                  <a:moveTo>
                    <a:pt x="0" y="0"/>
                  </a:moveTo>
                  <a:lnTo>
                    <a:pt x="1029379" y="0"/>
                  </a:lnTo>
                  <a:lnTo>
                    <a:pt x="1029379" y="632115"/>
                  </a:lnTo>
                  <a:lnTo>
                    <a:pt x="0" y="632115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1029379" cy="632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Main points are: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1- football match between two teams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2- Team blue wins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3- Team yellow losses</a:t>
              </a:r>
            </a:p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1288047" y="3593690"/>
            <a:ext cx="103976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4374147" y="3593690"/>
            <a:ext cx="1657480" cy="166731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V="true">
            <a:off x="9570460" y="5977827"/>
            <a:ext cx="885568" cy="268554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>
            <a:off x="9144000" y="4067305"/>
            <a:ext cx="8067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14882164" y="5363845"/>
            <a:ext cx="2362223" cy="1227965"/>
            <a:chOff x="0" y="0"/>
            <a:chExt cx="3149631" cy="1637286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12731" y="25400"/>
              <a:ext cx="3111500" cy="1611886"/>
              <a:chOff x="0" y="0"/>
              <a:chExt cx="614617" cy="318397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14617" cy="318397"/>
              </a:xfrm>
              <a:custGeom>
                <a:avLst/>
                <a:gdLst/>
                <a:ahLst/>
                <a:cxnLst/>
                <a:rect r="r" b="b" t="t" l="l"/>
                <a:pathLst>
                  <a:path h="318397" w="614617">
                    <a:moveTo>
                      <a:pt x="0" y="0"/>
                    </a:moveTo>
                    <a:lnTo>
                      <a:pt x="614617" y="0"/>
                    </a:lnTo>
                    <a:lnTo>
                      <a:pt x="614617" y="318397"/>
                    </a:lnTo>
                    <a:lnTo>
                      <a:pt x="0" y="318397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0"/>
                <a:ext cx="614617" cy="31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2731" y="831343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12731" y="25400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 flipV="true">
              <a:off x="3124231" y="25400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479059" y="151512"/>
              <a:ext cx="2178844" cy="51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chroma DB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134042" y="983743"/>
              <a:ext cx="2868877" cy="4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video transcript</a:t>
              </a:r>
            </a:p>
          </p:txBody>
        </p:sp>
        <p:sp>
          <p:nvSpPr>
            <p:cNvPr name="AutoShape 42" id="42"/>
            <p:cNvSpPr/>
            <p:nvPr/>
          </p:nvSpPr>
          <p:spPr>
            <a:xfrm>
              <a:off x="25400" y="13952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14925675" y="8039860"/>
            <a:ext cx="2333625" cy="1208915"/>
            <a:chOff x="0" y="0"/>
            <a:chExt cx="614617" cy="31839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14617" cy="318397"/>
            </a:xfrm>
            <a:custGeom>
              <a:avLst/>
              <a:gdLst/>
              <a:ahLst/>
              <a:cxnLst/>
              <a:rect r="r" b="b" t="t" l="l"/>
              <a:pathLst>
                <a:path h="318397" w="614617">
                  <a:moveTo>
                    <a:pt x="0" y="0"/>
                  </a:moveTo>
                  <a:lnTo>
                    <a:pt x="614617" y="0"/>
                  </a:lnTo>
                  <a:lnTo>
                    <a:pt x="614617" y="318397"/>
                  </a:lnTo>
                  <a:lnTo>
                    <a:pt x="0" y="318397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0"/>
              <a:ext cx="614617" cy="318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LMM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>
            <a:off x="16063276" y="6591810"/>
            <a:ext cx="29212" cy="137851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7535908" y="633137"/>
            <a:ext cx="2414833" cy="1584734"/>
            <a:chOff x="0" y="0"/>
            <a:chExt cx="812800" cy="5334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38100" y="88900"/>
              <a:ext cx="7366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463376" y="132800"/>
            <a:ext cx="3860703" cy="8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52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069273" y="5086350"/>
            <a:ext cx="773509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217891" y="3555590"/>
            <a:ext cx="2112080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cosin similarity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425963" y="3197451"/>
            <a:ext cx="1656358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embedding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773400" y="883158"/>
            <a:ext cx="1939849" cy="103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1962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what is the main points in the video?</a:t>
            </a:r>
          </a:p>
        </p:txBody>
      </p:sp>
      <p:sp>
        <p:nvSpPr>
          <p:cNvPr name="AutoShape 55" id="55"/>
          <p:cNvSpPr/>
          <p:nvPr/>
        </p:nvSpPr>
        <p:spPr>
          <a:xfrm flipH="true">
            <a:off x="13478883" y="8644318"/>
            <a:ext cx="1446792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slow">
    <p:fade/>
  </p:transition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943725"/>
            <a:ext cx="5755401" cy="6686550"/>
            <a:chOff x="0" y="0"/>
            <a:chExt cx="7673868" cy="891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73868" cy="8915400"/>
              <a:chOff x="0" y="0"/>
              <a:chExt cx="1515826" cy="176106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15826" cy="1761067"/>
              </a:xfrm>
              <a:custGeom>
                <a:avLst/>
                <a:gdLst/>
                <a:ahLst/>
                <a:cxnLst/>
                <a:rect r="r" b="b" t="t" l="l"/>
                <a:pathLst>
                  <a:path h="1761067" w="1515826">
                    <a:moveTo>
                      <a:pt x="68603" y="0"/>
                    </a:moveTo>
                    <a:lnTo>
                      <a:pt x="1447223" y="0"/>
                    </a:lnTo>
                    <a:cubicBezTo>
                      <a:pt x="1465417" y="0"/>
                      <a:pt x="1482867" y="7228"/>
                      <a:pt x="1495732" y="20093"/>
                    </a:cubicBezTo>
                    <a:cubicBezTo>
                      <a:pt x="1508598" y="32959"/>
                      <a:pt x="1515826" y="50408"/>
                      <a:pt x="1515826" y="68603"/>
                    </a:cubicBezTo>
                    <a:lnTo>
                      <a:pt x="1515826" y="1692464"/>
                    </a:lnTo>
                    <a:cubicBezTo>
                      <a:pt x="1515826" y="1730352"/>
                      <a:pt x="1485111" y="1761067"/>
                      <a:pt x="1447223" y="1761067"/>
                    </a:cubicBezTo>
                    <a:lnTo>
                      <a:pt x="68603" y="1761067"/>
                    </a:lnTo>
                    <a:cubicBezTo>
                      <a:pt x="50408" y="1761067"/>
                      <a:pt x="32959" y="1753839"/>
                      <a:pt x="20093" y="1740973"/>
                    </a:cubicBezTo>
                    <a:cubicBezTo>
                      <a:pt x="7228" y="1728108"/>
                      <a:pt x="0" y="1710658"/>
                      <a:pt x="0" y="1692464"/>
                    </a:cubicBezTo>
                    <a:lnTo>
                      <a:pt x="0" y="68603"/>
                    </a:lnTo>
                    <a:cubicBezTo>
                      <a:pt x="0" y="50408"/>
                      <a:pt x="7228" y="32959"/>
                      <a:pt x="20093" y="20093"/>
                    </a:cubicBezTo>
                    <a:cubicBezTo>
                      <a:pt x="32959" y="7228"/>
                      <a:pt x="50408" y="0"/>
                      <a:pt x="68603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515826" cy="17610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176621" y="1432354"/>
              <a:ext cx="5320625" cy="2019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Q&amp;A </a:t>
              </a:r>
              <a:r>
                <a:rPr lang="en-US" sz="4399" b="true">
                  <a:solidFill>
                    <a:srgbClr val="80060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without</a:t>
              </a: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chat history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84548" y="2416621"/>
            <a:ext cx="6443705" cy="5453757"/>
          </a:xfrm>
          <a:custGeom>
            <a:avLst/>
            <a:gdLst/>
            <a:ahLst/>
            <a:cxnLst/>
            <a:rect r="r" b="b" t="t" l="l"/>
            <a:pathLst>
              <a:path h="5453757" w="6443705">
                <a:moveTo>
                  <a:pt x="0" y="0"/>
                </a:moveTo>
                <a:lnTo>
                  <a:pt x="6443705" y="0"/>
                </a:lnTo>
                <a:lnTo>
                  <a:pt x="6443705" y="5453758"/>
                </a:lnTo>
                <a:lnTo>
                  <a:pt x="0" y="545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33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288047" y="257175"/>
            <a:ext cx="3086100" cy="1543050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b="true" sz="2477" spc="12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RAG </a:t>
              </a: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system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371294" y="3379989"/>
            <a:ext cx="1772706" cy="1374632"/>
            <a:chOff x="0" y="0"/>
            <a:chExt cx="466885" cy="3620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6886" cy="362043"/>
            </a:xfrm>
            <a:custGeom>
              <a:avLst/>
              <a:gdLst/>
              <a:ahLst/>
              <a:cxnLst/>
              <a:rect r="r" b="b" t="t" l="l"/>
              <a:pathLst>
                <a:path h="362043" w="466886">
                  <a:moveTo>
                    <a:pt x="0" y="0"/>
                  </a:moveTo>
                  <a:lnTo>
                    <a:pt x="466886" y="0"/>
                  </a:lnTo>
                  <a:lnTo>
                    <a:pt x="466886" y="362043"/>
                  </a:lnTo>
                  <a:lnTo>
                    <a:pt x="0" y="362043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466885" cy="362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Football match video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50741" y="1823006"/>
            <a:ext cx="1010573" cy="3113966"/>
            <a:chOff x="0" y="0"/>
            <a:chExt cx="1347431" cy="415195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28" y="0"/>
              <a:ext cx="1347103" cy="134710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673879" y="1347103"/>
              <a:ext cx="0" cy="2239331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395906" y="3586434"/>
              <a:ext cx="277974" cy="556796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691435" y="3575363"/>
              <a:ext cx="272896" cy="559302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H="true">
              <a:off x="328" y="2143892"/>
              <a:ext cx="673552" cy="11298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H="true" flipV="true">
              <a:off x="689814" y="2155190"/>
              <a:ext cx="657617" cy="0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2327808" y="3082106"/>
            <a:ext cx="2046339" cy="1023169"/>
            <a:chOff x="0" y="0"/>
            <a:chExt cx="8128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52400" y="0"/>
              <a:ext cx="5080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user query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288047" y="8039860"/>
            <a:ext cx="2333625" cy="1208915"/>
            <a:chOff x="0" y="0"/>
            <a:chExt cx="614617" cy="31839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14617" cy="318397"/>
            </a:xfrm>
            <a:custGeom>
              <a:avLst/>
              <a:gdLst/>
              <a:ahLst/>
              <a:cxnLst/>
              <a:rect r="r" b="b" t="t" l="l"/>
              <a:pathLst>
                <a:path h="318397" w="614617">
                  <a:moveTo>
                    <a:pt x="0" y="0"/>
                  </a:moveTo>
                  <a:lnTo>
                    <a:pt x="614617" y="0"/>
                  </a:lnTo>
                  <a:lnTo>
                    <a:pt x="614617" y="318397"/>
                  </a:lnTo>
                  <a:lnTo>
                    <a:pt x="0" y="318397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614617" cy="318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 don’t know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1288047" y="3593690"/>
            <a:ext cx="103976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4374147" y="3593690"/>
            <a:ext cx="1657480" cy="166731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>
            <a:off x="13621672" y="8644318"/>
            <a:ext cx="130400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10475078" y="6063648"/>
            <a:ext cx="812969" cy="258066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>
            <a:off x="9144000" y="4067305"/>
            <a:ext cx="8067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14882164" y="5363845"/>
            <a:ext cx="2362223" cy="1227965"/>
            <a:chOff x="0" y="0"/>
            <a:chExt cx="3149631" cy="1637286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12731" y="25400"/>
              <a:ext cx="3111500" cy="1611886"/>
              <a:chOff x="0" y="0"/>
              <a:chExt cx="614617" cy="31839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14617" cy="318397"/>
              </a:xfrm>
              <a:custGeom>
                <a:avLst/>
                <a:gdLst/>
                <a:ahLst/>
                <a:cxnLst/>
                <a:rect r="r" b="b" t="t" l="l"/>
                <a:pathLst>
                  <a:path h="318397" w="614617">
                    <a:moveTo>
                      <a:pt x="0" y="0"/>
                    </a:moveTo>
                    <a:lnTo>
                      <a:pt x="614617" y="0"/>
                    </a:lnTo>
                    <a:lnTo>
                      <a:pt x="614617" y="318397"/>
                    </a:lnTo>
                    <a:lnTo>
                      <a:pt x="0" y="318397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0"/>
                <a:ext cx="614617" cy="31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2731" y="831343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12731" y="25400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 flipV="true">
              <a:off x="3124231" y="25400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479059" y="151512"/>
              <a:ext cx="2178844" cy="51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chroma DB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34042" y="983743"/>
              <a:ext cx="2868877" cy="4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video transcript</a:t>
              </a:r>
            </a:p>
          </p:txBody>
        </p:sp>
        <p:sp>
          <p:nvSpPr>
            <p:cNvPr name="AutoShape 43" id="43"/>
            <p:cNvSpPr/>
            <p:nvPr/>
          </p:nvSpPr>
          <p:spPr>
            <a:xfrm>
              <a:off x="25400" y="13952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14925675" y="8039860"/>
            <a:ext cx="2333625" cy="1208915"/>
            <a:chOff x="0" y="0"/>
            <a:chExt cx="614617" cy="31839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14617" cy="318397"/>
            </a:xfrm>
            <a:custGeom>
              <a:avLst/>
              <a:gdLst/>
              <a:ahLst/>
              <a:cxnLst/>
              <a:rect r="r" b="b" t="t" l="l"/>
              <a:pathLst>
                <a:path h="318397" w="614617">
                  <a:moveTo>
                    <a:pt x="0" y="0"/>
                  </a:moveTo>
                  <a:lnTo>
                    <a:pt x="614617" y="0"/>
                  </a:lnTo>
                  <a:lnTo>
                    <a:pt x="614617" y="318397"/>
                  </a:lnTo>
                  <a:lnTo>
                    <a:pt x="0" y="318397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0"/>
              <a:ext cx="614617" cy="318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LMM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>
            <a:off x="16063276" y="6591810"/>
            <a:ext cx="29212" cy="137851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8" id="48"/>
          <p:cNvGrpSpPr/>
          <p:nvPr/>
        </p:nvGrpSpPr>
        <p:grpSpPr>
          <a:xfrm rot="0">
            <a:off x="7535908" y="633137"/>
            <a:ext cx="2414833" cy="1584734"/>
            <a:chOff x="0" y="0"/>
            <a:chExt cx="812800" cy="5334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38100" y="88900"/>
              <a:ext cx="7366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463376" y="132800"/>
            <a:ext cx="3860703" cy="8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52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069273" y="5086350"/>
            <a:ext cx="773509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217891" y="3555590"/>
            <a:ext cx="2112080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cosin similarity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425963" y="3197451"/>
            <a:ext cx="1656358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embedding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7773400" y="709941"/>
            <a:ext cx="1939849" cy="138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1962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what is the second important point?</a:t>
            </a:r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034"/>
            <a:ext cx="3473815" cy="123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8"/>
              </a:lnSpc>
            </a:pPr>
            <a:r>
              <a:rPr lang="en-US" b="true" sz="7284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945637" y="1581016"/>
            <a:ext cx="50417994" cy="8739029"/>
            <a:chOff x="0" y="0"/>
            <a:chExt cx="67223992" cy="11652039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3171781"/>
              <a:ext cx="66724882" cy="0"/>
            </a:xfrm>
            <a:prstGeom prst="line">
              <a:avLst/>
            </a:prstGeom>
            <a:ln cap="flat" w="234947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1282204" y="0"/>
              <a:ext cx="5628655" cy="56286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6063899" y="0"/>
              <a:ext cx="5628655" cy="56286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845595" y="0"/>
              <a:ext cx="5628655" cy="56286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5627291" y="0"/>
              <a:ext cx="5628655" cy="56286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0408987" y="0"/>
              <a:ext cx="5628655" cy="562865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456B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60398" y="6786698"/>
              <a:ext cx="3672267" cy="2302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4BD1F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5804544" y="6609183"/>
              <a:ext cx="614736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Aim of</a:t>
              </a:r>
            </a:p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8972606" y="6882687"/>
              <a:ext cx="9374633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145DA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Structure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860461" y="6882687"/>
              <a:ext cx="1316231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Deployment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9222637" y="6609183"/>
              <a:ext cx="8001355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Future Goals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3376" y="6943725"/>
            <a:ext cx="5755401" cy="6686550"/>
            <a:chOff x="0" y="0"/>
            <a:chExt cx="7673868" cy="891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73868" cy="8915400"/>
              <a:chOff x="0" y="0"/>
              <a:chExt cx="1515826" cy="176106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15826" cy="1761067"/>
              </a:xfrm>
              <a:custGeom>
                <a:avLst/>
                <a:gdLst/>
                <a:ahLst/>
                <a:cxnLst/>
                <a:rect r="r" b="b" t="t" l="l"/>
                <a:pathLst>
                  <a:path h="1761067" w="1515826">
                    <a:moveTo>
                      <a:pt x="68603" y="0"/>
                    </a:moveTo>
                    <a:lnTo>
                      <a:pt x="1447223" y="0"/>
                    </a:lnTo>
                    <a:cubicBezTo>
                      <a:pt x="1465417" y="0"/>
                      <a:pt x="1482867" y="7228"/>
                      <a:pt x="1495732" y="20093"/>
                    </a:cubicBezTo>
                    <a:cubicBezTo>
                      <a:pt x="1508598" y="32959"/>
                      <a:pt x="1515826" y="50408"/>
                      <a:pt x="1515826" y="68603"/>
                    </a:cubicBezTo>
                    <a:lnTo>
                      <a:pt x="1515826" y="1692464"/>
                    </a:lnTo>
                    <a:cubicBezTo>
                      <a:pt x="1515826" y="1730352"/>
                      <a:pt x="1485111" y="1761067"/>
                      <a:pt x="1447223" y="1761067"/>
                    </a:cubicBezTo>
                    <a:lnTo>
                      <a:pt x="68603" y="1761067"/>
                    </a:lnTo>
                    <a:cubicBezTo>
                      <a:pt x="50408" y="1761067"/>
                      <a:pt x="32959" y="1753839"/>
                      <a:pt x="20093" y="1740973"/>
                    </a:cubicBezTo>
                    <a:cubicBezTo>
                      <a:pt x="7228" y="1728108"/>
                      <a:pt x="0" y="1710658"/>
                      <a:pt x="0" y="1692464"/>
                    </a:cubicBezTo>
                    <a:lnTo>
                      <a:pt x="0" y="68603"/>
                    </a:lnTo>
                    <a:cubicBezTo>
                      <a:pt x="0" y="50408"/>
                      <a:pt x="7228" y="32959"/>
                      <a:pt x="20093" y="20093"/>
                    </a:cubicBezTo>
                    <a:cubicBezTo>
                      <a:pt x="32959" y="7228"/>
                      <a:pt x="50408" y="0"/>
                      <a:pt x="68603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515826" cy="17610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176621" y="1432354"/>
              <a:ext cx="5320625" cy="2019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Q&amp;A </a:t>
              </a:r>
              <a:r>
                <a:rPr lang="en-US" sz="4399" b="true">
                  <a:solidFill>
                    <a:srgbClr val="00BF6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with</a:t>
              </a:r>
              <a:r>
                <a:rPr lang="en-US" sz="4399">
                  <a:solidFill>
                    <a:srgbClr val="00BF63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search history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3376" y="4216846"/>
            <a:ext cx="5742316" cy="5453757"/>
          </a:xfrm>
          <a:custGeom>
            <a:avLst/>
            <a:gdLst/>
            <a:ahLst/>
            <a:cxnLst/>
            <a:rect r="r" b="b" t="t" l="l"/>
            <a:pathLst>
              <a:path h="5453757" w="5742316">
                <a:moveTo>
                  <a:pt x="0" y="0"/>
                </a:moveTo>
                <a:lnTo>
                  <a:pt x="5742315" y="0"/>
                </a:lnTo>
                <a:lnTo>
                  <a:pt x="5742315" y="5453758"/>
                </a:lnTo>
                <a:lnTo>
                  <a:pt x="0" y="545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3376" y="132800"/>
            <a:ext cx="3860703" cy="8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52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430" y="7228568"/>
            <a:ext cx="5502207" cy="6686550"/>
            <a:chOff x="0" y="0"/>
            <a:chExt cx="7336276" cy="891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336276" cy="8915400"/>
              <a:chOff x="0" y="0"/>
              <a:chExt cx="1449141" cy="176106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49141" cy="1761067"/>
              </a:xfrm>
              <a:custGeom>
                <a:avLst/>
                <a:gdLst/>
                <a:ahLst/>
                <a:cxnLst/>
                <a:rect r="r" b="b" t="t" l="l"/>
                <a:pathLst>
                  <a:path h="1761067" w="1449141">
                    <a:moveTo>
                      <a:pt x="71760" y="0"/>
                    </a:moveTo>
                    <a:lnTo>
                      <a:pt x="1377381" y="0"/>
                    </a:lnTo>
                    <a:cubicBezTo>
                      <a:pt x="1396413" y="0"/>
                      <a:pt x="1414665" y="7560"/>
                      <a:pt x="1428123" y="21018"/>
                    </a:cubicBezTo>
                    <a:cubicBezTo>
                      <a:pt x="1441581" y="34476"/>
                      <a:pt x="1449141" y="52728"/>
                      <a:pt x="1449141" y="71760"/>
                    </a:cubicBezTo>
                    <a:lnTo>
                      <a:pt x="1449141" y="1689307"/>
                    </a:lnTo>
                    <a:cubicBezTo>
                      <a:pt x="1449141" y="1728939"/>
                      <a:pt x="1417013" y="1761067"/>
                      <a:pt x="1377381" y="1761067"/>
                    </a:cubicBezTo>
                    <a:lnTo>
                      <a:pt x="71760" y="1761067"/>
                    </a:lnTo>
                    <a:cubicBezTo>
                      <a:pt x="52728" y="1761067"/>
                      <a:pt x="34476" y="1753506"/>
                      <a:pt x="21018" y="1740049"/>
                    </a:cubicBezTo>
                    <a:cubicBezTo>
                      <a:pt x="7560" y="1726591"/>
                      <a:pt x="0" y="1708339"/>
                      <a:pt x="0" y="1689307"/>
                    </a:cubicBezTo>
                    <a:lnTo>
                      <a:pt x="0" y="71760"/>
                    </a:lnTo>
                    <a:cubicBezTo>
                      <a:pt x="0" y="52728"/>
                      <a:pt x="7560" y="34476"/>
                      <a:pt x="21018" y="21018"/>
                    </a:cubicBezTo>
                    <a:cubicBezTo>
                      <a:pt x="34476" y="7560"/>
                      <a:pt x="52728" y="0"/>
                      <a:pt x="7176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449141" cy="17610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124859" y="1432354"/>
              <a:ext cx="5086557" cy="2019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Q&amp;A </a:t>
              </a:r>
              <a:r>
                <a:rPr lang="en-US" sz="4399" b="true">
                  <a:solidFill>
                    <a:srgbClr val="00BF6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with</a:t>
              </a:r>
              <a:r>
                <a:rPr lang="en-US" sz="4399">
                  <a:solidFill>
                    <a:srgbClr val="00BF63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chat history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3376" y="2634383"/>
            <a:ext cx="5742316" cy="5453757"/>
          </a:xfrm>
          <a:custGeom>
            <a:avLst/>
            <a:gdLst/>
            <a:ahLst/>
            <a:cxnLst/>
            <a:rect r="r" b="b" t="t" l="l"/>
            <a:pathLst>
              <a:path h="5453757" w="5742316">
                <a:moveTo>
                  <a:pt x="0" y="0"/>
                </a:moveTo>
                <a:lnTo>
                  <a:pt x="5742315" y="0"/>
                </a:lnTo>
                <a:lnTo>
                  <a:pt x="5742315" y="5453757"/>
                </a:lnTo>
                <a:lnTo>
                  <a:pt x="0" y="545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3376" y="132800"/>
            <a:ext cx="3860703" cy="8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52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2286" y="1138210"/>
            <a:ext cx="1010573" cy="3113966"/>
            <a:chOff x="0" y="0"/>
            <a:chExt cx="1347431" cy="415195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328" y="0"/>
              <a:ext cx="1347103" cy="1347103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673879" y="1347103"/>
              <a:ext cx="0" cy="2239331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395906" y="3586434"/>
              <a:ext cx="277974" cy="556796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 flipV="true">
              <a:off x="691435" y="3575363"/>
              <a:ext cx="272896" cy="559302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H="true">
              <a:off x="328" y="2143892"/>
              <a:ext cx="673552" cy="11298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H="true" flipV="true">
              <a:off x="689814" y="2155190"/>
              <a:ext cx="657617" cy="0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455180" y="2695193"/>
            <a:ext cx="1772706" cy="1374632"/>
            <a:chOff x="0" y="0"/>
            <a:chExt cx="466885" cy="3620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66886" cy="362043"/>
            </a:xfrm>
            <a:custGeom>
              <a:avLst/>
              <a:gdLst/>
              <a:ahLst/>
              <a:cxnLst/>
              <a:rect r="r" b="b" t="t" l="l"/>
              <a:pathLst>
                <a:path h="362043" w="466886">
                  <a:moveTo>
                    <a:pt x="0" y="0"/>
                  </a:moveTo>
                  <a:lnTo>
                    <a:pt x="466886" y="0"/>
                  </a:lnTo>
                  <a:lnTo>
                    <a:pt x="466886" y="362043"/>
                  </a:lnTo>
                  <a:lnTo>
                    <a:pt x="0" y="362043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466885" cy="362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Football match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88047" y="257175"/>
            <a:ext cx="3086100" cy="1543050"/>
            <a:chOff x="0" y="0"/>
            <a:chExt cx="81280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b="true" sz="2477" spc="12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RAG </a:t>
              </a: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system(Agent)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11809" y="2269416"/>
            <a:ext cx="3086100" cy="1023169"/>
            <a:chOff x="0" y="0"/>
            <a:chExt cx="4114800" cy="136422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1386348" y="0"/>
              <a:ext cx="2728452" cy="1364226"/>
              <a:chOff x="0" y="0"/>
              <a:chExt cx="812800" cy="4064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609600" y="0"/>
                    </a:moveTo>
                    <a:lnTo>
                      <a:pt x="203200" y="0"/>
                    </a:lnTo>
                    <a:lnTo>
                      <a:pt x="0" y="203200"/>
                    </a:lnTo>
                    <a:lnTo>
                      <a:pt x="20320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52400" y="0"/>
                <a:ext cx="5080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  <a:r>
                  <a:rPr lang="en-US" sz="2477" spc="123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user query </a:t>
                </a:r>
              </a:p>
            </p:txBody>
          </p:sp>
        </p:grpSp>
        <p:sp>
          <p:nvSpPr>
            <p:cNvPr name="AutoShape 28" id="28"/>
            <p:cNvSpPr/>
            <p:nvPr/>
          </p:nvSpPr>
          <p:spPr>
            <a:xfrm>
              <a:off x="0" y="682113"/>
              <a:ext cx="1386348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triangle" len="med" w="lg"/>
            </a:ln>
          </p:spPr>
        </p:sp>
      </p:grpSp>
      <p:sp>
        <p:nvSpPr>
          <p:cNvPr name="AutoShape 29" id="29"/>
          <p:cNvSpPr/>
          <p:nvPr/>
        </p:nvSpPr>
        <p:spPr>
          <a:xfrm>
            <a:off x="13997909" y="2781001"/>
            <a:ext cx="2240668" cy="128882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5057465" y="4069825"/>
            <a:ext cx="2362223" cy="1227965"/>
            <a:chOff x="0" y="0"/>
            <a:chExt cx="3149631" cy="1637286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12731" y="25400"/>
              <a:ext cx="3111500" cy="1611886"/>
              <a:chOff x="0" y="0"/>
              <a:chExt cx="614617" cy="318397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14617" cy="318397"/>
              </a:xfrm>
              <a:custGeom>
                <a:avLst/>
                <a:gdLst/>
                <a:ahLst/>
                <a:cxnLst/>
                <a:rect r="r" b="b" t="t" l="l"/>
                <a:pathLst>
                  <a:path h="318397" w="614617">
                    <a:moveTo>
                      <a:pt x="0" y="0"/>
                    </a:moveTo>
                    <a:lnTo>
                      <a:pt x="614617" y="0"/>
                    </a:lnTo>
                    <a:lnTo>
                      <a:pt x="614617" y="318397"/>
                    </a:lnTo>
                    <a:lnTo>
                      <a:pt x="0" y="318397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0"/>
                <a:ext cx="614617" cy="31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34" id="34"/>
            <p:cNvSpPr/>
            <p:nvPr/>
          </p:nvSpPr>
          <p:spPr>
            <a:xfrm>
              <a:off x="12731" y="831343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12731" y="25400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 flipV="true">
              <a:off x="3124231" y="25400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7" id="37"/>
            <p:cNvSpPr txBox="true"/>
            <p:nvPr/>
          </p:nvSpPr>
          <p:spPr>
            <a:xfrm rot="0">
              <a:off x="479059" y="151512"/>
              <a:ext cx="2178844" cy="51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chroma DB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34042" y="983743"/>
              <a:ext cx="2868877" cy="4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video transcript</a:t>
              </a:r>
            </a:p>
          </p:txBody>
        </p:sp>
        <p:sp>
          <p:nvSpPr>
            <p:cNvPr name="AutoShape 39" id="39"/>
            <p:cNvSpPr/>
            <p:nvPr/>
          </p:nvSpPr>
          <p:spPr>
            <a:xfrm>
              <a:off x="25400" y="13952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0" id="40"/>
          <p:cNvSpPr txBox="true"/>
          <p:nvPr/>
        </p:nvSpPr>
        <p:spPr>
          <a:xfrm rot="0">
            <a:off x="14030023" y="2742901"/>
            <a:ext cx="2112080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cosin similarity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229286" y="2384761"/>
            <a:ext cx="1656358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embedding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5086064" y="6879226"/>
            <a:ext cx="2333625" cy="1208915"/>
            <a:chOff x="0" y="0"/>
            <a:chExt cx="614617" cy="31839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14617" cy="318397"/>
            </a:xfrm>
            <a:custGeom>
              <a:avLst/>
              <a:gdLst/>
              <a:ahLst/>
              <a:cxnLst/>
              <a:rect r="r" b="b" t="t" l="l"/>
              <a:pathLst>
                <a:path h="318397" w="614617">
                  <a:moveTo>
                    <a:pt x="0" y="0"/>
                  </a:moveTo>
                  <a:lnTo>
                    <a:pt x="614617" y="0"/>
                  </a:lnTo>
                  <a:lnTo>
                    <a:pt x="614617" y="318397"/>
                  </a:lnTo>
                  <a:lnTo>
                    <a:pt x="0" y="318397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614617" cy="318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LMM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576313" y="7758005"/>
            <a:ext cx="4142518" cy="2028585"/>
            <a:chOff x="0" y="0"/>
            <a:chExt cx="1091033" cy="53427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91034" cy="534278"/>
            </a:xfrm>
            <a:custGeom>
              <a:avLst/>
              <a:gdLst/>
              <a:ahLst/>
              <a:cxnLst/>
              <a:rect r="r" b="b" t="t" l="l"/>
              <a:pathLst>
                <a:path h="534278" w="1091034">
                  <a:moveTo>
                    <a:pt x="0" y="0"/>
                  </a:moveTo>
                  <a:lnTo>
                    <a:pt x="1091034" y="0"/>
                  </a:lnTo>
                  <a:lnTo>
                    <a:pt x="1091034" y="534278"/>
                  </a:lnTo>
                  <a:lnTo>
                    <a:pt x="0" y="534278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0"/>
              <a:ext cx="1091033" cy="534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Main points are: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1- football match between two teams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2- Team blue wins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3- Team yellow losses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667800" y="4024965"/>
            <a:ext cx="2362223" cy="1227965"/>
            <a:chOff x="0" y="0"/>
            <a:chExt cx="3149631" cy="1637286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12731" y="25400"/>
              <a:ext cx="3111500" cy="1611886"/>
              <a:chOff x="0" y="0"/>
              <a:chExt cx="614617" cy="318397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614617" cy="318397"/>
              </a:xfrm>
              <a:custGeom>
                <a:avLst/>
                <a:gdLst/>
                <a:ahLst/>
                <a:cxnLst/>
                <a:rect r="r" b="b" t="t" l="l"/>
                <a:pathLst>
                  <a:path h="318397" w="614617">
                    <a:moveTo>
                      <a:pt x="0" y="0"/>
                    </a:moveTo>
                    <a:lnTo>
                      <a:pt x="614617" y="0"/>
                    </a:lnTo>
                    <a:lnTo>
                      <a:pt x="614617" y="318397"/>
                    </a:lnTo>
                    <a:lnTo>
                      <a:pt x="0" y="318397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0"/>
                <a:ext cx="614617" cy="31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52" id="52"/>
            <p:cNvSpPr/>
            <p:nvPr/>
          </p:nvSpPr>
          <p:spPr>
            <a:xfrm>
              <a:off x="12731" y="831343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>
              <a:off x="12731" y="25400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flipV="true">
              <a:off x="3124231" y="25400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5" id="55"/>
            <p:cNvSpPr txBox="true"/>
            <p:nvPr/>
          </p:nvSpPr>
          <p:spPr>
            <a:xfrm rot="0">
              <a:off x="479059" y="151512"/>
              <a:ext cx="2178844" cy="51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chroma DB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134042" y="983743"/>
              <a:ext cx="2868877" cy="4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chat history</a:t>
              </a:r>
            </a:p>
          </p:txBody>
        </p:sp>
        <p:sp>
          <p:nvSpPr>
            <p:cNvPr name="AutoShape 57" id="57"/>
            <p:cNvSpPr/>
            <p:nvPr/>
          </p:nvSpPr>
          <p:spPr>
            <a:xfrm>
              <a:off x="25400" y="13952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58" id="58"/>
          <p:cNvSpPr txBox="true"/>
          <p:nvPr/>
        </p:nvSpPr>
        <p:spPr>
          <a:xfrm rot="0">
            <a:off x="9260818" y="4280834"/>
            <a:ext cx="773509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</a:p>
        </p:txBody>
      </p:sp>
      <p:sp>
        <p:nvSpPr>
          <p:cNvPr name="AutoShape 59" id="59"/>
          <p:cNvSpPr/>
          <p:nvPr/>
        </p:nvSpPr>
        <p:spPr>
          <a:xfrm>
            <a:off x="16238577" y="5297789"/>
            <a:ext cx="14299" cy="158143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0" id="60"/>
          <p:cNvSpPr/>
          <p:nvPr/>
        </p:nvSpPr>
        <p:spPr>
          <a:xfrm>
            <a:off x="12848912" y="3292585"/>
            <a:ext cx="0" cy="7323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1" id="61"/>
          <p:cNvGrpSpPr/>
          <p:nvPr/>
        </p:nvGrpSpPr>
        <p:grpSpPr>
          <a:xfrm rot="0">
            <a:off x="12077387" y="5986355"/>
            <a:ext cx="1543050" cy="604987"/>
            <a:chOff x="0" y="0"/>
            <a:chExt cx="406400" cy="15933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406400" cy="159338"/>
            </a:xfrm>
            <a:custGeom>
              <a:avLst/>
              <a:gdLst/>
              <a:ahLst/>
              <a:cxnLst/>
              <a:rect r="r" b="b" t="t" l="l"/>
              <a:pathLst>
                <a:path h="159338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159338"/>
                  </a:lnTo>
                  <a:lnTo>
                    <a:pt x="0" y="159338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0"/>
              <a:ext cx="406400" cy="159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Agent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flipH="true">
            <a:off x="12831097" y="5252930"/>
            <a:ext cx="17815" cy="6501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>
            <a:off x="12848912" y="6591342"/>
            <a:ext cx="2237152" cy="8923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6" id="66"/>
          <p:cNvGrpSpPr/>
          <p:nvPr/>
        </p:nvGrpSpPr>
        <p:grpSpPr>
          <a:xfrm rot="0">
            <a:off x="6727453" y="215491"/>
            <a:ext cx="2414833" cy="1584734"/>
            <a:chOff x="0" y="0"/>
            <a:chExt cx="812800" cy="5334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38100" y="88900"/>
              <a:ext cx="7366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6964944" y="486353"/>
            <a:ext cx="1939849" cy="103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1962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what is the main points of the video?</a:t>
            </a:r>
          </a:p>
        </p:txBody>
      </p:sp>
      <p:sp>
        <p:nvSpPr>
          <p:cNvPr name="AutoShape 70" id="70"/>
          <p:cNvSpPr/>
          <p:nvPr/>
        </p:nvSpPr>
        <p:spPr>
          <a:xfrm>
            <a:off x="8227886" y="3382509"/>
            <a:ext cx="807413" cy="2028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1" id="71"/>
          <p:cNvSpPr/>
          <p:nvPr/>
        </p:nvSpPr>
        <p:spPr>
          <a:xfrm flipH="true">
            <a:off x="11718831" y="8088140"/>
            <a:ext cx="4534045" cy="6841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2" id="72"/>
          <p:cNvSpPr/>
          <p:nvPr/>
        </p:nvSpPr>
        <p:spPr>
          <a:xfrm flipV="true">
            <a:off x="9647572" y="5252930"/>
            <a:ext cx="0" cy="250507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slow">
    <p:fade/>
  </p:transition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430" y="7228568"/>
            <a:ext cx="5502207" cy="6686550"/>
            <a:chOff x="0" y="0"/>
            <a:chExt cx="7336276" cy="891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336276" cy="8915400"/>
              <a:chOff x="0" y="0"/>
              <a:chExt cx="1449141" cy="176106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49141" cy="1761067"/>
              </a:xfrm>
              <a:custGeom>
                <a:avLst/>
                <a:gdLst/>
                <a:ahLst/>
                <a:cxnLst/>
                <a:rect r="r" b="b" t="t" l="l"/>
                <a:pathLst>
                  <a:path h="1761067" w="1449141">
                    <a:moveTo>
                      <a:pt x="71760" y="0"/>
                    </a:moveTo>
                    <a:lnTo>
                      <a:pt x="1377381" y="0"/>
                    </a:lnTo>
                    <a:cubicBezTo>
                      <a:pt x="1396413" y="0"/>
                      <a:pt x="1414665" y="7560"/>
                      <a:pt x="1428123" y="21018"/>
                    </a:cubicBezTo>
                    <a:cubicBezTo>
                      <a:pt x="1441581" y="34476"/>
                      <a:pt x="1449141" y="52728"/>
                      <a:pt x="1449141" y="71760"/>
                    </a:cubicBezTo>
                    <a:lnTo>
                      <a:pt x="1449141" y="1689307"/>
                    </a:lnTo>
                    <a:cubicBezTo>
                      <a:pt x="1449141" y="1728939"/>
                      <a:pt x="1417013" y="1761067"/>
                      <a:pt x="1377381" y="1761067"/>
                    </a:cubicBezTo>
                    <a:lnTo>
                      <a:pt x="71760" y="1761067"/>
                    </a:lnTo>
                    <a:cubicBezTo>
                      <a:pt x="52728" y="1761067"/>
                      <a:pt x="34476" y="1753506"/>
                      <a:pt x="21018" y="1740049"/>
                    </a:cubicBezTo>
                    <a:cubicBezTo>
                      <a:pt x="7560" y="1726591"/>
                      <a:pt x="0" y="1708339"/>
                      <a:pt x="0" y="1689307"/>
                    </a:cubicBezTo>
                    <a:lnTo>
                      <a:pt x="0" y="71760"/>
                    </a:lnTo>
                    <a:cubicBezTo>
                      <a:pt x="0" y="52728"/>
                      <a:pt x="7560" y="34476"/>
                      <a:pt x="21018" y="21018"/>
                    </a:cubicBezTo>
                    <a:cubicBezTo>
                      <a:pt x="34476" y="7560"/>
                      <a:pt x="52728" y="0"/>
                      <a:pt x="7176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1449141" cy="17610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124859" y="1432354"/>
              <a:ext cx="5086557" cy="2019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Q&amp;A </a:t>
              </a:r>
              <a:r>
                <a:rPr lang="en-US" sz="4399" b="true">
                  <a:solidFill>
                    <a:srgbClr val="00BF6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with</a:t>
              </a:r>
              <a:r>
                <a:rPr lang="en-US" sz="4399">
                  <a:solidFill>
                    <a:srgbClr val="00BF63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4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chat history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3376" y="2634383"/>
            <a:ext cx="5742316" cy="5453757"/>
          </a:xfrm>
          <a:custGeom>
            <a:avLst/>
            <a:gdLst/>
            <a:ahLst/>
            <a:cxnLst/>
            <a:rect r="r" b="b" t="t" l="l"/>
            <a:pathLst>
              <a:path h="5453757" w="5742316">
                <a:moveTo>
                  <a:pt x="0" y="0"/>
                </a:moveTo>
                <a:lnTo>
                  <a:pt x="5742315" y="0"/>
                </a:lnTo>
                <a:lnTo>
                  <a:pt x="5742315" y="5453757"/>
                </a:lnTo>
                <a:lnTo>
                  <a:pt x="0" y="545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3376" y="132800"/>
            <a:ext cx="3860703" cy="8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52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2286" y="1138210"/>
            <a:ext cx="1010573" cy="3113966"/>
            <a:chOff x="0" y="0"/>
            <a:chExt cx="1347431" cy="415195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328" y="0"/>
              <a:ext cx="1347103" cy="1347103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673879" y="1347103"/>
              <a:ext cx="0" cy="2239331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395906" y="3586434"/>
              <a:ext cx="277974" cy="556796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H="true" flipV="true">
              <a:off x="691435" y="3575363"/>
              <a:ext cx="272896" cy="559302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H="true">
              <a:off x="328" y="2143892"/>
              <a:ext cx="673552" cy="11298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H="true" flipV="true">
              <a:off x="689814" y="2155190"/>
              <a:ext cx="657617" cy="0"/>
            </a:xfrm>
            <a:prstGeom prst="line">
              <a:avLst/>
            </a:prstGeom>
            <a:ln cap="flat" w="3906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455180" y="2695193"/>
            <a:ext cx="1772706" cy="1374632"/>
            <a:chOff x="0" y="0"/>
            <a:chExt cx="466885" cy="3620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66886" cy="362043"/>
            </a:xfrm>
            <a:custGeom>
              <a:avLst/>
              <a:gdLst/>
              <a:ahLst/>
              <a:cxnLst/>
              <a:rect r="r" b="b" t="t" l="l"/>
              <a:pathLst>
                <a:path h="362043" w="466886">
                  <a:moveTo>
                    <a:pt x="0" y="0"/>
                  </a:moveTo>
                  <a:lnTo>
                    <a:pt x="466886" y="0"/>
                  </a:lnTo>
                  <a:lnTo>
                    <a:pt x="466886" y="362043"/>
                  </a:lnTo>
                  <a:lnTo>
                    <a:pt x="0" y="362043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466885" cy="362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Football match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88047" y="257175"/>
            <a:ext cx="3086100" cy="1543050"/>
            <a:chOff x="0" y="0"/>
            <a:chExt cx="81280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b="true" sz="2477" spc="12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RAG </a:t>
              </a: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system(Agent)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911809" y="2269416"/>
            <a:ext cx="3086100" cy="1023169"/>
            <a:chOff x="0" y="0"/>
            <a:chExt cx="4114800" cy="136422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1386348" y="0"/>
              <a:ext cx="2728452" cy="1364226"/>
              <a:chOff x="0" y="0"/>
              <a:chExt cx="812800" cy="4064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609600" y="0"/>
                    </a:moveTo>
                    <a:lnTo>
                      <a:pt x="203200" y="0"/>
                    </a:lnTo>
                    <a:lnTo>
                      <a:pt x="0" y="203200"/>
                    </a:lnTo>
                    <a:lnTo>
                      <a:pt x="20320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52400" y="0"/>
                <a:ext cx="508000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  <a:r>
                  <a:rPr lang="en-US" sz="2477" spc="123">
                    <a:solidFill>
                      <a:srgbClr val="FFFFFF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user query </a:t>
                </a:r>
              </a:p>
            </p:txBody>
          </p:sp>
        </p:grpSp>
        <p:sp>
          <p:nvSpPr>
            <p:cNvPr name="AutoShape 28" id="28"/>
            <p:cNvSpPr/>
            <p:nvPr/>
          </p:nvSpPr>
          <p:spPr>
            <a:xfrm>
              <a:off x="0" y="682113"/>
              <a:ext cx="1386348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triangle" len="med" w="lg"/>
            </a:ln>
          </p:spPr>
        </p:sp>
      </p:grpSp>
      <p:sp>
        <p:nvSpPr>
          <p:cNvPr name="AutoShape 29" id="29"/>
          <p:cNvSpPr/>
          <p:nvPr/>
        </p:nvSpPr>
        <p:spPr>
          <a:xfrm>
            <a:off x="13997909" y="2781001"/>
            <a:ext cx="2240668" cy="128882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5057465" y="4069825"/>
            <a:ext cx="2362223" cy="1227965"/>
            <a:chOff x="0" y="0"/>
            <a:chExt cx="3149631" cy="1637286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12731" y="25400"/>
              <a:ext cx="3111500" cy="1611886"/>
              <a:chOff x="0" y="0"/>
              <a:chExt cx="614617" cy="318397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14617" cy="318397"/>
              </a:xfrm>
              <a:custGeom>
                <a:avLst/>
                <a:gdLst/>
                <a:ahLst/>
                <a:cxnLst/>
                <a:rect r="r" b="b" t="t" l="l"/>
                <a:pathLst>
                  <a:path h="318397" w="614617">
                    <a:moveTo>
                      <a:pt x="0" y="0"/>
                    </a:moveTo>
                    <a:lnTo>
                      <a:pt x="614617" y="0"/>
                    </a:lnTo>
                    <a:lnTo>
                      <a:pt x="614617" y="318397"/>
                    </a:lnTo>
                    <a:lnTo>
                      <a:pt x="0" y="318397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0"/>
                <a:ext cx="614617" cy="31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34" id="34"/>
            <p:cNvSpPr/>
            <p:nvPr/>
          </p:nvSpPr>
          <p:spPr>
            <a:xfrm>
              <a:off x="12731" y="831343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12731" y="25400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 flipV="true">
              <a:off x="3124231" y="25400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7" id="37"/>
            <p:cNvSpPr txBox="true"/>
            <p:nvPr/>
          </p:nvSpPr>
          <p:spPr>
            <a:xfrm rot="0">
              <a:off x="479059" y="151512"/>
              <a:ext cx="2178844" cy="51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chroma DB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34042" y="983743"/>
              <a:ext cx="2868877" cy="4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video transcript</a:t>
              </a:r>
            </a:p>
          </p:txBody>
        </p:sp>
        <p:sp>
          <p:nvSpPr>
            <p:cNvPr name="AutoShape 39" id="39"/>
            <p:cNvSpPr/>
            <p:nvPr/>
          </p:nvSpPr>
          <p:spPr>
            <a:xfrm>
              <a:off x="25400" y="13952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0" id="40"/>
          <p:cNvSpPr txBox="true"/>
          <p:nvPr/>
        </p:nvSpPr>
        <p:spPr>
          <a:xfrm rot="0">
            <a:off x="14030023" y="2742901"/>
            <a:ext cx="2112080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cosin similarity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229286" y="2384761"/>
            <a:ext cx="1656358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embedding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5086064" y="6879226"/>
            <a:ext cx="2333625" cy="1208915"/>
            <a:chOff x="0" y="0"/>
            <a:chExt cx="614617" cy="31839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14617" cy="318397"/>
            </a:xfrm>
            <a:custGeom>
              <a:avLst/>
              <a:gdLst/>
              <a:ahLst/>
              <a:cxnLst/>
              <a:rect r="r" b="b" t="t" l="l"/>
              <a:pathLst>
                <a:path h="318397" w="614617">
                  <a:moveTo>
                    <a:pt x="0" y="0"/>
                  </a:moveTo>
                  <a:lnTo>
                    <a:pt x="614617" y="0"/>
                  </a:lnTo>
                  <a:lnTo>
                    <a:pt x="614617" y="318397"/>
                  </a:lnTo>
                  <a:lnTo>
                    <a:pt x="0" y="318397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614617" cy="318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LMM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576313" y="7758005"/>
            <a:ext cx="4142518" cy="1208915"/>
            <a:chOff x="0" y="0"/>
            <a:chExt cx="1091033" cy="31839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91034" cy="318397"/>
            </a:xfrm>
            <a:custGeom>
              <a:avLst/>
              <a:gdLst/>
              <a:ahLst/>
              <a:cxnLst/>
              <a:rect r="r" b="b" t="t" l="l"/>
              <a:pathLst>
                <a:path h="318397" w="1091034">
                  <a:moveTo>
                    <a:pt x="0" y="0"/>
                  </a:moveTo>
                  <a:lnTo>
                    <a:pt x="1091034" y="0"/>
                  </a:lnTo>
                  <a:lnTo>
                    <a:pt x="1091034" y="318397"/>
                  </a:lnTo>
                  <a:lnTo>
                    <a:pt x="0" y="318397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0"/>
              <a:ext cx="1091033" cy="318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Second important point is: Blue team wins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667800" y="4024965"/>
            <a:ext cx="2362223" cy="1227965"/>
            <a:chOff x="0" y="0"/>
            <a:chExt cx="3149631" cy="1637286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12731" y="25400"/>
              <a:ext cx="3111500" cy="1611886"/>
              <a:chOff x="0" y="0"/>
              <a:chExt cx="614617" cy="318397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614617" cy="318397"/>
              </a:xfrm>
              <a:custGeom>
                <a:avLst/>
                <a:gdLst/>
                <a:ahLst/>
                <a:cxnLst/>
                <a:rect r="r" b="b" t="t" l="l"/>
                <a:pathLst>
                  <a:path h="318397" w="614617">
                    <a:moveTo>
                      <a:pt x="0" y="0"/>
                    </a:moveTo>
                    <a:lnTo>
                      <a:pt x="614617" y="0"/>
                    </a:lnTo>
                    <a:lnTo>
                      <a:pt x="614617" y="318397"/>
                    </a:lnTo>
                    <a:lnTo>
                      <a:pt x="0" y="318397"/>
                    </a:ln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0"/>
                <a:ext cx="614617" cy="31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AutoShape 52" id="52"/>
            <p:cNvSpPr/>
            <p:nvPr/>
          </p:nvSpPr>
          <p:spPr>
            <a:xfrm>
              <a:off x="12731" y="831343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>
              <a:off x="12731" y="25400"/>
              <a:ext cx="3111500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flipV="true">
              <a:off x="3124231" y="25400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5" id="55"/>
            <p:cNvSpPr txBox="true"/>
            <p:nvPr/>
          </p:nvSpPr>
          <p:spPr>
            <a:xfrm rot="0">
              <a:off x="479059" y="151512"/>
              <a:ext cx="2178844" cy="51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chroma DB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134042" y="983743"/>
              <a:ext cx="2868877" cy="484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chat history</a:t>
              </a:r>
            </a:p>
          </p:txBody>
        </p:sp>
        <p:sp>
          <p:nvSpPr>
            <p:cNvPr name="AutoShape 57" id="57"/>
            <p:cNvSpPr/>
            <p:nvPr/>
          </p:nvSpPr>
          <p:spPr>
            <a:xfrm>
              <a:off x="25400" y="13952"/>
              <a:ext cx="0" cy="8059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58" id="58"/>
          <p:cNvSpPr txBox="true"/>
          <p:nvPr/>
        </p:nvSpPr>
        <p:spPr>
          <a:xfrm rot="0">
            <a:off x="9260818" y="4280834"/>
            <a:ext cx="773509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</a:t>
            </a:r>
          </a:p>
        </p:txBody>
      </p:sp>
      <p:sp>
        <p:nvSpPr>
          <p:cNvPr name="AutoShape 59" id="59"/>
          <p:cNvSpPr/>
          <p:nvPr/>
        </p:nvSpPr>
        <p:spPr>
          <a:xfrm>
            <a:off x="16238577" y="5297789"/>
            <a:ext cx="14299" cy="158143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0" id="60"/>
          <p:cNvSpPr/>
          <p:nvPr/>
        </p:nvSpPr>
        <p:spPr>
          <a:xfrm>
            <a:off x="12848912" y="3292585"/>
            <a:ext cx="0" cy="7323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1" id="61"/>
          <p:cNvGrpSpPr/>
          <p:nvPr/>
        </p:nvGrpSpPr>
        <p:grpSpPr>
          <a:xfrm rot="0">
            <a:off x="12077387" y="5986355"/>
            <a:ext cx="1543050" cy="604987"/>
            <a:chOff x="0" y="0"/>
            <a:chExt cx="406400" cy="15933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406400" cy="159338"/>
            </a:xfrm>
            <a:custGeom>
              <a:avLst/>
              <a:gdLst/>
              <a:ahLst/>
              <a:cxnLst/>
              <a:rect r="r" b="b" t="t" l="l"/>
              <a:pathLst>
                <a:path h="159338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159338"/>
                  </a:lnTo>
                  <a:lnTo>
                    <a:pt x="0" y="159338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0"/>
              <a:ext cx="406400" cy="159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Agent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flipH="true">
            <a:off x="12831097" y="5252930"/>
            <a:ext cx="17815" cy="6501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>
            <a:off x="12848912" y="6591342"/>
            <a:ext cx="2237152" cy="8923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6" id="66"/>
          <p:cNvGrpSpPr/>
          <p:nvPr/>
        </p:nvGrpSpPr>
        <p:grpSpPr>
          <a:xfrm rot="0">
            <a:off x="6727453" y="215491"/>
            <a:ext cx="2414833" cy="1584734"/>
            <a:chOff x="0" y="0"/>
            <a:chExt cx="812800" cy="5334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38100" y="88900"/>
              <a:ext cx="7366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6964944" y="313136"/>
            <a:ext cx="1939849" cy="138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8"/>
              </a:lnSpc>
            </a:pPr>
            <a:r>
              <a:rPr lang="en-US" sz="1962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what is the second important point?</a:t>
            </a:r>
          </a:p>
        </p:txBody>
      </p:sp>
      <p:sp>
        <p:nvSpPr>
          <p:cNvPr name="AutoShape 70" id="70"/>
          <p:cNvSpPr/>
          <p:nvPr/>
        </p:nvSpPr>
        <p:spPr>
          <a:xfrm>
            <a:off x="8227886" y="3382509"/>
            <a:ext cx="807413" cy="2028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1" id="71"/>
          <p:cNvSpPr/>
          <p:nvPr/>
        </p:nvSpPr>
        <p:spPr>
          <a:xfrm flipH="true">
            <a:off x="11718831" y="8088140"/>
            <a:ext cx="4534045" cy="2743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2" id="72"/>
          <p:cNvSpPr/>
          <p:nvPr/>
        </p:nvSpPr>
        <p:spPr>
          <a:xfrm flipV="true">
            <a:off x="9647572" y="5252930"/>
            <a:ext cx="0" cy="250507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slow">
    <p:wipe dir="l"/>
  </p:transition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49761"/>
            <a:ext cx="16314115" cy="4045748"/>
            <a:chOff x="0" y="0"/>
            <a:chExt cx="21752154" cy="5394331"/>
          </a:xfrm>
        </p:grpSpPr>
        <p:sp>
          <p:nvSpPr>
            <p:cNvPr name="AutoShape 5" id="5"/>
            <p:cNvSpPr/>
            <p:nvPr/>
          </p:nvSpPr>
          <p:spPr>
            <a:xfrm flipH="true">
              <a:off x="698798" y="2161223"/>
              <a:ext cx="5082127" cy="2132014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4871943" y="0"/>
              <a:ext cx="11046148" cy="2161223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721609" y="421300"/>
              <a:ext cx="9346818" cy="1213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47"/>
                </a:lnSpc>
              </a:pPr>
              <a:r>
                <a:rPr lang="en-US" sz="546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608137"/>
              <a:ext cx="1397597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8662914" y="2161223"/>
              <a:ext cx="0" cy="2132014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8126221" y="4608137"/>
              <a:ext cx="1073385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12215436" y="2161223"/>
              <a:ext cx="0" cy="2132014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1171790" y="4608137"/>
              <a:ext cx="2087293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15108449" y="2161223"/>
              <a:ext cx="5220840" cy="2354568"/>
            </a:xfrm>
            <a:prstGeom prst="line">
              <a:avLst/>
            </a:prstGeom>
            <a:ln cap="flat" w="80045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18698481" y="4608137"/>
              <a:ext cx="3053673" cy="786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3571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568771" y="-6208850"/>
            <a:ext cx="39143637" cy="9707256"/>
            <a:chOff x="0" y="0"/>
            <a:chExt cx="52191516" cy="12943008"/>
          </a:xfrm>
        </p:grpSpPr>
        <p:sp>
          <p:nvSpPr>
            <p:cNvPr name="AutoShape 5" id="5"/>
            <p:cNvSpPr/>
            <p:nvPr/>
          </p:nvSpPr>
          <p:spPr>
            <a:xfrm flipH="true">
              <a:off x="1676677" y="5185579"/>
              <a:ext cx="12193916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1689607" y="0"/>
              <a:ext cx="26503822" cy="5185579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3728269" y="1014601"/>
              <a:ext cx="22426497" cy="29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48"/>
                </a:lnSpc>
              </a:pPr>
              <a:r>
                <a:rPr lang="en-US" sz="13106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64216"/>
              <a:ext cx="3353355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0785556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9497830" y="11064216"/>
              <a:ext cx="2575451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29309380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6805284" y="11064216"/>
              <a:ext cx="5008192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6250795" y="5185579"/>
              <a:ext cx="12526739" cy="564948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4864618" y="11064216"/>
              <a:ext cx="7326898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764737" y="3768039"/>
            <a:ext cx="452137" cy="1043393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03179" y="4487900"/>
            <a:ext cx="2071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Base.html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568771" y="-6208850"/>
            <a:ext cx="39143637" cy="9707256"/>
            <a:chOff x="0" y="0"/>
            <a:chExt cx="52191516" cy="12943008"/>
          </a:xfrm>
        </p:grpSpPr>
        <p:sp>
          <p:nvSpPr>
            <p:cNvPr name="AutoShape 5" id="5"/>
            <p:cNvSpPr/>
            <p:nvPr/>
          </p:nvSpPr>
          <p:spPr>
            <a:xfrm flipH="true">
              <a:off x="1676677" y="5185579"/>
              <a:ext cx="12193916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1689607" y="0"/>
              <a:ext cx="26503822" cy="5185579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3728269" y="1014601"/>
              <a:ext cx="22426497" cy="29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48"/>
                </a:lnSpc>
              </a:pPr>
              <a:r>
                <a:rPr lang="en-US" sz="13106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64216"/>
              <a:ext cx="3353355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0785556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9497830" y="11064216"/>
              <a:ext cx="2575451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29309380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6805284" y="11064216"/>
              <a:ext cx="5008192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6250795" y="5185579"/>
              <a:ext cx="12526739" cy="564948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4864618" y="11064216"/>
              <a:ext cx="7326898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764737" y="3768039"/>
            <a:ext cx="452137" cy="1043393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03179" y="4487900"/>
            <a:ext cx="2071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Base.html</a:t>
            </a:r>
          </a:p>
        </p:txBody>
      </p:sp>
      <p:sp>
        <p:nvSpPr>
          <p:cNvPr name="AutoShape 19" id="19"/>
          <p:cNvSpPr/>
          <p:nvPr/>
        </p:nvSpPr>
        <p:spPr>
          <a:xfrm>
            <a:off x="3312600" y="3768039"/>
            <a:ext cx="904274" cy="2017227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4503179" y="5469988"/>
            <a:ext cx="273397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ChatBot.html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568771" y="-6208850"/>
            <a:ext cx="39143637" cy="9707256"/>
            <a:chOff x="0" y="0"/>
            <a:chExt cx="52191516" cy="12943008"/>
          </a:xfrm>
        </p:grpSpPr>
        <p:sp>
          <p:nvSpPr>
            <p:cNvPr name="AutoShape 5" id="5"/>
            <p:cNvSpPr/>
            <p:nvPr/>
          </p:nvSpPr>
          <p:spPr>
            <a:xfrm flipH="true">
              <a:off x="1676677" y="5185579"/>
              <a:ext cx="12193916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1689607" y="0"/>
              <a:ext cx="26503822" cy="5185579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3728269" y="1014601"/>
              <a:ext cx="22426497" cy="29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48"/>
                </a:lnSpc>
              </a:pPr>
              <a:r>
                <a:rPr lang="en-US" sz="13106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64216"/>
              <a:ext cx="3353355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0785556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9497830" y="11064216"/>
              <a:ext cx="2575451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29309380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6805284" y="11064216"/>
              <a:ext cx="5008192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6250795" y="5185579"/>
              <a:ext cx="12526739" cy="564948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4864618" y="11064216"/>
              <a:ext cx="7326898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764737" y="3768039"/>
            <a:ext cx="452137" cy="1043393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03179" y="4487900"/>
            <a:ext cx="2071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Base.html</a:t>
            </a:r>
          </a:p>
        </p:txBody>
      </p:sp>
      <p:sp>
        <p:nvSpPr>
          <p:cNvPr name="AutoShape 19" id="19"/>
          <p:cNvSpPr/>
          <p:nvPr/>
        </p:nvSpPr>
        <p:spPr>
          <a:xfrm>
            <a:off x="3312600" y="3768039"/>
            <a:ext cx="904274" cy="2017227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4503179" y="5469988"/>
            <a:ext cx="273397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ChatBot.html</a:t>
            </a:r>
          </a:p>
        </p:txBody>
      </p:sp>
      <p:sp>
        <p:nvSpPr>
          <p:cNvPr name="AutoShape 21" id="21"/>
          <p:cNvSpPr/>
          <p:nvPr/>
        </p:nvSpPr>
        <p:spPr>
          <a:xfrm>
            <a:off x="2874751" y="3739464"/>
            <a:ext cx="1342123" cy="2851941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4539940" y="6267873"/>
            <a:ext cx="243790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Choice.html</a:t>
            </a:r>
          </a:p>
        </p:txBody>
      </p:sp>
    </p:spTree>
  </p:cSld>
  <p:clrMapOvr>
    <a:masterClrMapping/>
  </p:clrMapOvr>
  <p:transition spd="fast">
    <p:fade/>
  </p:transition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568771" y="-6208850"/>
            <a:ext cx="39143637" cy="9707256"/>
            <a:chOff x="0" y="0"/>
            <a:chExt cx="52191516" cy="12943008"/>
          </a:xfrm>
        </p:grpSpPr>
        <p:sp>
          <p:nvSpPr>
            <p:cNvPr name="AutoShape 5" id="5"/>
            <p:cNvSpPr/>
            <p:nvPr/>
          </p:nvSpPr>
          <p:spPr>
            <a:xfrm flipH="true">
              <a:off x="1676677" y="5185579"/>
              <a:ext cx="12193916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1689607" y="0"/>
              <a:ext cx="26503822" cy="5185579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3728269" y="1014601"/>
              <a:ext cx="22426497" cy="29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48"/>
                </a:lnSpc>
              </a:pPr>
              <a:r>
                <a:rPr lang="en-US" sz="13106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64216"/>
              <a:ext cx="3353355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0785556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9497830" y="11064216"/>
              <a:ext cx="2575451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29309380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6805284" y="11064216"/>
              <a:ext cx="5008192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6250795" y="5185579"/>
              <a:ext cx="12526739" cy="564948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4864618" y="11064216"/>
              <a:ext cx="7326898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764737" y="3768039"/>
            <a:ext cx="452137" cy="1043393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03179" y="4487900"/>
            <a:ext cx="2071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Base.html</a:t>
            </a:r>
          </a:p>
        </p:txBody>
      </p:sp>
      <p:sp>
        <p:nvSpPr>
          <p:cNvPr name="AutoShape 19" id="19"/>
          <p:cNvSpPr/>
          <p:nvPr/>
        </p:nvSpPr>
        <p:spPr>
          <a:xfrm>
            <a:off x="3312600" y="3768039"/>
            <a:ext cx="904274" cy="2017227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4503179" y="5469988"/>
            <a:ext cx="273397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ChatBot.html</a:t>
            </a:r>
          </a:p>
        </p:txBody>
      </p:sp>
      <p:sp>
        <p:nvSpPr>
          <p:cNvPr name="AutoShape 21" id="21"/>
          <p:cNvSpPr/>
          <p:nvPr/>
        </p:nvSpPr>
        <p:spPr>
          <a:xfrm>
            <a:off x="2874751" y="3739464"/>
            <a:ext cx="1342123" cy="2851941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4539940" y="6267873"/>
            <a:ext cx="243790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Choice.html</a:t>
            </a:r>
          </a:p>
        </p:txBody>
      </p:sp>
      <p:sp>
        <p:nvSpPr>
          <p:cNvPr name="AutoShape 23" id="23"/>
          <p:cNvSpPr/>
          <p:nvPr/>
        </p:nvSpPr>
        <p:spPr>
          <a:xfrm>
            <a:off x="2422614" y="3739464"/>
            <a:ext cx="1794260" cy="3617096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4539940" y="7041282"/>
            <a:ext cx="224105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Home.html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568771" y="-6208850"/>
            <a:ext cx="39143637" cy="9707256"/>
            <a:chOff x="0" y="0"/>
            <a:chExt cx="52191516" cy="12943008"/>
          </a:xfrm>
        </p:grpSpPr>
        <p:sp>
          <p:nvSpPr>
            <p:cNvPr name="AutoShape 5" id="5"/>
            <p:cNvSpPr/>
            <p:nvPr/>
          </p:nvSpPr>
          <p:spPr>
            <a:xfrm flipH="true">
              <a:off x="1676677" y="5185579"/>
              <a:ext cx="12193916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1689607" y="0"/>
              <a:ext cx="26503822" cy="5185579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3728269" y="1014601"/>
              <a:ext cx="22426497" cy="29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48"/>
                </a:lnSpc>
              </a:pPr>
              <a:r>
                <a:rPr lang="en-US" sz="13106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64216"/>
              <a:ext cx="3353355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0785556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9497830" y="11064216"/>
              <a:ext cx="2575451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29309380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6805284" y="11064216"/>
              <a:ext cx="5008192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6250795" y="5185579"/>
              <a:ext cx="12526739" cy="564948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4864618" y="11064216"/>
              <a:ext cx="7326898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764737" y="3768039"/>
            <a:ext cx="452137" cy="1043393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03179" y="4487900"/>
            <a:ext cx="2071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Base.html</a:t>
            </a:r>
          </a:p>
        </p:txBody>
      </p:sp>
      <p:sp>
        <p:nvSpPr>
          <p:cNvPr name="AutoShape 19" id="19"/>
          <p:cNvSpPr/>
          <p:nvPr/>
        </p:nvSpPr>
        <p:spPr>
          <a:xfrm>
            <a:off x="3312600" y="3768039"/>
            <a:ext cx="904274" cy="2017227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4503179" y="5469988"/>
            <a:ext cx="273397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ChatBot.html</a:t>
            </a:r>
          </a:p>
        </p:txBody>
      </p:sp>
      <p:sp>
        <p:nvSpPr>
          <p:cNvPr name="AutoShape 21" id="21"/>
          <p:cNvSpPr/>
          <p:nvPr/>
        </p:nvSpPr>
        <p:spPr>
          <a:xfrm>
            <a:off x="2874751" y="3739464"/>
            <a:ext cx="1342123" cy="2851941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4539940" y="6267873"/>
            <a:ext cx="243790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Choice.html</a:t>
            </a:r>
          </a:p>
        </p:txBody>
      </p:sp>
      <p:sp>
        <p:nvSpPr>
          <p:cNvPr name="AutoShape 23" id="23"/>
          <p:cNvSpPr/>
          <p:nvPr/>
        </p:nvSpPr>
        <p:spPr>
          <a:xfrm>
            <a:off x="2422614" y="3739464"/>
            <a:ext cx="1794260" cy="3617096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4539940" y="7041282"/>
            <a:ext cx="224105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Home.html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970477" y="3739464"/>
            <a:ext cx="2246397" cy="4486590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4539940" y="7910777"/>
            <a:ext cx="2944416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Summary.html</a:t>
            </a: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1665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162546" y="-415341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568771" y="-6208850"/>
            <a:ext cx="39143637" cy="9707256"/>
            <a:chOff x="0" y="0"/>
            <a:chExt cx="52191516" cy="12943008"/>
          </a:xfrm>
        </p:grpSpPr>
        <p:sp>
          <p:nvSpPr>
            <p:cNvPr name="AutoShape 5" id="5"/>
            <p:cNvSpPr/>
            <p:nvPr/>
          </p:nvSpPr>
          <p:spPr>
            <a:xfrm flipH="true">
              <a:off x="1676677" y="5185579"/>
              <a:ext cx="12193916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1689607" y="0"/>
              <a:ext cx="26503822" cy="5185579"/>
              <a:chOff x="0" y="0"/>
              <a:chExt cx="2077136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7713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77136">
                    <a:moveTo>
                      <a:pt x="50064" y="0"/>
                    </a:moveTo>
                    <a:lnTo>
                      <a:pt x="2027072" y="0"/>
                    </a:lnTo>
                    <a:cubicBezTo>
                      <a:pt x="2054722" y="0"/>
                      <a:pt x="2077136" y="22415"/>
                      <a:pt x="2077136" y="50064"/>
                    </a:cubicBezTo>
                    <a:lnTo>
                      <a:pt x="2077136" y="356336"/>
                    </a:lnTo>
                    <a:cubicBezTo>
                      <a:pt x="2077136" y="369614"/>
                      <a:pt x="2071862" y="382348"/>
                      <a:pt x="2062473" y="391737"/>
                    </a:cubicBezTo>
                    <a:cubicBezTo>
                      <a:pt x="2053084" y="401125"/>
                      <a:pt x="2040350" y="406400"/>
                      <a:pt x="2027072" y="406400"/>
                    </a:cubicBezTo>
                    <a:lnTo>
                      <a:pt x="50064" y="406400"/>
                    </a:lnTo>
                    <a:cubicBezTo>
                      <a:pt x="36786" y="406400"/>
                      <a:pt x="24052" y="401125"/>
                      <a:pt x="14663" y="391737"/>
                    </a:cubicBezTo>
                    <a:cubicBezTo>
                      <a:pt x="5275" y="382348"/>
                      <a:pt x="0" y="369614"/>
                      <a:pt x="0" y="356336"/>
                    </a:cubicBezTo>
                    <a:lnTo>
                      <a:pt x="0" y="50064"/>
                    </a:lnTo>
                    <a:cubicBezTo>
                      <a:pt x="0" y="36786"/>
                      <a:pt x="5275" y="24052"/>
                      <a:pt x="14663" y="14663"/>
                    </a:cubicBezTo>
                    <a:cubicBezTo>
                      <a:pt x="24052" y="5275"/>
                      <a:pt x="36786" y="0"/>
                      <a:pt x="50064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2077136" cy="406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3728269" y="1014601"/>
              <a:ext cx="22426497" cy="29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48"/>
                </a:lnSpc>
              </a:pPr>
              <a:r>
                <a:rPr lang="en-US" sz="13106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SmartTube Assistant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64216"/>
              <a:ext cx="3353355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20785556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9497830" y="11064216"/>
              <a:ext cx="2575451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Util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29309380" y="5185579"/>
              <a:ext cx="0" cy="511549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6805284" y="11064216"/>
              <a:ext cx="5008192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App.py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6250795" y="5185579"/>
              <a:ext cx="12526739" cy="5649484"/>
            </a:xfrm>
            <a:prstGeom prst="line">
              <a:avLst/>
            </a:prstGeom>
            <a:ln cap="flat" w="192058">
              <a:solidFill>
                <a:srgbClr val="145DA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44864618" y="11064216"/>
              <a:ext cx="7326898" cy="187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7"/>
                </a:lnSpc>
              </a:pPr>
              <a:r>
                <a:rPr lang="en-US" sz="856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Templates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764737" y="3768039"/>
            <a:ext cx="452137" cy="1043393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03179" y="4487900"/>
            <a:ext cx="2071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Base.html</a:t>
            </a:r>
          </a:p>
        </p:txBody>
      </p:sp>
      <p:sp>
        <p:nvSpPr>
          <p:cNvPr name="AutoShape 19" id="19"/>
          <p:cNvSpPr/>
          <p:nvPr/>
        </p:nvSpPr>
        <p:spPr>
          <a:xfrm>
            <a:off x="3312600" y="3768039"/>
            <a:ext cx="904274" cy="2017227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4503179" y="5469988"/>
            <a:ext cx="273397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ChatBot.html</a:t>
            </a:r>
          </a:p>
        </p:txBody>
      </p:sp>
      <p:sp>
        <p:nvSpPr>
          <p:cNvPr name="AutoShape 21" id="21"/>
          <p:cNvSpPr/>
          <p:nvPr/>
        </p:nvSpPr>
        <p:spPr>
          <a:xfrm>
            <a:off x="2874751" y="3739464"/>
            <a:ext cx="1342123" cy="2851941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4539940" y="6267873"/>
            <a:ext cx="243790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Choice.html</a:t>
            </a:r>
          </a:p>
        </p:txBody>
      </p:sp>
      <p:sp>
        <p:nvSpPr>
          <p:cNvPr name="AutoShape 23" id="23"/>
          <p:cNvSpPr/>
          <p:nvPr/>
        </p:nvSpPr>
        <p:spPr>
          <a:xfrm>
            <a:off x="2422614" y="3739464"/>
            <a:ext cx="1794260" cy="3617096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4539940" y="7041282"/>
            <a:ext cx="224105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Home.html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970477" y="3739464"/>
            <a:ext cx="2246397" cy="4486590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4539940" y="7910777"/>
            <a:ext cx="2944416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Summary.html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88060" y="6251362"/>
            <a:ext cx="38500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Website Front-end</a:t>
            </a:r>
          </a:p>
        </p:txBody>
      </p:sp>
      <p:sp>
        <p:nvSpPr>
          <p:cNvPr name="AutoShape 28" id="28"/>
          <p:cNvSpPr/>
          <p:nvPr/>
        </p:nvSpPr>
        <p:spPr>
          <a:xfrm>
            <a:off x="7484355" y="6574895"/>
            <a:ext cx="4927809" cy="0"/>
          </a:xfrm>
          <a:prstGeom prst="line">
            <a:avLst/>
          </a:prstGeom>
          <a:ln cap="flat" w="5715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7237152" y="4811432"/>
            <a:ext cx="3692218" cy="1763463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7503405" y="5785266"/>
            <a:ext cx="2797480" cy="806139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7484355" y="6574895"/>
            <a:ext cx="2463904" cy="84502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7503405" y="6591405"/>
            <a:ext cx="3425964" cy="1653699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034"/>
            <a:ext cx="3473815" cy="123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8"/>
              </a:lnSpc>
            </a:pPr>
            <a:r>
              <a:rPr lang="en-US" b="true" sz="7284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064997" y="1581016"/>
            <a:ext cx="50417994" cy="8739029"/>
            <a:chOff x="0" y="0"/>
            <a:chExt cx="67223992" cy="11652039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3171781"/>
              <a:ext cx="66724882" cy="0"/>
            </a:xfrm>
            <a:prstGeom prst="line">
              <a:avLst/>
            </a:prstGeom>
            <a:ln cap="flat" w="234947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1282204" y="0"/>
              <a:ext cx="5628655" cy="56286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6063899" y="0"/>
              <a:ext cx="5628655" cy="56286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845595" y="0"/>
              <a:ext cx="5628655" cy="56286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5627291" y="0"/>
              <a:ext cx="5628655" cy="56286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0408987" y="0"/>
              <a:ext cx="5628655" cy="562865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456B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60398" y="6786698"/>
              <a:ext cx="3672267" cy="2302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4BD1F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5804544" y="6609183"/>
              <a:ext cx="614736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Aim of</a:t>
              </a:r>
            </a:p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8972606" y="6882687"/>
              <a:ext cx="9374633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145DA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Structure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860461" y="6882687"/>
              <a:ext cx="1316231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Deployment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9222637" y="6609183"/>
              <a:ext cx="8001355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Future Goals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8127303"/>
            <a:ext cx="1802889" cy="1802889"/>
          </a:xfrm>
          <a:custGeom>
            <a:avLst/>
            <a:gdLst/>
            <a:ahLst/>
            <a:cxnLst/>
            <a:rect r="r" b="b" t="t" l="l"/>
            <a:pathLst>
              <a:path h="1802889" w="1802889">
                <a:moveTo>
                  <a:pt x="0" y="0"/>
                </a:moveTo>
                <a:lnTo>
                  <a:pt x="1802889" y="0"/>
                </a:lnTo>
                <a:lnTo>
                  <a:pt x="1802889" y="1802889"/>
                </a:lnTo>
                <a:lnTo>
                  <a:pt x="0" y="18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3387" y="-1033334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19"/>
                </a:lnTo>
                <a:lnTo>
                  <a:pt x="0" y="2293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43050" y="-54747"/>
            <a:ext cx="2760734" cy="10341747"/>
            <a:chOff x="0" y="0"/>
            <a:chExt cx="727107" cy="27237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7107" cy="2723752"/>
            </a:xfrm>
            <a:custGeom>
              <a:avLst/>
              <a:gdLst/>
              <a:ahLst/>
              <a:cxnLst/>
              <a:rect r="r" b="b" t="t" l="l"/>
              <a:pathLst>
                <a:path h="2723752" w="727107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098345" y="4274503"/>
            <a:ext cx="1147008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Deployment</a:t>
            </a:r>
          </a:p>
        </p:txBody>
      </p:sp>
    </p:spTree>
  </p:cSld>
  <p:clrMapOvr>
    <a:masterClrMapping/>
  </p:clrMapOvr>
  <p:transition spd="slow">
    <p:push dir="l"/>
  </p:transition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88970" y="1479019"/>
            <a:ext cx="10970330" cy="8807981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7769" t="0" r="-7769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6987" y="2904417"/>
            <a:ext cx="4268300" cy="1543050"/>
            <a:chOff x="0" y="0"/>
            <a:chExt cx="112416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161" cy="406400"/>
            </a:xfrm>
            <a:custGeom>
              <a:avLst/>
              <a:gdLst/>
              <a:ahLst/>
              <a:cxnLst/>
              <a:rect r="r" b="b" t="t" l="l"/>
              <a:pathLst>
                <a:path h="406400" w="1124161">
                  <a:moveTo>
                    <a:pt x="0" y="0"/>
                  </a:moveTo>
                  <a:lnTo>
                    <a:pt x="920961" y="0"/>
                  </a:lnTo>
                  <a:lnTo>
                    <a:pt x="1124161" y="203200"/>
                  </a:lnTo>
                  <a:lnTo>
                    <a:pt x="92096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0"/>
              <a:ext cx="87016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Home page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88970" y="1479019"/>
            <a:ext cx="10970330" cy="8807981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7661" t="0" r="-766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6987" y="2904417"/>
            <a:ext cx="4268300" cy="1543050"/>
            <a:chOff x="0" y="0"/>
            <a:chExt cx="112416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161" cy="406400"/>
            </a:xfrm>
            <a:custGeom>
              <a:avLst/>
              <a:gdLst/>
              <a:ahLst/>
              <a:cxnLst/>
              <a:rect r="r" b="b" t="t" l="l"/>
              <a:pathLst>
                <a:path h="406400" w="1124161">
                  <a:moveTo>
                    <a:pt x="0" y="0"/>
                  </a:moveTo>
                  <a:lnTo>
                    <a:pt x="920961" y="0"/>
                  </a:lnTo>
                  <a:lnTo>
                    <a:pt x="1124161" y="203200"/>
                  </a:lnTo>
                  <a:lnTo>
                    <a:pt x="92096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0"/>
              <a:ext cx="87016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Click “Get Summary”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88970" y="1479019"/>
            <a:ext cx="10970330" cy="8807981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7642" t="0" r="-764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6987" y="2904417"/>
            <a:ext cx="4268300" cy="1543050"/>
            <a:chOff x="0" y="0"/>
            <a:chExt cx="112416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161" cy="406400"/>
            </a:xfrm>
            <a:custGeom>
              <a:avLst/>
              <a:gdLst/>
              <a:ahLst/>
              <a:cxnLst/>
              <a:rect r="r" b="b" t="t" l="l"/>
              <a:pathLst>
                <a:path h="406400" w="1124161">
                  <a:moveTo>
                    <a:pt x="0" y="0"/>
                  </a:moveTo>
                  <a:lnTo>
                    <a:pt x="920961" y="0"/>
                  </a:lnTo>
                  <a:lnTo>
                    <a:pt x="1124161" y="203200"/>
                  </a:lnTo>
                  <a:lnTo>
                    <a:pt x="92096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0"/>
              <a:ext cx="87016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Choose Summary Type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88970" y="1479019"/>
            <a:ext cx="10970330" cy="8807981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6380" t="0" r="-638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6987" y="2904417"/>
            <a:ext cx="4268300" cy="1543050"/>
            <a:chOff x="0" y="0"/>
            <a:chExt cx="112416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161" cy="406400"/>
            </a:xfrm>
            <a:custGeom>
              <a:avLst/>
              <a:gdLst/>
              <a:ahLst/>
              <a:cxnLst/>
              <a:rect r="r" b="b" t="t" l="l"/>
              <a:pathLst>
                <a:path h="406400" w="1124161">
                  <a:moveTo>
                    <a:pt x="0" y="0"/>
                  </a:moveTo>
                  <a:lnTo>
                    <a:pt x="920961" y="0"/>
                  </a:lnTo>
                  <a:lnTo>
                    <a:pt x="1124161" y="203200"/>
                  </a:lnTo>
                  <a:lnTo>
                    <a:pt x="92096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0"/>
              <a:ext cx="87016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Summary Page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88970" y="1479019"/>
            <a:ext cx="10970330" cy="8807981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7661" t="0" r="-766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6987" y="2904417"/>
            <a:ext cx="4268300" cy="1543050"/>
            <a:chOff x="0" y="0"/>
            <a:chExt cx="112416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161" cy="406400"/>
            </a:xfrm>
            <a:custGeom>
              <a:avLst/>
              <a:gdLst/>
              <a:ahLst/>
              <a:cxnLst/>
              <a:rect r="r" b="b" t="t" l="l"/>
              <a:pathLst>
                <a:path h="406400" w="1124161">
                  <a:moveTo>
                    <a:pt x="0" y="0"/>
                  </a:moveTo>
                  <a:lnTo>
                    <a:pt x="920961" y="0"/>
                  </a:lnTo>
                  <a:lnTo>
                    <a:pt x="1124161" y="203200"/>
                  </a:lnTo>
                  <a:lnTo>
                    <a:pt x="92096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0"/>
              <a:ext cx="87016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Click “chat with the video”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288970" y="1479019"/>
            <a:ext cx="10970330" cy="8807981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7642" t="0" r="-764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6987" y="2904417"/>
            <a:ext cx="4268300" cy="1543050"/>
            <a:chOff x="0" y="0"/>
            <a:chExt cx="112416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4161" cy="406400"/>
            </a:xfrm>
            <a:custGeom>
              <a:avLst/>
              <a:gdLst/>
              <a:ahLst/>
              <a:cxnLst/>
              <a:rect r="r" b="b" t="t" l="l"/>
              <a:pathLst>
                <a:path h="406400" w="1124161">
                  <a:moveTo>
                    <a:pt x="0" y="0"/>
                  </a:moveTo>
                  <a:lnTo>
                    <a:pt x="920961" y="0"/>
                  </a:lnTo>
                  <a:lnTo>
                    <a:pt x="1124161" y="203200"/>
                  </a:lnTo>
                  <a:lnTo>
                    <a:pt x="92096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0"/>
              <a:ext cx="87016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Chat with Video Page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67961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409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0395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90722" y="4206681"/>
            <a:ext cx="4297048" cy="4206015"/>
            <a:chOff x="0" y="0"/>
            <a:chExt cx="1131733" cy="11077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93607" y="4206681"/>
            <a:ext cx="4297048" cy="4206015"/>
            <a:chOff x="0" y="0"/>
            <a:chExt cx="1131733" cy="1107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00230" y="4206681"/>
            <a:ext cx="4297048" cy="4206015"/>
            <a:chOff x="0" y="0"/>
            <a:chExt cx="1131733" cy="1107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45356" y="1718581"/>
            <a:ext cx="8197288" cy="8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  <a:r>
              <a:rPr lang="en-US" b="true" sz="537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FUTURE GOALS</a:t>
            </a:r>
          </a:p>
        </p:txBody>
      </p:sp>
    </p:spTree>
  </p:cSld>
  <p:clrMapOvr>
    <a:masterClrMapping/>
  </p:clrMapOvr>
  <p:transition spd="slow">
    <p:push dir="l"/>
  </p:transition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67961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409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0395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90722" y="4206681"/>
            <a:ext cx="4297048" cy="4206015"/>
            <a:chOff x="0" y="0"/>
            <a:chExt cx="1131733" cy="11077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93607" y="4206681"/>
            <a:ext cx="4297048" cy="4206015"/>
            <a:chOff x="0" y="0"/>
            <a:chExt cx="1131733" cy="1107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00230" y="4206681"/>
            <a:ext cx="4297048" cy="4206015"/>
            <a:chOff x="0" y="0"/>
            <a:chExt cx="1131733" cy="1107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45356" y="1718581"/>
            <a:ext cx="8197288" cy="8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  <a:r>
              <a:rPr lang="en-US" b="true" sz="537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FUTURE GOALS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9094" y="4786006"/>
            <a:ext cx="309754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AI chat to handle multiple video sources in one conversation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67961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409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0395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90722" y="4206681"/>
            <a:ext cx="4297048" cy="4206015"/>
            <a:chOff x="0" y="0"/>
            <a:chExt cx="1131733" cy="11077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93607" y="4206681"/>
            <a:ext cx="4297048" cy="4206015"/>
            <a:chOff x="0" y="0"/>
            <a:chExt cx="1131733" cy="1107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00230" y="4206681"/>
            <a:ext cx="4297048" cy="4206015"/>
            <a:chOff x="0" y="0"/>
            <a:chExt cx="1131733" cy="1107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45356" y="1718581"/>
            <a:ext cx="8197288" cy="8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  <a:r>
              <a:rPr lang="en-US" b="true" sz="537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FUTURE GOALS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9094" y="4786006"/>
            <a:ext cx="309754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AI chat to handle multiple video sources in one conversation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46803" y="5007318"/>
            <a:ext cx="279065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Include more options for summary type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034"/>
            <a:ext cx="3473815" cy="123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8"/>
              </a:lnSpc>
            </a:pPr>
            <a:r>
              <a:rPr lang="en-US" b="true" sz="7284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7239404" y="1581016"/>
            <a:ext cx="50417994" cy="8739029"/>
            <a:chOff x="0" y="0"/>
            <a:chExt cx="67223992" cy="11652039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3171781"/>
              <a:ext cx="66724882" cy="0"/>
            </a:xfrm>
            <a:prstGeom prst="line">
              <a:avLst/>
            </a:prstGeom>
            <a:ln cap="flat" w="234947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1282204" y="0"/>
              <a:ext cx="5628655" cy="56286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6063899" y="0"/>
              <a:ext cx="5628655" cy="56286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845595" y="0"/>
              <a:ext cx="5628655" cy="56286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5627291" y="0"/>
              <a:ext cx="5628655" cy="56286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0408987" y="0"/>
              <a:ext cx="5628655" cy="562865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456B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60398" y="6786698"/>
              <a:ext cx="3672267" cy="2302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4BD1F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5804544" y="6609183"/>
              <a:ext cx="614736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Aim of</a:t>
              </a:r>
            </a:p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8972606" y="6882687"/>
              <a:ext cx="9374633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145DA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Structure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860461" y="6882687"/>
              <a:ext cx="1316231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Deployment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9222637" y="6609183"/>
              <a:ext cx="8001355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Future Goals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67961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409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0395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90722" y="4206681"/>
            <a:ext cx="4297048" cy="4206015"/>
            <a:chOff x="0" y="0"/>
            <a:chExt cx="1131733" cy="11077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93607" y="4206681"/>
            <a:ext cx="4297048" cy="4206015"/>
            <a:chOff x="0" y="0"/>
            <a:chExt cx="1131733" cy="1107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00230" y="4206681"/>
            <a:ext cx="4297048" cy="4206015"/>
            <a:chOff x="0" y="0"/>
            <a:chExt cx="1131733" cy="1107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45356" y="1718581"/>
            <a:ext cx="8197288" cy="82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  <a:r>
              <a:rPr lang="en-US" b="true" sz="537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FUTURE GOALS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9094" y="4786006"/>
            <a:ext cx="309754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AI chat to handle multiple video sources in one conversation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46803" y="5007318"/>
            <a:ext cx="279065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Include more options for summary type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41615" y="5007318"/>
            <a:ext cx="341427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Launch the project as an official application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0640" y="-1543050"/>
            <a:ext cx="19210521" cy="4453378"/>
            <a:chOff x="0" y="0"/>
            <a:chExt cx="5059561" cy="1172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9561" cy="1172906"/>
            </a:xfrm>
            <a:custGeom>
              <a:avLst/>
              <a:gdLst/>
              <a:ahLst/>
              <a:cxnLst/>
              <a:rect r="r" b="b" t="t" l="l"/>
              <a:pathLst>
                <a:path h="1172906" w="5059561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04754" y="9074551"/>
            <a:ext cx="1715127" cy="1715127"/>
          </a:xfrm>
          <a:custGeom>
            <a:avLst/>
            <a:gdLst/>
            <a:ahLst/>
            <a:cxnLst/>
            <a:rect r="r" b="b" t="t" l="l"/>
            <a:pathLst>
              <a:path h="1715127" w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63441" y="-390286"/>
            <a:ext cx="1715127" cy="1715127"/>
          </a:xfrm>
          <a:custGeom>
            <a:avLst/>
            <a:gdLst/>
            <a:ahLst/>
            <a:cxnLst/>
            <a:rect r="r" b="b" t="t" l="l"/>
            <a:pathLst>
              <a:path h="1715127" w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98071" y="-136788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0991" y="992293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19280" y="1626663"/>
            <a:ext cx="10450651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9"/>
              </a:lnSpc>
              <a:spcBef>
                <a:spcPct val="0"/>
              </a:spcBef>
            </a:pPr>
            <a:r>
              <a:rPr lang="en-US" b="true" sz="476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PRESENTER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95179" y="10208243"/>
            <a:ext cx="5098851" cy="6292853"/>
            <a:chOff x="0" y="0"/>
            <a:chExt cx="6798469" cy="839047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798469" cy="7683078"/>
              <a:chOff x="0" y="0"/>
              <a:chExt cx="1545539" cy="174664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545539" cy="1746643"/>
              </a:xfrm>
              <a:custGeom>
                <a:avLst/>
                <a:gdLst/>
                <a:ahLst/>
                <a:cxnLst/>
                <a:rect r="r" b="b" t="t" l="l"/>
                <a:pathLst>
                  <a:path h="1746643" w="1545539">
                    <a:moveTo>
                      <a:pt x="0" y="0"/>
                    </a:moveTo>
                    <a:lnTo>
                      <a:pt x="1545539" y="0"/>
                    </a:lnTo>
                    <a:lnTo>
                      <a:pt x="1545539" y="1746643"/>
                    </a:lnTo>
                    <a:lnTo>
                      <a:pt x="0" y="1746643"/>
                    </a:lnTo>
                    <a:close/>
                  </a:path>
                </a:pathLst>
              </a:custGeom>
              <a:solidFill>
                <a:srgbClr val="051D4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1545539" cy="17942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1370751" y="294422"/>
              <a:ext cx="4056966" cy="4041118"/>
              <a:chOff x="0" y="0"/>
              <a:chExt cx="6502400" cy="6477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r="r" b="b" t="t" l="l"/>
                <a:pathLst>
                  <a:path h="6244242" w="6542159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223" t="-34294" r="223" b="-29638"/>
                </a:stretch>
              </a:blip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r="r" b="b" t="t" l="l"/>
                <a:pathLst>
                  <a:path h="6349987" w="6350000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18707" y="7683078"/>
              <a:ext cx="6679761" cy="707392"/>
            </a:xfrm>
            <a:custGeom>
              <a:avLst/>
              <a:gdLst/>
              <a:ahLst/>
              <a:cxnLst/>
              <a:rect r="r" b="b" t="t" l="l"/>
              <a:pathLst>
                <a:path h="707392" w="6679761">
                  <a:moveTo>
                    <a:pt x="0" y="0"/>
                  </a:moveTo>
                  <a:lnTo>
                    <a:pt x="6679762" y="0"/>
                  </a:lnTo>
                  <a:lnTo>
                    <a:pt x="6679762" y="707392"/>
                  </a:lnTo>
                  <a:lnTo>
                    <a:pt x="0" y="707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86495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246891" y="4743239"/>
              <a:ext cx="2423395" cy="988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BFB"/>
                  </a:solidFill>
                  <a:latin typeface="DM Sans"/>
                  <a:ea typeface="DM Sans"/>
                  <a:cs typeface="DM Sans"/>
                  <a:sym typeface="DM Sans"/>
                </a:rPr>
                <a:t>Mehdar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BFB"/>
                  </a:solidFill>
                  <a:latin typeface="DM Sans"/>
                  <a:ea typeface="DM Sans"/>
                  <a:cs typeface="DM Sans"/>
                  <a:sym typeface="DM Sans"/>
                </a:rPr>
                <a:t>Saggaf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070271" y="6523346"/>
              <a:ext cx="2776635" cy="367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9"/>
                </a:lnSpc>
              </a:pPr>
              <a:r>
                <a:rPr lang="en-US" sz="1857" spc="92">
                  <a:solidFill>
                    <a:srgbClr val="4BD1FB"/>
                  </a:solidFill>
                  <a:latin typeface="DM Sans"/>
                  <a:ea typeface="DM Sans"/>
                  <a:cs typeface="DM Sans"/>
                  <a:sym typeface="DM Sans"/>
                </a:rPr>
                <a:t>Student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0640" y="-1543050"/>
            <a:ext cx="19210521" cy="4453378"/>
            <a:chOff x="0" y="0"/>
            <a:chExt cx="5059561" cy="1172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9561" cy="1172906"/>
            </a:xfrm>
            <a:custGeom>
              <a:avLst/>
              <a:gdLst/>
              <a:ahLst/>
              <a:cxnLst/>
              <a:rect r="r" b="b" t="t" l="l"/>
              <a:pathLst>
                <a:path h="1172906" w="5059561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04754" y="9074551"/>
            <a:ext cx="1715127" cy="1715127"/>
          </a:xfrm>
          <a:custGeom>
            <a:avLst/>
            <a:gdLst/>
            <a:ahLst/>
            <a:cxnLst/>
            <a:rect r="r" b="b" t="t" l="l"/>
            <a:pathLst>
              <a:path h="1715127" w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63441" y="-390286"/>
            <a:ext cx="1715127" cy="1715127"/>
          </a:xfrm>
          <a:custGeom>
            <a:avLst/>
            <a:gdLst/>
            <a:ahLst/>
            <a:cxnLst/>
            <a:rect r="r" b="b" t="t" l="l"/>
            <a:pathLst>
              <a:path h="1715127" w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98071" y="-136788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0991" y="992293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19280" y="1626663"/>
            <a:ext cx="10450651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9"/>
              </a:lnSpc>
              <a:spcBef>
                <a:spcPct val="0"/>
              </a:spcBef>
            </a:pPr>
            <a:r>
              <a:rPr lang="en-US" b="true" sz="476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PRESENTER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94574" y="3630083"/>
            <a:ext cx="5098851" cy="6292853"/>
            <a:chOff x="0" y="0"/>
            <a:chExt cx="6798469" cy="839047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798469" cy="7683078"/>
              <a:chOff x="0" y="0"/>
              <a:chExt cx="1545539" cy="174664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545539" cy="1746643"/>
              </a:xfrm>
              <a:custGeom>
                <a:avLst/>
                <a:gdLst/>
                <a:ahLst/>
                <a:cxnLst/>
                <a:rect r="r" b="b" t="t" l="l"/>
                <a:pathLst>
                  <a:path h="1746643" w="1545539">
                    <a:moveTo>
                      <a:pt x="0" y="0"/>
                    </a:moveTo>
                    <a:lnTo>
                      <a:pt x="1545539" y="0"/>
                    </a:lnTo>
                    <a:lnTo>
                      <a:pt x="1545539" y="1746643"/>
                    </a:lnTo>
                    <a:lnTo>
                      <a:pt x="0" y="1746643"/>
                    </a:lnTo>
                    <a:close/>
                  </a:path>
                </a:pathLst>
              </a:custGeom>
              <a:solidFill>
                <a:srgbClr val="051D4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1545539" cy="17942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1370751" y="294422"/>
              <a:ext cx="4056966" cy="4041118"/>
              <a:chOff x="0" y="0"/>
              <a:chExt cx="6502400" cy="6477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r="r" b="b" t="t" l="l"/>
                <a:pathLst>
                  <a:path h="6244242" w="6542159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223" t="-34294" r="223" b="-29638"/>
                </a:stretch>
              </a:blip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r="r" b="b" t="t" l="l"/>
                <a:pathLst>
                  <a:path h="6349987" w="6350000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18707" y="7683078"/>
              <a:ext cx="6679761" cy="707392"/>
            </a:xfrm>
            <a:custGeom>
              <a:avLst/>
              <a:gdLst/>
              <a:ahLst/>
              <a:cxnLst/>
              <a:rect r="r" b="b" t="t" l="l"/>
              <a:pathLst>
                <a:path h="707392" w="6679761">
                  <a:moveTo>
                    <a:pt x="0" y="0"/>
                  </a:moveTo>
                  <a:lnTo>
                    <a:pt x="6679762" y="0"/>
                  </a:lnTo>
                  <a:lnTo>
                    <a:pt x="6679762" y="707392"/>
                  </a:lnTo>
                  <a:lnTo>
                    <a:pt x="0" y="707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86495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246891" y="4743239"/>
              <a:ext cx="2423395" cy="988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BFB"/>
                  </a:solidFill>
                  <a:latin typeface="DM Sans"/>
                  <a:ea typeface="DM Sans"/>
                  <a:cs typeface="DM Sans"/>
                  <a:sym typeface="DM Sans"/>
                </a:rPr>
                <a:t>Mehdar</a:t>
              </a:r>
            </a:p>
            <a:p>
              <a:pPr algn="ctr">
                <a:lnSpc>
                  <a:spcPts val="2972"/>
                </a:lnSpc>
              </a:pPr>
              <a:r>
                <a:rPr lang="en-US" sz="2477" spc="123">
                  <a:solidFill>
                    <a:srgbClr val="FFFBFB"/>
                  </a:solidFill>
                  <a:latin typeface="DM Sans"/>
                  <a:ea typeface="DM Sans"/>
                  <a:cs typeface="DM Sans"/>
                  <a:sym typeface="DM Sans"/>
                </a:rPr>
                <a:t>Saggaf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070271" y="6523346"/>
              <a:ext cx="2776635" cy="367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9"/>
                </a:lnSpc>
              </a:pPr>
              <a:r>
                <a:rPr lang="en-US" sz="1857" spc="92">
                  <a:solidFill>
                    <a:srgbClr val="4BD1FB"/>
                  </a:solidFill>
                  <a:latin typeface="DM Sans"/>
                  <a:ea typeface="DM Sans"/>
                  <a:cs typeface="DM Sans"/>
                  <a:sym typeface="DM Sans"/>
                </a:rPr>
                <a:t>Student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034"/>
            <a:ext cx="3473815" cy="123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8"/>
              </a:lnSpc>
            </a:pPr>
            <a:r>
              <a:rPr lang="en-US" b="true" sz="7284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0340432" y="1547971"/>
            <a:ext cx="50417994" cy="8739029"/>
            <a:chOff x="0" y="0"/>
            <a:chExt cx="67223992" cy="11652039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3171781"/>
              <a:ext cx="66724882" cy="0"/>
            </a:xfrm>
            <a:prstGeom prst="line">
              <a:avLst/>
            </a:prstGeom>
            <a:ln cap="flat" w="234947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1282204" y="0"/>
              <a:ext cx="5628655" cy="56286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BD1F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6063899" y="0"/>
              <a:ext cx="5628655" cy="56286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6A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845595" y="0"/>
              <a:ext cx="5628655" cy="56286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1C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5627291" y="0"/>
              <a:ext cx="5628655" cy="56286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45DA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0408987" y="0"/>
              <a:ext cx="5628655" cy="562865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456B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72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260398" y="6786698"/>
              <a:ext cx="3672267" cy="2302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4BD1F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5804544" y="6609183"/>
              <a:ext cx="614736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Aim of</a:t>
              </a:r>
            </a:p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56AE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8972606" y="6882687"/>
              <a:ext cx="9374633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145DA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Structure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1860461" y="6882687"/>
              <a:ext cx="13162316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Project Deployment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9222637" y="6609183"/>
              <a:ext cx="8001355" cy="4769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76"/>
                </a:lnSpc>
              </a:pPr>
              <a:r>
                <a:rPr lang="en-US" sz="10483">
                  <a:solidFill>
                    <a:srgbClr val="2456BE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Future Goals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473962" y="4323517"/>
            <a:ext cx="9340076" cy="163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3"/>
              </a:lnSpc>
              <a:spcBef>
                <a:spcPct val="0"/>
              </a:spcBef>
            </a:pPr>
            <a:r>
              <a:rPr lang="en-US" b="true" sz="10735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PAIN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1351651" y="1028700"/>
            <a:ext cx="9340076" cy="163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3"/>
              </a:lnSpc>
              <a:spcBef>
                <a:spcPct val="0"/>
              </a:spcBef>
            </a:pPr>
            <a:r>
              <a:rPr lang="en-US" b="true" sz="10735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PAIN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767350" y="2907054"/>
            <a:ext cx="1337391" cy="5733068"/>
            <a:chOff x="0" y="0"/>
            <a:chExt cx="1783188" cy="76440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33626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167532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305933"/>
              <a:ext cx="1783188" cy="133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8"/>
                </a:lnSpc>
                <a:spcBef>
                  <a:spcPct val="0"/>
                </a:spcBef>
              </a:pPr>
              <a:r>
                <a:rPr lang="en-US" b="true" sz="6085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flipH="true" flipV="true">
              <a:off x="404518" y="1888211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287292" y="4002024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287292" y="6119730"/>
              <a:ext cx="1091378" cy="0"/>
            </a:xfrm>
            <a:prstGeom prst="line">
              <a:avLst/>
            </a:prstGeom>
            <a:ln cap="flat" w="88680">
              <a:solidFill>
                <a:srgbClr val="E9E9E9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DAGmZTFbJAg</dc:identifier>
  <dcterms:modified xsi:type="dcterms:W3CDTF">2011-08-01T06:04:30Z</dcterms:modified>
  <cp:revision>1</cp:revision>
  <dc:title>smart tube</dc:title>
</cp:coreProperties>
</file>