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320" r:id="rId4"/>
    <p:sldId id="334" r:id="rId5"/>
    <p:sldId id="373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50" r:id="rId16"/>
    <p:sldId id="356" r:id="rId17"/>
    <p:sldId id="352" r:id="rId18"/>
    <p:sldId id="378" r:id="rId19"/>
    <p:sldId id="353" r:id="rId20"/>
    <p:sldId id="379" r:id="rId21"/>
    <p:sldId id="354" r:id="rId22"/>
    <p:sldId id="384" r:id="rId23"/>
    <p:sldId id="355" r:id="rId24"/>
    <p:sldId id="380" r:id="rId25"/>
    <p:sldId id="381" r:id="rId26"/>
    <p:sldId id="382" r:id="rId27"/>
    <p:sldId id="377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77C"/>
    <a:srgbClr val="810C8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73C84-5926-E799-9BF8-87AADF2A61DC}" v="1" dt="2023-07-17T19:15:36.929"/>
    <p1510:client id="{085E46D6-6F99-8903-364F-CA60ABF6BAC9}" v="111" dt="2023-07-04T15:22:41.027"/>
    <p1510:client id="{0D5F2452-71D1-87CB-C821-746342E496DB}" v="40" dt="2023-07-20T16:20:20.330"/>
    <p1510:client id="{12E438C0-4350-5F33-F82B-9CEB83269C5E}" v="1306" dt="2023-08-22T20:30:49.892"/>
    <p1510:client id="{1717F33F-65C2-1576-E800-B423464A4057}" v="2" dt="2023-06-27T10:13:00.875"/>
    <p1510:client id="{1D2BDDE1-F164-FAC7-E6D6-52EA058BAF5A}" v="12" dt="2023-07-15T09:13:26.509"/>
    <p1510:client id="{1ED1FFA1-DA0A-7121-0A9E-4EF3461C53C0}" v="1" dt="2023-07-10T12:16:35.960"/>
    <p1510:client id="{1ED5711F-8B7A-D8E3-DF8C-AF78FC1E26EF}" v="5" dt="2023-06-18T14:57:22.019"/>
    <p1510:client id="{1F491B9D-D7F6-DC26-9C6F-E453B97C4A6B}" v="201" dt="2023-04-07T11:58:31.044"/>
    <p1510:client id="{248EB24C-D1BC-9BB6-7A89-5396A895558D}" v="275" dt="2023-04-28T06:13:32.802"/>
    <p1510:client id="{25548DC3-E0A3-B413-7151-78FA93EADECB}" v="4" dt="2023-06-10T10:56:28.946"/>
    <p1510:client id="{25E2D73E-0D0C-C720-7CB9-CD1F1CE726E0}" v="146" dt="2023-06-01T08:38:17.340"/>
    <p1510:client id="{264B61BC-D9F4-662D-F259-37B6FF454510}" v="26" dt="2023-04-29T07:41:58.014"/>
    <p1510:client id="{283A84BF-2E48-BB45-8F21-27427F76A129}" v="49" dt="2023-07-14T21:31:10.016"/>
    <p1510:client id="{28D7E9A8-4AC4-8D57-4E54-656718FEC121}" v="3" dt="2023-08-22T18:55:50.045"/>
    <p1510:client id="{2AEFA6C1-E4C2-49CC-94C3-9B034BC441FA}" v="3" dt="2023-04-14T18:32:49.249"/>
    <p1510:client id="{3231D9BC-2059-89B4-3A1F-6BD834F4529C}" v="30" dt="2023-06-19T15:44:36.256"/>
    <p1510:client id="{3256D2D3-CFB8-62AE-6FFB-3AEC480DBF66}" v="1" dt="2023-07-12T13:48:28.638"/>
    <p1510:client id="{3527545B-2E62-C4A5-5B2F-9CFCB6D46843}" v="2" dt="2023-07-08T09:47:46.225"/>
    <p1510:client id="{35664164-8999-7D11-72C3-58DC981765DE}" v="3" dt="2023-06-16T18:32:18.042"/>
    <p1510:client id="{3AEA49E4-0D6B-9F78-11D3-5E8350C1C536}" v="2" dt="2023-04-07T07:48:51.199"/>
    <p1510:client id="{3DBDF0A7-A304-4E8B-92F6-BDBC1787FA1D}" v="1" dt="2023-08-23T06:16:26.536"/>
    <p1510:client id="{3E9BCDF7-12CE-D6F9-8C33-7E6944672896}" v="292" dt="2023-07-16T05:50:40.464"/>
    <p1510:client id="{40F3FDE0-57BE-671B-1A5B-20722EAF56A7}" v="590" dt="2023-04-29T05:05:26.750"/>
    <p1510:client id="{419503B3-C2D4-537E-BF7D-51274A0F27E2}" v="1615" dt="2023-07-15T00:19:30.878"/>
    <p1510:client id="{41D421BC-09B9-D339-26C4-4C7BB53433AE}" v="62" dt="2023-06-21T15:31:06.175"/>
    <p1510:client id="{424D052B-0E23-E8C7-DE1D-00D0E0FBECFD}" v="4" dt="2023-06-22T15:26:51.873"/>
    <p1510:client id="{4639802C-09C4-BEC2-02C3-18FF1A6F92D2}" v="20" dt="2023-06-16T03:26:29.805"/>
    <p1510:client id="{4E6F5ACA-5BCE-8A95-A97F-5E8EAFBAE2FC}" v="140" dt="2023-05-29T08:34:21.089"/>
    <p1510:client id="{4F1889FE-B7C2-BEEC-A846-B3A3A0E9D55F}" v="6" dt="2023-07-15T17:30:51.796"/>
    <p1510:client id="{507B701A-47E5-0F4F-A539-0D338E71CD90}" v="3" dt="2023-06-21T08:28:54.844"/>
    <p1510:client id="{50AD6EFE-F1D2-4BD1-91C7-7A7D881F319C}" v="1" dt="2023-07-09T13:57:21.325"/>
    <p1510:client id="{52E11AA3-A2F0-986A-19FE-10F6097FD45A}" v="4" dt="2023-07-15T14:53:05.893"/>
    <p1510:client id="{53F09B3E-584E-C93D-ADDF-360E73E3B258}" v="846" dt="2023-06-03T19:39:43.251"/>
    <p1510:client id="{567AE550-5207-4B6F-9DEE-9A506F3D470C}" v="25" dt="2023-07-15T17:38:46.983"/>
    <p1510:client id="{5BC66F06-CDE0-67EF-CF61-D26495F38F75}" v="83" dt="2023-05-27T08:55:53.560"/>
    <p1510:client id="{5D2A8F5A-FB72-8D2F-9253-032B889AA82E}" v="1" dt="2023-07-12T06:30:44.902"/>
    <p1510:client id="{648373AD-CBF2-2B98-457F-4C541EC36E30}" v="139" dt="2023-06-21T09:51:53.721"/>
    <p1510:client id="{66194EFB-2228-0C71-037B-215F513543AC}" v="1" dt="2023-08-07T16:05:58.081"/>
    <p1510:client id="{679CEF35-2E64-F8F5-6729-28703C2A65A4}" v="666" dt="2023-06-16T18:09:29.290"/>
    <p1510:client id="{693FFC2E-CFBC-139F-1D4A-BF6B9E10E436}" v="211" dt="2023-06-23T16:50:42.790"/>
    <p1510:client id="{69910428-5F23-AC80-CDC3-FA2FC5CF6F90}" v="7" dt="2023-07-16T01:51:23.873"/>
    <p1510:client id="{6B2A96F2-571F-8D55-F44D-DFB46786AFDE}" v="952" dt="2023-06-21T08:19:39.690"/>
    <p1510:client id="{6D1DDAE0-B46B-11AC-982A-F3C32195FA87}" v="87" dt="2023-06-22T12:18:23.582"/>
    <p1510:client id="{70247F20-3788-6973-F9DD-8753543A5BDC}" v="254" dt="2023-06-20T14:13:18.163"/>
    <p1510:client id="{712742D3-B74E-B698-5926-DB1D0E7AE419}" v="1601" dt="2023-06-19T15:42:01.346"/>
    <p1510:client id="{72403744-3DDE-B864-E357-90699CAA9613}" v="1" dt="2023-06-16T10:20:53.258"/>
    <p1510:client id="{728B17C5-8426-F867-A344-D1C321ED2DB2}" v="2" dt="2023-07-02T10:46:11.876"/>
    <p1510:client id="{745DD044-936C-0F4F-D1FD-A6C715F4FEF7}" v="1218" dt="2023-06-22T14:22:14.084"/>
    <p1510:client id="{74A4A6BE-B01F-EC1A-932D-1E68B62EDB84}" v="2" dt="2023-06-02T07:03:37.630"/>
    <p1510:client id="{75ED9A75-8466-449B-FE84-07C08A8CD51A}" v="580" dt="2023-06-21T10:46:27.787"/>
    <p1510:client id="{75F17DB9-9572-2D5B-B2D8-EA01041966DC}" v="9" dt="2023-07-15T17:26:21.874"/>
    <p1510:client id="{78A7FCA5-26A6-F166-3BD4-30A8A04ABC2F}" v="5" dt="2023-07-06T05:49:46.082"/>
    <p1510:client id="{7D4E69BF-E051-B9BF-37DA-5A5A43329996}" v="323" dt="2023-06-19T06:28:11.931"/>
    <p1510:client id="{8013DE10-7DAA-3A61-782D-B981CE70DD62}" v="1171" dt="2023-06-19T16:18:47.644"/>
    <p1510:client id="{82BCA7CA-A146-19C4-97E2-CF5AE64AE319}" v="3" dt="2023-06-18T07:47:19.140"/>
    <p1510:client id="{84138A4A-35B9-4E4D-922B-A94DDC794F5B}" v="685" dt="2023-07-15T14:54:58.988"/>
    <p1510:client id="{86FF1B0D-6EB9-D066-0E2C-0C09927B2B60}" v="44" dt="2023-05-31T18:58:10.815"/>
    <p1510:client id="{880C19E0-CADA-5149-5C69-672B0DB4F411}" v="545" dt="2023-06-16T18:12:39.053"/>
    <p1510:client id="{89932D80-4A03-E65D-C68A-E79BBFA7682C}" v="646" dt="2023-06-15T18:37:39.041"/>
    <p1510:client id="{89ACF988-2BA2-37B2-B4F4-0FBB5090FB76}" v="20" dt="2023-06-19T06:15:15.147"/>
    <p1510:client id="{8BD1A612-7778-A310-634E-6D1FCA9E1646}" v="1" dt="2023-04-27T06:18:22.994"/>
    <p1510:client id="{90293CCE-2690-FDA9-A86C-3E4A75346818}" v="1106" dt="2023-05-31T12:45:01.688"/>
    <p1510:client id="{90BB7EE7-39DB-E418-829C-E9772EDA0001}" v="18" dt="2023-04-25T09:58:56.558"/>
    <p1510:client id="{93C158BB-AFD7-E8E5-90C7-2C5E10FCCF07}" v="2" dt="2023-06-27T12:51:24.623"/>
    <p1510:client id="{97BC6318-D708-3ABF-7B5B-484C17DF329D}" v="2" dt="2023-06-24T06:05:44.106"/>
    <p1510:client id="{9846B870-CFC0-3D5B-6435-3A309B2BA61B}" v="3317" dt="2023-04-07T15:53:40.189"/>
    <p1510:client id="{A75A3358-6F98-A982-B928-871024E8E6A4}" v="1" dt="2023-08-07T14:23:06.175"/>
    <p1510:client id="{A79D61C3-BDCD-CF9C-E5D6-22DF07C72D66}" v="19" dt="2023-08-07T17:27:42.415"/>
    <p1510:client id="{AAEB9726-7A5E-00FD-D38C-4F31D167B849}" v="144" dt="2023-05-31T07:12:57.147"/>
    <p1510:client id="{ACCE8807-3AD9-172C-9FF7-97DEECE7CCCE}" v="786" dt="2023-04-08T08:43:41.967"/>
    <p1510:client id="{B2653417-7798-9ACB-C974-239B1A4B2625}" v="702" dt="2023-08-18T18:50:43.741"/>
    <p1510:client id="{B9F1AD16-F6C9-2F04-8263-39DAFACD0928}" v="1" dt="2023-06-18T08:17:35.502"/>
    <p1510:client id="{C83FC82C-B35C-BCC0-895C-939436D4E4BA}" v="6" dt="2023-05-03T13:38:48.754"/>
    <p1510:client id="{D20282B0-2A63-5B8E-ED6E-21AC7D4BDCAC}" v="161" dt="2023-06-24T10:05:05.459"/>
    <p1510:client id="{D34AF5DB-962D-53E6-6113-361FE58CACEA}" v="77" dt="2023-07-15T11:48:28.615"/>
    <p1510:client id="{D8A41C4F-C543-4A56-92B2-CDCAB177A673}" v="5" dt="2023-06-18T07:47:39.882"/>
    <p1510:client id="{DA15EFF0-2004-832E-3065-EA5ECBFD7C81}" v="29" dt="2023-08-18T18:33:18.933"/>
    <p1510:client id="{DA3BFAE4-F2AB-013D-E19A-625FAD7BE2CE}" v="2" dt="2023-07-15T09:48:46.459"/>
    <p1510:client id="{DC7B0770-6977-C93F-D594-738B048961A3}" v="26" dt="2023-08-07T11:02:36.523"/>
    <p1510:client id="{DC822938-F49D-9234-AC93-DED3FD1D3AA1}" v="205" dt="2023-06-20T12:14:47.297"/>
    <p1510:client id="{DFEA3101-7C69-415E-50C7-9056C2137F40}" v="1123" dt="2023-06-20T16:27:14.230"/>
    <p1510:client id="{E1CEE96F-B41A-D1C6-08E1-6E5AC777A79C}" v="13" dt="2023-07-04T15:15:28.214"/>
    <p1510:client id="{E502D99D-CD23-97A8-A5AE-6693F95CD264}" v="38" dt="2023-07-15T17:43:37.810"/>
    <p1510:client id="{F30A7B57-C6DA-ED34-9E28-674CF9621891}" v="2" dt="2023-06-18T06:52:41.222"/>
    <p1510:client id="{F50B0612-2969-BD45-C6AB-AF76B2524547}" v="1" dt="2023-08-07T17:35:00.030"/>
    <p1510:client id="{F7B46B38-CAE5-5B47-2B6A-87517AA87439}" v="11" dt="2023-04-07T20:23:37.401"/>
    <p1510:client id="{FBD392D4-E771-D390-EDCD-EC9998EB96FF}" v="5" dt="2023-06-23T07:42:11.627"/>
    <p1510:client id="{FD19FF1F-33FD-EFB0-1C50-3B603BB3BB2F}" v="71" dt="2023-05-27T10:46:55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A9D9-32E3-4B85-9F16-2E3B2ADD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4CC3-ECE5-4FBE-9554-92BAC178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6767-6E87-4FAA-8CE8-E327D87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38CD-4ACB-4360-AEAC-2F5F8949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FCCE-AAE6-467E-B3F5-99AB4B9C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5D7-8F79-4240-AE73-DFEEA60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5990-CA1E-4B32-8CC1-006AC349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D363-7E5D-4480-A736-C9AFE1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9548-7D60-4E70-A2C8-D04C00B7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0B2D-9173-4085-A1AF-8156EBF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FA8BB-BB4B-4A26-91FA-8D05181D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65C6-288A-4268-9E7F-D7925867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A9B5-FD4C-4B0F-AF72-8A7DF14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CB7A-6CC8-4CCB-843D-F0A2887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38F7-B7E7-4001-A7FF-CA9B1E5A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5C6E-752C-4A9C-BD25-97304BFB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CB75B-0407-4298-928D-CFE6911F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F14F-8FD9-40FE-988E-6F28494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88E8-FF33-4DAE-91C5-B647C0E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B4D1-7A1C-48EB-8FA6-66B29FA5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61F-1BFD-4346-A2F2-95A9D08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D724-7B3C-4348-ABA9-32CB7AD1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4DD5-651D-4CE6-A6F8-55763545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7FBB-3EF9-4B39-93F0-F68D62D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D894-70D6-48CA-9447-8490B28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301-CC7E-476B-98C1-85D83ABE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8646-8C39-47E0-872D-EDA00879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5F12-0ED3-43CE-BD1D-37014B08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6690-7E13-4A8F-8107-B67E9D8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4ABA-8EE8-40C6-BC85-15680C1D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8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6D9A-E2A9-41AE-8BE4-72DAB43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FF1-DB57-4C60-8EEB-7640E28C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6D1D-8B24-4EA9-818B-E41920A2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03C-FB54-4322-994A-66BC44A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3C87-F061-4FD4-9E2A-ED3615B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0B062-2D18-4AD2-9F88-E13D061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5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D56-8E3E-4A7A-BA2F-CD7770B9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BE4-35EE-42BA-8DE2-1F0A1983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EE23-AB47-4D07-811C-4914FB73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FFE72-F5F3-4404-8220-FFBC46682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E4DF0-0C37-41EF-9F64-7304BE32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52598-75A6-4608-B6F5-4DB7CBE4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1F43-AAA3-44DA-8AC6-CD737ECD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AF777-0E67-4A96-90DA-37348D5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95BC-8029-4DA2-B73C-892FB8B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8EF6-F495-4E24-A585-A7FD038F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3F896-7378-4E1E-B43D-A90DE9DF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0555-CC57-4360-AE99-740D43F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D7DF-6073-4476-B9D7-AC76FAC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9920A-F9DA-43F6-B867-8D1BB865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81839-0165-44CF-BE76-1117B25F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69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E726-B7D8-47AF-859F-BFFF6D58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86B6-8BE0-49C3-99A2-A78FAD2B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4FA34-249B-4CEB-819E-C32E31EBC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CE60-6E04-47BE-8C2A-611177A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DD83D-81D5-4519-89F5-4FB2A29B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11AE8-9524-44CF-8B5A-41B0E8A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ED57-81DC-4752-BF14-0EF67A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5BE-E2C8-4C5A-8285-CA67194F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4DAD-8764-4133-B5AD-05688E48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9F5C-F1B4-4CE6-BE5B-57B91D9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DC50-A15A-4C38-86DB-71313EBB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3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D434-62A0-4287-B24D-23C6896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76EA-A36C-46BB-8C67-14841362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47691-4C0E-4CE8-8591-A4C38FEA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5A1D-3142-462D-9AB4-75EDC85B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037-F5BF-4D5D-8AF0-790FB02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688F-51B0-408F-9EF7-319F5E5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4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86C-0A2E-4561-A3EA-A511E49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8123-805A-4CF3-9836-D9156077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8F43-B3B8-4BCF-93A8-57D38A2E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C3D2-D258-4D30-9506-68B1E5BF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BB2E-7648-47B4-B934-454EBD7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7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B37A-1912-4CA2-83C1-11BD0BC6D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D9C0-3B12-4710-AAC6-F46988D5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A9F5-985C-4546-A18D-6A816085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355A-B3D4-4D77-9B9E-1F86CFBE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D457-B99E-4871-9549-991D1703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8024-8432-4164-A783-5147BC71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78EC-4C03-4783-B1E2-C116FED7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7DE8-CEFA-49A2-AE55-CC30269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976F-02DE-4B0B-833E-4C69D90F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E443-48CB-4AB4-B79E-5A0A1571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1467-8910-4084-B9D0-FF2A31BA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9320-19C6-4981-A5D4-A65A50F43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799E7-0600-4327-82EF-3E8CD16C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0C2B-F0A0-49A4-911C-FD23D8C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40B9-D131-4F26-B542-C92A0A8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7625-5538-41A4-9C03-2E383B7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CF9-64EF-482B-B968-17646FA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603D-F500-4BBC-973C-76058D20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8BFB-DF9A-4033-9983-046FDC29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37A21-56BA-438A-A3BC-0AD89D051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3238E-0FC1-4D51-AA87-47849978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7E4B-EB3A-441F-9CB9-8C5D14B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EA3F-B451-4FB4-BEB9-6634F194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79200-69B6-480E-8E11-C7AB878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492-079E-44BA-A329-5E404EF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7A1B2-B487-4FE5-B517-8E4CEB5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1211-53CB-4C8D-9669-A233E68F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730D-6491-4C9F-B4F3-E25D19E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F05CC-7898-42AA-9AFB-519890EA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A400-2B36-45BB-B9A3-7236AA11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33FF-ECA3-494F-B6ED-1F289C2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6C8A-D1B6-4ACD-ACD4-FE77D562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DF80-DE45-44C3-BD46-5E65BB73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F8E0-5447-452D-905B-A0C01A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A861-1A44-4EE1-8E8B-B4B8D634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7C9E-44D4-4B56-B088-E40D30C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7414-4209-438B-8132-B788441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6592-0CCB-4099-8515-4EA1129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D3911-87C2-403A-8486-1E282884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8E2E-F385-4E80-857E-BCB86CE4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4649-D347-4A09-993D-9E53A3C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83BC-BEB4-442E-A581-0127145B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2CF8-D070-451A-975A-2C4006B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B4F16-F514-4C93-88B6-357A8727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2CCC-FD19-4A4B-A9F0-6C034EE3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15B4-46C3-4FB4-92EB-412E2096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274B-408C-450D-B152-EA432DAF0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7ED8-DE5E-4098-86B3-AB1FE3B6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EE34-8DDB-4879-B479-55FC5BB0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7B3-5595-42CF-93F0-73B3074F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0C4A-9987-4005-B7D9-B7CB29265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204-499C-4A50-BD3F-1A818F45974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09B2-CDDE-4779-83F0-4BFFFFA42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6470-909C-4748-A5F4-25A3E55C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61CB4-EFD8-4FB2-AC1D-5731103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EF8EF-48D2-2CDB-8B03-FB78A5E05CA2}"/>
              </a:ext>
            </a:extLst>
          </p:cNvPr>
          <p:cNvSpPr txBox="1"/>
          <p:nvPr/>
        </p:nvSpPr>
        <p:spPr>
          <a:xfrm>
            <a:off x="881876" y="547276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Scatter plot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9782F-9B10-2A4E-A602-92E78DF7B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16507" r="49251" b="3247"/>
          <a:stretch/>
        </p:blipFill>
        <p:spPr>
          <a:xfrm>
            <a:off x="673610" y="1144739"/>
            <a:ext cx="5193324" cy="550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2F82E4-6E53-4AE7-C854-1B92E2D788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0085" r="50748" b="3249"/>
          <a:stretch/>
        </p:blipFill>
        <p:spPr>
          <a:xfrm>
            <a:off x="6386327" y="704351"/>
            <a:ext cx="5132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90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91B02-ED53-282E-E1AC-C4345DBD11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0428" r="50748" b="3590"/>
          <a:stretch/>
        </p:blipFill>
        <p:spPr>
          <a:xfrm>
            <a:off x="87352" y="602428"/>
            <a:ext cx="5132062" cy="5896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0B1D0-33F7-0B68-C217-2AF508FFB3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21881" r="31294" b="20171"/>
          <a:stretch/>
        </p:blipFill>
        <p:spPr>
          <a:xfrm>
            <a:off x="5340562" y="1848659"/>
            <a:ext cx="6851438" cy="3974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5A6CF-13FC-76F5-C9A9-9A491F3A8B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2650" r="70726" b="60684"/>
          <a:stretch/>
        </p:blipFill>
        <p:spPr>
          <a:xfrm>
            <a:off x="7184290" y="-4227"/>
            <a:ext cx="2801815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21712B-ADC7-1085-542D-E0842BA830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82735" r="66774" b="3419"/>
          <a:stretch/>
        </p:blipFill>
        <p:spPr>
          <a:xfrm>
            <a:off x="7154986" y="5863108"/>
            <a:ext cx="3223846" cy="9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083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24B4D-7150-B174-38E1-23F82D0E13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18632" r="64209" b="4958"/>
          <a:stretch/>
        </p:blipFill>
        <p:spPr>
          <a:xfrm>
            <a:off x="881876" y="256439"/>
            <a:ext cx="4370062" cy="642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12CB6-562A-B143-CD38-305DCA72C3F4}"/>
              </a:ext>
            </a:extLst>
          </p:cNvPr>
          <p:cNvSpPr txBox="1"/>
          <p:nvPr/>
        </p:nvSpPr>
        <p:spPr>
          <a:xfrm>
            <a:off x="5318776" y="1336192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Cat plot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647EDB-D29B-265F-8F13-DF8DF3CED6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83493" r="54380" b="2564"/>
          <a:stretch/>
        </p:blipFill>
        <p:spPr>
          <a:xfrm>
            <a:off x="5316415" y="1998974"/>
            <a:ext cx="4607169" cy="9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389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D3B9F-B396-16E5-F26B-F2E6F8BF5DEA}"/>
              </a:ext>
            </a:extLst>
          </p:cNvPr>
          <p:cNvSpPr txBox="1"/>
          <p:nvPr/>
        </p:nvSpPr>
        <p:spPr>
          <a:xfrm>
            <a:off x="752922" y="570251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7FF4D-1A17-C3F7-B02E-B17001F810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41485" r="58440" b="3590"/>
          <a:stretch/>
        </p:blipFill>
        <p:spPr>
          <a:xfrm>
            <a:off x="881876" y="1155026"/>
            <a:ext cx="6129625" cy="53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814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EC1AB-8681-E973-F5F2-90472B923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29915" r="55728" b="45811"/>
          <a:stretch/>
        </p:blipFill>
        <p:spPr>
          <a:xfrm>
            <a:off x="121885" y="2785623"/>
            <a:ext cx="4459307" cy="1664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4E91A-7264-A672-241B-2CFF1E258F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0172" r="34401" b="2905"/>
          <a:stretch/>
        </p:blipFill>
        <p:spPr>
          <a:xfrm>
            <a:off x="4665459" y="984738"/>
            <a:ext cx="7538263" cy="5741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A45B5-B995-F699-1ECA-B0E1A382EA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10769" r="66305" b="71111"/>
          <a:stretch/>
        </p:blipFill>
        <p:spPr>
          <a:xfrm>
            <a:off x="698759" y="1423083"/>
            <a:ext cx="3298722" cy="1242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5133A-E1F7-BBE0-C810-DE5563D60994}"/>
              </a:ext>
            </a:extLst>
          </p:cNvPr>
          <p:cNvSpPr txBox="1"/>
          <p:nvPr/>
        </p:nvSpPr>
        <p:spPr>
          <a:xfrm>
            <a:off x="744702" y="528764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</a:t>
            </a:r>
            <a:endParaRPr lang="en-US" sz="32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512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977AF-F53D-9A13-5F08-6BCBB62AF1BD}"/>
              </a:ext>
            </a:extLst>
          </p:cNvPr>
          <p:cNvSpPr txBox="1"/>
          <p:nvPr/>
        </p:nvSpPr>
        <p:spPr>
          <a:xfrm>
            <a:off x="794524" y="602428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8F7B9-FA05-C71D-A005-35C8DB01D4C8}"/>
              </a:ext>
            </a:extLst>
          </p:cNvPr>
          <p:cNvSpPr txBox="1"/>
          <p:nvPr/>
        </p:nvSpPr>
        <p:spPr>
          <a:xfrm>
            <a:off x="794524" y="1187203"/>
            <a:ext cx="992680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Selection:-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appropriate machine learning algorithms for </a:t>
            </a:r>
            <a:r>
              <a:rPr lang="en-US" altLang="en-US" sz="2400" dirty="0">
                <a:solidFill>
                  <a:srgbClr val="2C4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automobile car price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prediction. Common models includes linear regression, random forests, decision tree, support vector machines (SVM) and advanced techniques like gradient boosting and neural networks.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2EA9F-83F1-E416-BA4B-C45EF1A8816B}"/>
              </a:ext>
            </a:extLst>
          </p:cNvPr>
          <p:cNvSpPr txBox="1"/>
          <p:nvPr/>
        </p:nvSpPr>
        <p:spPr>
          <a:xfrm>
            <a:off x="881876" y="3801919"/>
            <a:ext cx="71364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following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Random forest using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784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2" y="0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1F347-7EA2-B0B1-3B79-F21370380E8A}"/>
              </a:ext>
            </a:extLst>
          </p:cNvPr>
          <p:cNvSpPr txBox="1"/>
          <p:nvPr/>
        </p:nvSpPr>
        <p:spPr>
          <a:xfrm>
            <a:off x="747347" y="310040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E5E07-661C-8146-F823-2A0ED3344589}"/>
              </a:ext>
            </a:extLst>
          </p:cNvPr>
          <p:cNvSpPr txBox="1"/>
          <p:nvPr/>
        </p:nvSpPr>
        <p:spPr>
          <a:xfrm>
            <a:off x="7428009" y="4092216"/>
            <a:ext cx="4388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1725.308896, MSE = 5.414754e+06, RMSE = 2326.962298, R2 = 0.749437</a:t>
            </a:r>
            <a:endParaRPr lang="en-US" sz="1800" dirty="0">
              <a:solidFill>
                <a:srgbClr val="2C47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1CEEA-B7CC-F962-A6A0-77E2317AF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9316" r="46047" b="4521"/>
          <a:stretch/>
        </p:blipFill>
        <p:spPr>
          <a:xfrm>
            <a:off x="747346" y="894815"/>
            <a:ext cx="6346555" cy="58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33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74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BBB92-22BF-B200-90CF-05584E6D27A2}"/>
              </a:ext>
            </a:extLst>
          </p:cNvPr>
          <p:cNvSpPr txBox="1"/>
          <p:nvPr/>
        </p:nvSpPr>
        <p:spPr>
          <a:xfrm>
            <a:off x="670861" y="547276"/>
            <a:ext cx="6128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AD956-284D-B1F9-5114-AB88CBBAD83F}"/>
              </a:ext>
            </a:extLst>
          </p:cNvPr>
          <p:cNvSpPr txBox="1"/>
          <p:nvPr/>
        </p:nvSpPr>
        <p:spPr>
          <a:xfrm>
            <a:off x="7936523" y="3852986"/>
            <a:ext cx="4342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1088.506268, MSE = 2.574009e+06, RMSE = </a:t>
            </a:r>
            <a:r>
              <a:rPr lang="pt-BR" dirty="0">
                <a:solidFill>
                  <a:srgbClr val="2C4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1604.371921</a:t>
            </a:r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R2 = 0.880890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E8CD5-8717-C20F-A337-0B09C757D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6838" r="45940" b="10940"/>
          <a:stretch/>
        </p:blipFill>
        <p:spPr>
          <a:xfrm>
            <a:off x="585346" y="1230923"/>
            <a:ext cx="7351177" cy="5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93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3ED1B-041D-6E01-C3C1-7B5DF72229C8}"/>
              </a:ext>
            </a:extLst>
          </p:cNvPr>
          <p:cNvSpPr txBox="1"/>
          <p:nvPr/>
        </p:nvSpPr>
        <p:spPr>
          <a:xfrm>
            <a:off x="600522" y="538527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2EBC-8A4D-501B-C964-22EB4C258382}"/>
              </a:ext>
            </a:extLst>
          </p:cNvPr>
          <p:cNvSpPr txBox="1"/>
          <p:nvPr/>
        </p:nvSpPr>
        <p:spPr>
          <a:xfrm>
            <a:off x="9106186" y="3830605"/>
            <a:ext cx="26160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889.633243 , MSE = 1.624665e+06, RMSE = 1274.623525, R2 = 0.924820</a:t>
            </a:r>
            <a:endParaRPr lang="en-US" sz="1800" dirty="0">
              <a:solidFill>
                <a:srgbClr val="2C47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A5484-AF38-57A6-0D4F-B0C0DB779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35385" r="45940" b="8785"/>
          <a:stretch/>
        </p:blipFill>
        <p:spPr>
          <a:xfrm>
            <a:off x="469716" y="1251376"/>
            <a:ext cx="8098001" cy="54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57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74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BBB92-22BF-B200-90CF-05584E6D27A2}"/>
              </a:ext>
            </a:extLst>
          </p:cNvPr>
          <p:cNvSpPr txBox="1"/>
          <p:nvPr/>
        </p:nvSpPr>
        <p:spPr>
          <a:xfrm>
            <a:off x="670860" y="541047"/>
            <a:ext cx="6128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(SVM)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AD956-284D-B1F9-5114-AB88CBBAD83F}"/>
              </a:ext>
            </a:extLst>
          </p:cNvPr>
          <p:cNvSpPr txBox="1"/>
          <p:nvPr/>
        </p:nvSpPr>
        <p:spPr>
          <a:xfrm>
            <a:off x="9481175" y="3830605"/>
            <a:ext cx="2385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1735.425563, MSE = 5.789631e+06, RMSE = 2406.165250, R2 = 0.732090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6564D-5B7F-FCDB-C8FA-F695FD4E8C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7522" r="38692" b="19487"/>
          <a:stretch/>
        </p:blipFill>
        <p:spPr>
          <a:xfrm>
            <a:off x="307444" y="1357085"/>
            <a:ext cx="8866287" cy="49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42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2950F-6634-5828-617C-6BA982D161F6}"/>
              </a:ext>
            </a:extLst>
          </p:cNvPr>
          <p:cNvSpPr txBox="1"/>
          <p:nvPr/>
        </p:nvSpPr>
        <p:spPr>
          <a:xfrm>
            <a:off x="4151005" y="4585926"/>
            <a:ext cx="3977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C4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By:- Sayed Mohammed Faisal</a:t>
            </a:r>
            <a:endParaRPr lang="en-IN" sz="2400" dirty="0">
              <a:solidFill>
                <a:srgbClr val="2C47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26F1-6C73-31E7-6673-F95ED5276956}"/>
              </a:ext>
            </a:extLst>
          </p:cNvPr>
          <p:cNvSpPr txBox="1"/>
          <p:nvPr/>
        </p:nvSpPr>
        <p:spPr>
          <a:xfrm>
            <a:off x="2082169" y="2462268"/>
            <a:ext cx="802766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2C4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Automobile Car Prices Prediction</a:t>
            </a:r>
            <a:endParaRPr lang="en-IN" sz="6600" dirty="0">
              <a:solidFill>
                <a:srgbClr val="2C47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869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74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BBB92-22BF-B200-90CF-05584E6D27A2}"/>
              </a:ext>
            </a:extLst>
          </p:cNvPr>
          <p:cNvSpPr txBox="1"/>
          <p:nvPr/>
        </p:nvSpPr>
        <p:spPr>
          <a:xfrm>
            <a:off x="670861" y="507878"/>
            <a:ext cx="6128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AD956-284D-B1F9-5114-AB88CBBAD83F}"/>
              </a:ext>
            </a:extLst>
          </p:cNvPr>
          <p:cNvSpPr txBox="1"/>
          <p:nvPr/>
        </p:nvSpPr>
        <p:spPr>
          <a:xfrm>
            <a:off x="7467600" y="3852986"/>
            <a:ext cx="472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803.072896, MSE = 1.299842e+06, RMSE = 1140.106075, R2 = 0.939851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5F030-20C6-03A0-9136-4A5DCC0270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7948" r="44552" b="7863"/>
          <a:stretch/>
        </p:blipFill>
        <p:spPr>
          <a:xfrm>
            <a:off x="794524" y="1195753"/>
            <a:ext cx="6391722" cy="55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70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651990" y="1086938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898568" y="2962881"/>
            <a:ext cx="24659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Tuned Random Forest values:- </a:t>
            </a:r>
          </a:p>
          <a:p>
            <a:r>
              <a:rPr lang="pt-BR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835.592968, MSE = 1.423818e+06, RMSE = 1193.238335, R2 = 0.934114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92B4-4BCF-D767-8377-D8DA87D30CA2}"/>
              </a:ext>
            </a:extLst>
          </p:cNvPr>
          <p:cNvSpPr txBox="1"/>
          <p:nvPr/>
        </p:nvSpPr>
        <p:spPr>
          <a:xfrm>
            <a:off x="488261" y="555221"/>
            <a:ext cx="6178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DAA7-65FB-1FA4-4C0F-D3FE6C8F88EB}"/>
              </a:ext>
            </a:extLst>
          </p:cNvPr>
          <p:cNvSpPr txBox="1"/>
          <p:nvPr/>
        </p:nvSpPr>
        <p:spPr>
          <a:xfrm>
            <a:off x="488261" y="998780"/>
            <a:ext cx="8280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Random Forest Regressor using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9BB31A-52F1-C89C-1658-62A238B1DB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4188" r="19789" b="2564"/>
          <a:stretch/>
        </p:blipFill>
        <p:spPr>
          <a:xfrm>
            <a:off x="3768992" y="1468942"/>
            <a:ext cx="7829240" cy="52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2" y="0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7BE41-2663-EC0B-9996-E5E6666E2358}"/>
              </a:ext>
            </a:extLst>
          </p:cNvPr>
          <p:cNvSpPr txBox="1"/>
          <p:nvPr/>
        </p:nvSpPr>
        <p:spPr>
          <a:xfrm>
            <a:off x="881876" y="549578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models tabled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681EF-D6CD-CFA3-0FE8-534E2B4852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6798" r="39316" b="3589"/>
          <a:stretch/>
        </p:blipFill>
        <p:spPr>
          <a:xfrm>
            <a:off x="881875" y="1152006"/>
            <a:ext cx="6597447" cy="56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04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651990" y="1086938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735806" y="309324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10C5-9C81-62FD-2B4A-3CAC2D5A71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38633" r="40598" b="6495"/>
          <a:stretch/>
        </p:blipFill>
        <p:spPr>
          <a:xfrm>
            <a:off x="80804" y="1211690"/>
            <a:ext cx="6154616" cy="3763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7E46D-A1AC-30BC-34DE-4C3DB51D8C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26324" r="38995" b="20662"/>
          <a:stretch/>
        </p:blipFill>
        <p:spPr>
          <a:xfrm>
            <a:off x="5792458" y="3156983"/>
            <a:ext cx="6260123" cy="3635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D92B4-4BCF-D767-8377-D8DA87D30CA2}"/>
              </a:ext>
            </a:extLst>
          </p:cNvPr>
          <p:cNvSpPr txBox="1"/>
          <p:nvPr/>
        </p:nvSpPr>
        <p:spPr>
          <a:xfrm>
            <a:off x="628937" y="592282"/>
            <a:ext cx="6178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By Models</a:t>
            </a:r>
          </a:p>
        </p:txBody>
      </p:sp>
    </p:spTree>
    <p:extLst>
      <p:ext uri="{BB962C8B-B14F-4D97-AF65-F5344CB8AC3E}">
        <p14:creationId xmlns:p14="http://schemas.microsoft.com/office/powerpoint/2010/main" val="175614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651990" y="1086938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653745" y="3097206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AEF4-938F-B43A-F3E1-EE9D9CA97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24957" r="41666" b="19829"/>
          <a:stretch/>
        </p:blipFill>
        <p:spPr>
          <a:xfrm>
            <a:off x="52815" y="29068"/>
            <a:ext cx="5990374" cy="3786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725F8-9EFD-54A5-3638-94E64954A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29312" r="41667" b="17266"/>
          <a:stretch/>
        </p:blipFill>
        <p:spPr>
          <a:xfrm>
            <a:off x="6083341" y="3097206"/>
            <a:ext cx="6055845" cy="37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651990" y="1086938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466175" y="3097206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30264-AEDB-55B6-CE00-E4337D2E6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41709" r="41774" b="2906"/>
          <a:stretch/>
        </p:blipFill>
        <p:spPr>
          <a:xfrm>
            <a:off x="1" y="0"/>
            <a:ext cx="5854010" cy="3704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66138-8E90-6E8C-05D4-247F1D69B2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36526" r="39102" b="7522"/>
          <a:stretch/>
        </p:blipFill>
        <p:spPr>
          <a:xfrm>
            <a:off x="5896708" y="3005746"/>
            <a:ext cx="6295292" cy="38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CC5FD-EC5E-D9CA-F76C-77A7E96EF965}"/>
              </a:ext>
            </a:extLst>
          </p:cNvPr>
          <p:cNvSpPr txBox="1"/>
          <p:nvPr/>
        </p:nvSpPr>
        <p:spPr>
          <a:xfrm>
            <a:off x="881876" y="602428"/>
            <a:ext cx="613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1377A-3B73-A022-95CF-226095D4C214}"/>
              </a:ext>
            </a:extLst>
          </p:cNvPr>
          <p:cNvSpPr txBox="1"/>
          <p:nvPr/>
        </p:nvSpPr>
        <p:spPr>
          <a:xfrm>
            <a:off x="1069729" y="2133413"/>
            <a:ext cx="90590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models mentioned above shows good MAE, MSE, RMSE and R2 values.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hyperparameter  tuning the random forest model using grid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searchCV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has improved in as seen by the R2 score.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 which is an advanced ensemble machine learning algorithm gives the best values considered </a:t>
            </a:r>
            <a:r>
              <a:rPr lang="pt-BR" sz="2400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= 803.072896, MSE = 1.299842e+06, RMSE = 1140.106075</a:t>
            </a:r>
            <a:r>
              <a:rPr lang="pt-BR" sz="2400" b="0" i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R2 </a:t>
            </a:r>
            <a:r>
              <a:rPr lang="pt-BR" sz="2400" b="0" i="0" dirty="0">
                <a:solidFill>
                  <a:srgbClr val="2C477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0.939851.</a:t>
            </a:r>
            <a:endParaRPr lang="pt-B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664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523562" y="1085593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735806" y="309324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E3493-F35C-66B7-19CB-C3B8BB301380}"/>
              </a:ext>
            </a:extLst>
          </p:cNvPr>
          <p:cNvSpPr txBox="1"/>
          <p:nvPr/>
        </p:nvSpPr>
        <p:spPr>
          <a:xfrm>
            <a:off x="1781724" y="2636957"/>
            <a:ext cx="853329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         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Thank you!!!</a:t>
            </a: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r>
              <a:rPr lang="en-US" sz="8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   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7955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2A06-3DCE-ACD7-BCC4-A7025A838CA0}"/>
              </a:ext>
            </a:extLst>
          </p:cNvPr>
          <p:cNvSpPr txBox="1"/>
          <p:nvPr/>
        </p:nvSpPr>
        <p:spPr>
          <a:xfrm>
            <a:off x="647415" y="1830734"/>
            <a:ext cx="613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  <a:endParaRPr lang="en-IN" sz="54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3823D-6A4D-76FC-364D-7150B44A3121}"/>
              </a:ext>
            </a:extLst>
          </p:cNvPr>
          <p:cNvSpPr txBox="1"/>
          <p:nvPr/>
        </p:nvSpPr>
        <p:spPr>
          <a:xfrm>
            <a:off x="4886733" y="5290845"/>
            <a:ext cx="789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87A68-2C65-B164-98C6-F6F74B27A01B}"/>
              </a:ext>
            </a:extLst>
          </p:cNvPr>
          <p:cNvSpPr txBox="1"/>
          <p:nvPr/>
        </p:nvSpPr>
        <p:spPr>
          <a:xfrm>
            <a:off x="1354718" y="2923124"/>
            <a:ext cx="9204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my project is to build a model that can accurately predict the price of car based on various car features such as model, year, mileage, engine specification, fuel type etc.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785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26AEA-04EC-E659-98CE-304B164F0AF5}"/>
              </a:ext>
            </a:extLst>
          </p:cNvPr>
          <p:cNvSpPr txBox="1"/>
          <p:nvPr/>
        </p:nvSpPr>
        <p:spPr>
          <a:xfrm>
            <a:off x="838200" y="293025"/>
            <a:ext cx="613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Contents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175B1-6CC2-623D-6CEE-35BBCF945FF8}"/>
              </a:ext>
            </a:extLst>
          </p:cNvPr>
          <p:cNvSpPr txBox="1"/>
          <p:nvPr/>
        </p:nvSpPr>
        <p:spPr>
          <a:xfrm>
            <a:off x="1286840" y="1216355"/>
            <a:ext cx="893005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Loading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 &amp;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on Random Forest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Models Tabled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By Models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16185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D87B8-2F86-EA9B-9F45-0CC783D5976D}"/>
              </a:ext>
            </a:extLst>
          </p:cNvPr>
          <p:cNvSpPr txBox="1"/>
          <p:nvPr/>
        </p:nvSpPr>
        <p:spPr>
          <a:xfrm>
            <a:off x="597241" y="565885"/>
            <a:ext cx="6138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Loading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0B30-B870-E6FE-7E9A-C97898CE3F80}"/>
              </a:ext>
            </a:extLst>
          </p:cNvPr>
          <p:cNvSpPr txBox="1"/>
          <p:nvPr/>
        </p:nvSpPr>
        <p:spPr>
          <a:xfrm>
            <a:off x="175561" y="4620247"/>
            <a:ext cx="6137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(pd)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(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0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14D10-E45C-4839-5314-70CD5ED0F295}"/>
              </a:ext>
            </a:extLst>
          </p:cNvPr>
          <p:cNvSpPr txBox="1"/>
          <p:nvPr/>
        </p:nvSpPr>
        <p:spPr>
          <a:xfrm>
            <a:off x="2981006" y="5548931"/>
            <a:ext cx="356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 using </a:t>
            </a:r>
            <a:r>
              <a:rPr lang="en-US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endParaRPr lang="en-IN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8C5B87-4345-A17A-6325-4553F8E66A36}"/>
              </a:ext>
            </a:extLst>
          </p:cNvPr>
          <p:cNvCxnSpPr>
            <a:cxnSpLocks/>
          </p:cNvCxnSpPr>
          <p:nvPr/>
        </p:nvCxnSpPr>
        <p:spPr>
          <a:xfrm>
            <a:off x="3244076" y="5957644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37F6D-36EE-D1DC-2F57-11428EAE94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t="11453" r="23556" b="33106"/>
          <a:stretch/>
        </p:blipFill>
        <p:spPr>
          <a:xfrm>
            <a:off x="139419" y="1197886"/>
            <a:ext cx="7012918" cy="3265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F5919-E550-020D-3984-3DABCE7E5B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2735" r="47608" b="34867"/>
          <a:stretch/>
        </p:blipFill>
        <p:spPr>
          <a:xfrm>
            <a:off x="6674398" y="3793807"/>
            <a:ext cx="5476635" cy="29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947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B1FF1-923F-8758-D238-44F5818D39B5}"/>
              </a:ext>
            </a:extLst>
          </p:cNvPr>
          <p:cNvSpPr txBox="1"/>
          <p:nvPr/>
        </p:nvSpPr>
        <p:spPr>
          <a:xfrm>
            <a:off x="1724901" y="6126707"/>
            <a:ext cx="852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82BD3-377E-3191-121A-F91A169A09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" t="10823" r="49216" b="58048"/>
          <a:stretch/>
        </p:blipFill>
        <p:spPr>
          <a:xfrm>
            <a:off x="59717" y="0"/>
            <a:ext cx="5315711" cy="2134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CCB6F-9B9F-F65E-0FC3-29F3603485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 t="44090" r="47038"/>
          <a:stretch/>
        </p:blipFill>
        <p:spPr>
          <a:xfrm>
            <a:off x="3682693" y="2199775"/>
            <a:ext cx="5604648" cy="3834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397C5-8585-5AF6-61F9-2DE9AA47A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9" r="67655" b="4102"/>
          <a:stretch/>
        </p:blipFill>
        <p:spPr>
          <a:xfrm>
            <a:off x="59568" y="2254408"/>
            <a:ext cx="3549115" cy="3704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0EA56A-A859-82C8-FA19-D142ADD3F6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10184" r="69498" b="55292"/>
          <a:stretch/>
        </p:blipFill>
        <p:spPr>
          <a:xfrm>
            <a:off x="9354130" y="3660783"/>
            <a:ext cx="2999232" cy="23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7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42ACA-DE80-E6B5-E8D3-B24F009D35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17779" r="57690" b="2905"/>
          <a:stretch/>
        </p:blipFill>
        <p:spPr>
          <a:xfrm>
            <a:off x="139419" y="819049"/>
            <a:ext cx="4429282" cy="5439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0E0D0-2843-0B58-A6F8-694720BD99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13505" r="54023" b="7179"/>
          <a:stretch/>
        </p:blipFill>
        <p:spPr>
          <a:xfrm>
            <a:off x="4654529" y="898207"/>
            <a:ext cx="4860071" cy="5439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C983BC-99CC-A74F-A14B-7784CE06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6581" r="75534" b="2736"/>
          <a:stretch/>
        </p:blipFill>
        <p:spPr>
          <a:xfrm>
            <a:off x="9600428" y="747645"/>
            <a:ext cx="2502702" cy="57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2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64A34-1603-352B-EFB0-9EC23617A9FD}"/>
              </a:ext>
            </a:extLst>
          </p:cNvPr>
          <p:cNvSpPr txBox="1"/>
          <p:nvPr/>
        </p:nvSpPr>
        <p:spPr>
          <a:xfrm>
            <a:off x="353586" y="4796608"/>
            <a:ext cx="613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42B7D-E566-689F-B1D5-028B081F85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18118" r="42735" b="47246"/>
          <a:stretch/>
        </p:blipFill>
        <p:spPr>
          <a:xfrm>
            <a:off x="121861" y="1507808"/>
            <a:ext cx="6011293" cy="2375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5D935-67B6-F696-F9D7-6BFC7BCE8667}"/>
              </a:ext>
            </a:extLst>
          </p:cNvPr>
          <p:cNvSpPr txBox="1"/>
          <p:nvPr/>
        </p:nvSpPr>
        <p:spPr>
          <a:xfrm>
            <a:off x="741484" y="570251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Count plot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87D103-A90A-0884-CDCA-DD5B4508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28718" r="49146" b="3077"/>
          <a:stretch/>
        </p:blipFill>
        <p:spPr>
          <a:xfrm>
            <a:off x="6262107" y="1395047"/>
            <a:ext cx="5839367" cy="52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19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1876" y="2292399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1C43-A914-42BB-D76D-347715B8A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11794" r="56196" b="5299"/>
          <a:stretch/>
        </p:blipFill>
        <p:spPr>
          <a:xfrm>
            <a:off x="363414" y="432454"/>
            <a:ext cx="4829909" cy="618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4B1E0-BFAE-95D1-8D26-A964581618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t="18633" r="43162" b="1880"/>
          <a:stretch/>
        </p:blipFill>
        <p:spPr>
          <a:xfrm>
            <a:off x="5477861" y="808893"/>
            <a:ext cx="6350725" cy="58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46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481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Inter</vt:lpstr>
      <vt:lpstr>Myriad Pro</vt:lpstr>
      <vt:lpstr>Times New Roman</vt:lpstr>
      <vt:lpstr>Wingdings</vt:lpstr>
      <vt:lpstr>Office Theme</vt:lpstr>
      <vt:lpstr>1_Office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kingfaisal103@hotmail.com</cp:lastModifiedBy>
  <cp:revision>14</cp:revision>
  <dcterms:created xsi:type="dcterms:W3CDTF">2020-12-23T13:36:53Z</dcterms:created>
  <dcterms:modified xsi:type="dcterms:W3CDTF">2023-11-30T15:50:59Z</dcterms:modified>
</cp:coreProperties>
</file>