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50" y="8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FAISAL M U</a:t>
            </a:r>
            <a:endParaRPr lang="en-IN" dirty="0"/>
          </a:p>
          <a:p>
            <a:pPr marL="0" marR="0" lvl="0" indent="0" algn="l" rtl="0">
              <a:lnSpc>
                <a:spcPct val="100000"/>
              </a:lnSpc>
              <a:spcBef>
                <a:spcPts val="200"/>
              </a:spcBef>
              <a:spcAft>
                <a:spcPts val="0"/>
              </a:spcAft>
              <a:buNone/>
            </a:pPr>
            <a:r>
              <a:rPr lang="en-IN" sz="1100" b="0" i="0" u="none" strike="noStrike" cap="none" dirty="0">
                <a:solidFill>
                  <a:schemeClr val="dk1"/>
                </a:solidFill>
                <a:latin typeface="Arial"/>
                <a:ea typeface="Arial"/>
                <a:cs typeface="Arial"/>
                <a:sym typeface="Arial"/>
              </a:rPr>
              <a:t>Student ID </a:t>
            </a:r>
            <a:r>
              <a:rPr lang="en-IN" sz="1100" b="0" i="0" u="none" strike="noStrike" cap="none">
                <a:solidFill>
                  <a:schemeClr val="dk1"/>
                </a:solidFill>
                <a:latin typeface="Arial"/>
                <a:ea typeface="Arial"/>
                <a:cs typeface="Arial"/>
                <a:sym typeface="Arial"/>
              </a:rPr>
              <a:t>:720921244016</a:t>
            </a:r>
            <a:endParaRPr lang="en-IN"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Devika lal G B</cp:lastModifiedBy>
  <cp:revision>2</cp:revision>
  <dcterms:modified xsi:type="dcterms:W3CDTF">2024-04-08T16:44:54Z</dcterms:modified>
</cp:coreProperties>
</file>