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BD9119A-5FB4-4156-A5DD-F80DDBC6A1DE}">
          <p14:sldIdLst>
            <p14:sldId id="256"/>
            <p14:sldId id="257"/>
            <p14:sldId id="258"/>
          </p14:sldIdLst>
        </p14:section>
        <p14:section name="Untitled Section" id="{1BE73090-DD83-4A42-A9D7-330DD3E556B0}">
          <p14:sldIdLst>
            <p14:sldId id="259"/>
            <p14:sldId id="261"/>
            <p14:sldId id="262"/>
            <p14:sldId id="263"/>
            <p14:sldId id="264"/>
            <p14:sldId id="265"/>
            <p14:sldId id="266"/>
            <p14:sldId id="267"/>
            <p14:sldId id="26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07213A-E1D3-473F-98C5-E5DF90A22337}" type="datetimeFigureOut">
              <a:rPr lang="en-IN" smtClean="0"/>
              <a:t>13-03-2024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7DA1-77E7-44F4-82F4-DE58AC60D79D}" type="slidenum">
              <a:rPr lang="en-IN" smtClean="0"/>
              <a:t>‹#›</a:t>
            </a:fld>
            <a:endParaRPr lang="en-IN"/>
          </a:p>
        </p:txBody>
      </p:sp>
    </p:spTree>
    <p:extLst>
      <p:ext uri="{BB962C8B-B14F-4D97-AF65-F5344CB8AC3E}">
        <p14:creationId xmlns:p14="http://schemas.microsoft.com/office/powerpoint/2010/main" val="1475983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9BC7DA1-77E7-44F4-82F4-DE58AC60D79D}" type="slidenum">
              <a:rPr lang="en-IN" smtClean="0"/>
              <a:t>2</a:t>
            </a:fld>
            <a:endParaRPr lang="en-IN"/>
          </a:p>
        </p:txBody>
      </p:sp>
    </p:spTree>
    <p:extLst>
      <p:ext uri="{BB962C8B-B14F-4D97-AF65-F5344CB8AC3E}">
        <p14:creationId xmlns:p14="http://schemas.microsoft.com/office/powerpoint/2010/main" val="3825745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4390C2-8FB0-49E8-9A0A-7329F3F1E412}"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9317A39-AA47-42D8-B464-D41E5A56D8B2}" type="slidenum">
              <a:rPr lang="en-IN" smtClean="0"/>
              <a:t>‹#›</a:t>
            </a:fld>
            <a:endParaRPr lang="en-IN"/>
          </a:p>
        </p:txBody>
      </p:sp>
    </p:spTree>
    <p:extLst>
      <p:ext uri="{BB962C8B-B14F-4D97-AF65-F5344CB8AC3E}">
        <p14:creationId xmlns:p14="http://schemas.microsoft.com/office/powerpoint/2010/main" val="555197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390C2-8FB0-49E8-9A0A-7329F3F1E412}"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9317A39-AA47-42D8-B464-D41E5A56D8B2}" type="slidenum">
              <a:rPr lang="en-IN" smtClean="0"/>
              <a:t>‹#›</a:t>
            </a:fld>
            <a:endParaRPr lang="en-IN"/>
          </a:p>
        </p:txBody>
      </p:sp>
    </p:spTree>
    <p:extLst>
      <p:ext uri="{BB962C8B-B14F-4D97-AF65-F5344CB8AC3E}">
        <p14:creationId xmlns:p14="http://schemas.microsoft.com/office/powerpoint/2010/main" val="619035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390C2-8FB0-49E8-9A0A-7329F3F1E412}"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9317A39-AA47-42D8-B464-D41E5A56D8B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52385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74390C2-8FB0-49E8-9A0A-7329F3F1E412}"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317A39-AA47-42D8-B464-D41E5A56D8B2}" type="slidenum">
              <a:rPr lang="en-IN" smtClean="0"/>
              <a:t>‹#›</a:t>
            </a:fld>
            <a:endParaRPr lang="en-IN"/>
          </a:p>
        </p:txBody>
      </p:sp>
    </p:spTree>
    <p:extLst>
      <p:ext uri="{BB962C8B-B14F-4D97-AF65-F5344CB8AC3E}">
        <p14:creationId xmlns:p14="http://schemas.microsoft.com/office/powerpoint/2010/main" val="3335997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74390C2-8FB0-49E8-9A0A-7329F3F1E412}"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317A39-AA47-42D8-B464-D41E5A56D8B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27583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74390C2-8FB0-49E8-9A0A-7329F3F1E412}"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317A39-AA47-42D8-B464-D41E5A56D8B2}" type="slidenum">
              <a:rPr lang="en-IN" smtClean="0"/>
              <a:t>‹#›</a:t>
            </a:fld>
            <a:endParaRPr lang="en-IN"/>
          </a:p>
        </p:txBody>
      </p:sp>
    </p:spTree>
    <p:extLst>
      <p:ext uri="{BB962C8B-B14F-4D97-AF65-F5344CB8AC3E}">
        <p14:creationId xmlns:p14="http://schemas.microsoft.com/office/powerpoint/2010/main" val="19293069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390C2-8FB0-49E8-9A0A-7329F3F1E412}"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9317A39-AA47-42D8-B464-D41E5A56D8B2}" type="slidenum">
              <a:rPr lang="en-IN" smtClean="0"/>
              <a:t>‹#›</a:t>
            </a:fld>
            <a:endParaRPr lang="en-IN"/>
          </a:p>
        </p:txBody>
      </p:sp>
    </p:spTree>
    <p:extLst>
      <p:ext uri="{BB962C8B-B14F-4D97-AF65-F5344CB8AC3E}">
        <p14:creationId xmlns:p14="http://schemas.microsoft.com/office/powerpoint/2010/main" val="32860177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390C2-8FB0-49E8-9A0A-7329F3F1E412}"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9317A39-AA47-42D8-B464-D41E5A56D8B2}" type="slidenum">
              <a:rPr lang="en-IN" smtClean="0"/>
              <a:t>‹#›</a:t>
            </a:fld>
            <a:endParaRPr lang="en-IN"/>
          </a:p>
        </p:txBody>
      </p:sp>
    </p:spTree>
    <p:extLst>
      <p:ext uri="{BB962C8B-B14F-4D97-AF65-F5344CB8AC3E}">
        <p14:creationId xmlns:p14="http://schemas.microsoft.com/office/powerpoint/2010/main" val="980375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390C2-8FB0-49E8-9A0A-7329F3F1E412}"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9317A39-AA47-42D8-B464-D41E5A56D8B2}" type="slidenum">
              <a:rPr lang="en-IN" smtClean="0"/>
              <a:t>‹#›</a:t>
            </a:fld>
            <a:endParaRPr lang="en-IN"/>
          </a:p>
        </p:txBody>
      </p:sp>
    </p:spTree>
    <p:extLst>
      <p:ext uri="{BB962C8B-B14F-4D97-AF65-F5344CB8AC3E}">
        <p14:creationId xmlns:p14="http://schemas.microsoft.com/office/powerpoint/2010/main" val="1117177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390C2-8FB0-49E8-9A0A-7329F3F1E412}" type="datetimeFigureOut">
              <a:rPr lang="en-IN" smtClean="0"/>
              <a:t>13-03-2024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9317A39-AA47-42D8-B464-D41E5A56D8B2}" type="slidenum">
              <a:rPr lang="en-IN" smtClean="0"/>
              <a:t>‹#›</a:t>
            </a:fld>
            <a:endParaRPr lang="en-IN"/>
          </a:p>
        </p:txBody>
      </p:sp>
    </p:spTree>
    <p:extLst>
      <p:ext uri="{BB962C8B-B14F-4D97-AF65-F5344CB8AC3E}">
        <p14:creationId xmlns:p14="http://schemas.microsoft.com/office/powerpoint/2010/main" val="4055880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4390C2-8FB0-49E8-9A0A-7329F3F1E412}"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9317A39-AA47-42D8-B464-D41E5A56D8B2}" type="slidenum">
              <a:rPr lang="en-IN" smtClean="0"/>
              <a:t>‹#›</a:t>
            </a:fld>
            <a:endParaRPr lang="en-IN"/>
          </a:p>
        </p:txBody>
      </p:sp>
    </p:spTree>
    <p:extLst>
      <p:ext uri="{BB962C8B-B14F-4D97-AF65-F5344CB8AC3E}">
        <p14:creationId xmlns:p14="http://schemas.microsoft.com/office/powerpoint/2010/main" val="3511764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4390C2-8FB0-49E8-9A0A-7329F3F1E412}" type="datetimeFigureOut">
              <a:rPr lang="en-IN" smtClean="0"/>
              <a:t>13-03-2024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9317A39-AA47-42D8-B464-D41E5A56D8B2}" type="slidenum">
              <a:rPr lang="en-IN" smtClean="0"/>
              <a:t>‹#›</a:t>
            </a:fld>
            <a:endParaRPr lang="en-IN"/>
          </a:p>
        </p:txBody>
      </p:sp>
    </p:spTree>
    <p:extLst>
      <p:ext uri="{BB962C8B-B14F-4D97-AF65-F5344CB8AC3E}">
        <p14:creationId xmlns:p14="http://schemas.microsoft.com/office/powerpoint/2010/main" val="3438370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4390C2-8FB0-49E8-9A0A-7329F3F1E412}" type="datetimeFigureOut">
              <a:rPr lang="en-IN" smtClean="0"/>
              <a:t>13-03-2024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9317A39-AA47-42D8-B464-D41E5A56D8B2}" type="slidenum">
              <a:rPr lang="en-IN" smtClean="0"/>
              <a:t>‹#›</a:t>
            </a:fld>
            <a:endParaRPr lang="en-IN"/>
          </a:p>
        </p:txBody>
      </p:sp>
    </p:spTree>
    <p:extLst>
      <p:ext uri="{BB962C8B-B14F-4D97-AF65-F5344CB8AC3E}">
        <p14:creationId xmlns:p14="http://schemas.microsoft.com/office/powerpoint/2010/main" val="2708551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390C2-8FB0-49E8-9A0A-7329F3F1E412}" type="datetimeFigureOut">
              <a:rPr lang="en-IN" smtClean="0"/>
              <a:t>13-03-2024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9317A39-AA47-42D8-B464-D41E5A56D8B2}" type="slidenum">
              <a:rPr lang="en-IN" smtClean="0"/>
              <a:t>‹#›</a:t>
            </a:fld>
            <a:endParaRPr lang="en-IN"/>
          </a:p>
        </p:txBody>
      </p:sp>
    </p:spTree>
    <p:extLst>
      <p:ext uri="{BB962C8B-B14F-4D97-AF65-F5344CB8AC3E}">
        <p14:creationId xmlns:p14="http://schemas.microsoft.com/office/powerpoint/2010/main" val="122614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390C2-8FB0-49E8-9A0A-7329F3F1E412}"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9317A39-AA47-42D8-B464-D41E5A56D8B2}" type="slidenum">
              <a:rPr lang="en-IN" smtClean="0"/>
              <a:t>‹#›</a:t>
            </a:fld>
            <a:endParaRPr lang="en-IN"/>
          </a:p>
        </p:txBody>
      </p:sp>
    </p:spTree>
    <p:extLst>
      <p:ext uri="{BB962C8B-B14F-4D97-AF65-F5344CB8AC3E}">
        <p14:creationId xmlns:p14="http://schemas.microsoft.com/office/powerpoint/2010/main" val="161844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390C2-8FB0-49E8-9A0A-7329F3F1E412}" type="datetimeFigureOut">
              <a:rPr lang="en-IN" smtClean="0"/>
              <a:t>13-03-2024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317A39-AA47-42D8-B464-D41E5A56D8B2}" type="slidenum">
              <a:rPr lang="en-IN" smtClean="0"/>
              <a:t>‹#›</a:t>
            </a:fld>
            <a:endParaRPr lang="en-IN"/>
          </a:p>
        </p:txBody>
      </p:sp>
    </p:spTree>
    <p:extLst>
      <p:ext uri="{BB962C8B-B14F-4D97-AF65-F5344CB8AC3E}">
        <p14:creationId xmlns:p14="http://schemas.microsoft.com/office/powerpoint/2010/main" val="1841803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74390C2-8FB0-49E8-9A0A-7329F3F1E412}" type="datetimeFigureOut">
              <a:rPr lang="en-IN" smtClean="0"/>
              <a:t>13-03-2024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9317A39-AA47-42D8-B464-D41E5A56D8B2}" type="slidenum">
              <a:rPr lang="en-IN" smtClean="0"/>
              <a:t>‹#›</a:t>
            </a:fld>
            <a:endParaRPr lang="en-IN"/>
          </a:p>
        </p:txBody>
      </p:sp>
    </p:spTree>
    <p:extLst>
      <p:ext uri="{BB962C8B-B14F-4D97-AF65-F5344CB8AC3E}">
        <p14:creationId xmlns:p14="http://schemas.microsoft.com/office/powerpoint/2010/main" val="157148056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B6531-D5E4-469D-A53A-4F75C6536CB9}"/>
              </a:ext>
            </a:extLst>
          </p:cNvPr>
          <p:cNvSpPr>
            <a:spLocks noGrp="1"/>
          </p:cNvSpPr>
          <p:nvPr>
            <p:ph type="ctrTitle"/>
          </p:nvPr>
        </p:nvSpPr>
        <p:spPr/>
        <p:txBody>
          <a:bodyPr/>
          <a:lstStyle/>
          <a:p>
            <a:r>
              <a:rPr lang="en-US" dirty="0"/>
              <a:t>CHAT APP</a:t>
            </a:r>
            <a:br>
              <a:rPr lang="en-US" dirty="0"/>
            </a:br>
            <a:endParaRPr lang="en-IN" dirty="0"/>
          </a:p>
        </p:txBody>
      </p:sp>
      <p:sp>
        <p:nvSpPr>
          <p:cNvPr id="3" name="Subtitle 2">
            <a:extLst>
              <a:ext uri="{FF2B5EF4-FFF2-40B4-BE49-F238E27FC236}">
                <a16:creationId xmlns:a16="http://schemas.microsoft.com/office/drawing/2014/main" id="{8D3A7EFE-E0F5-5118-2D83-844281589110}"/>
              </a:ext>
            </a:extLst>
          </p:cNvPr>
          <p:cNvSpPr>
            <a:spLocks noGrp="1"/>
          </p:cNvSpPr>
          <p:nvPr>
            <p:ph type="subTitle" idx="1"/>
          </p:nvPr>
        </p:nvSpPr>
        <p:spPr/>
        <p:txBody>
          <a:bodyPr/>
          <a:lstStyle/>
          <a:p>
            <a:r>
              <a:rPr lang="en-US" dirty="0"/>
              <a:t>                                                                          REPRESENTED BY:(NAME)</a:t>
            </a:r>
          </a:p>
          <a:p>
            <a:r>
              <a:rPr lang="en-US" dirty="0"/>
              <a:t>                                                                          CLLG NAME(-)</a:t>
            </a:r>
            <a:endParaRPr lang="en-IN" dirty="0"/>
          </a:p>
        </p:txBody>
      </p:sp>
    </p:spTree>
    <p:extLst>
      <p:ext uri="{BB962C8B-B14F-4D97-AF65-F5344CB8AC3E}">
        <p14:creationId xmlns:p14="http://schemas.microsoft.com/office/powerpoint/2010/main" val="783301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9E7CC-331E-6181-2914-5925B66B7420}"/>
              </a:ext>
            </a:extLst>
          </p:cNvPr>
          <p:cNvSpPr>
            <a:spLocks noGrp="1"/>
          </p:cNvSpPr>
          <p:nvPr>
            <p:ph type="title"/>
          </p:nvPr>
        </p:nvSpPr>
        <p:spPr/>
        <p:txBody>
          <a:bodyPr/>
          <a:lstStyle/>
          <a:p>
            <a:r>
              <a:rPr lang="en-US" dirty="0"/>
              <a:t>SCREENSHOTS</a:t>
            </a:r>
            <a:endParaRPr lang="en-IN" dirty="0"/>
          </a:p>
        </p:txBody>
      </p:sp>
      <p:pic>
        <p:nvPicPr>
          <p:cNvPr id="7" name="Picture 6">
            <a:extLst>
              <a:ext uri="{FF2B5EF4-FFF2-40B4-BE49-F238E27FC236}">
                <a16:creationId xmlns:a16="http://schemas.microsoft.com/office/drawing/2014/main" id="{71B2D084-A8BE-5B6C-7E2D-D605FF5BEAC2}"/>
              </a:ext>
            </a:extLst>
          </p:cNvPr>
          <p:cNvPicPr>
            <a:picLocks noChangeAspect="1"/>
          </p:cNvPicPr>
          <p:nvPr/>
        </p:nvPicPr>
        <p:blipFill>
          <a:blip r:embed="rId2"/>
          <a:stretch>
            <a:fillRect/>
          </a:stretch>
        </p:blipFill>
        <p:spPr>
          <a:xfrm>
            <a:off x="1008666" y="1583702"/>
            <a:ext cx="3794429" cy="4139585"/>
          </a:xfrm>
          <a:prstGeom prst="rect">
            <a:avLst/>
          </a:prstGeom>
        </p:spPr>
      </p:pic>
      <p:sp>
        <p:nvSpPr>
          <p:cNvPr id="9" name="AutoShape 10">
            <a:extLst>
              <a:ext uri="{FF2B5EF4-FFF2-40B4-BE49-F238E27FC236}">
                <a16:creationId xmlns:a16="http://schemas.microsoft.com/office/drawing/2014/main" id="{E1B8DAD4-4E16-D43F-BFF2-8EB49E301AD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5E2195BD-C9A3-F6CE-CAFE-C037EED1AFD9}"/>
              </a:ext>
            </a:extLst>
          </p:cNvPr>
          <p:cNvPicPr>
            <a:picLocks noChangeAspect="1"/>
          </p:cNvPicPr>
          <p:nvPr/>
        </p:nvPicPr>
        <p:blipFill>
          <a:blip r:embed="rId3"/>
          <a:stretch>
            <a:fillRect/>
          </a:stretch>
        </p:blipFill>
        <p:spPr>
          <a:xfrm>
            <a:off x="5228261" y="1583702"/>
            <a:ext cx="6095998" cy="2967989"/>
          </a:xfrm>
          <a:prstGeom prst="rect">
            <a:avLst/>
          </a:prstGeom>
        </p:spPr>
      </p:pic>
    </p:spTree>
    <p:extLst>
      <p:ext uri="{BB962C8B-B14F-4D97-AF65-F5344CB8AC3E}">
        <p14:creationId xmlns:p14="http://schemas.microsoft.com/office/powerpoint/2010/main" val="255969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17195-49A1-3675-1662-4C8A8C1C6FCC}"/>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2BEEAE7E-576F-0866-D264-930E75910571}"/>
              </a:ext>
            </a:extLst>
          </p:cNvPr>
          <p:cNvPicPr>
            <a:picLocks noGrp="1" noChangeAspect="1"/>
          </p:cNvPicPr>
          <p:nvPr>
            <p:ph idx="1"/>
          </p:nvPr>
        </p:nvPicPr>
        <p:blipFill>
          <a:blip r:embed="rId2"/>
          <a:stretch>
            <a:fillRect/>
          </a:stretch>
        </p:blipFill>
        <p:spPr>
          <a:xfrm>
            <a:off x="1845058" y="282804"/>
            <a:ext cx="5308056" cy="2498104"/>
          </a:xfrm>
          <a:prstGeom prst="rect">
            <a:avLst/>
          </a:prstGeom>
        </p:spPr>
      </p:pic>
      <p:pic>
        <p:nvPicPr>
          <p:cNvPr id="5" name="Picture 4">
            <a:extLst>
              <a:ext uri="{FF2B5EF4-FFF2-40B4-BE49-F238E27FC236}">
                <a16:creationId xmlns:a16="http://schemas.microsoft.com/office/drawing/2014/main" id="{292C6FA8-3A2C-C1AB-DA8D-DA0685A2DB9D}"/>
              </a:ext>
            </a:extLst>
          </p:cNvPr>
          <p:cNvPicPr>
            <a:picLocks noChangeAspect="1"/>
          </p:cNvPicPr>
          <p:nvPr/>
        </p:nvPicPr>
        <p:blipFill>
          <a:blip r:embed="rId3"/>
          <a:stretch>
            <a:fillRect/>
          </a:stretch>
        </p:blipFill>
        <p:spPr>
          <a:xfrm>
            <a:off x="5844618" y="3122214"/>
            <a:ext cx="5552388" cy="2260491"/>
          </a:xfrm>
          <a:prstGeom prst="rect">
            <a:avLst/>
          </a:prstGeom>
        </p:spPr>
      </p:pic>
      <p:pic>
        <p:nvPicPr>
          <p:cNvPr id="6" name="Picture 5">
            <a:extLst>
              <a:ext uri="{FF2B5EF4-FFF2-40B4-BE49-F238E27FC236}">
                <a16:creationId xmlns:a16="http://schemas.microsoft.com/office/drawing/2014/main" id="{666811EF-A4ED-2DBF-1567-71E7129EEDBF}"/>
              </a:ext>
            </a:extLst>
          </p:cNvPr>
          <p:cNvPicPr>
            <a:picLocks noChangeAspect="1"/>
          </p:cNvPicPr>
          <p:nvPr/>
        </p:nvPicPr>
        <p:blipFill>
          <a:blip r:embed="rId4"/>
          <a:stretch>
            <a:fillRect/>
          </a:stretch>
        </p:blipFill>
        <p:spPr>
          <a:xfrm>
            <a:off x="575035" y="2930319"/>
            <a:ext cx="4967926" cy="3696725"/>
          </a:xfrm>
          <a:prstGeom prst="rect">
            <a:avLst/>
          </a:prstGeom>
        </p:spPr>
      </p:pic>
    </p:spTree>
    <p:extLst>
      <p:ext uri="{BB962C8B-B14F-4D97-AF65-F5344CB8AC3E}">
        <p14:creationId xmlns:p14="http://schemas.microsoft.com/office/powerpoint/2010/main" val="1840726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5AAE4-F8E8-5AB5-B876-30A8C35643C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BA6D267-4349-E688-E688-A85D7DC31E78}"/>
              </a:ext>
            </a:extLst>
          </p:cNvPr>
          <p:cNvSpPr>
            <a:spLocks noGrp="1"/>
          </p:cNvSpPr>
          <p:nvPr>
            <p:ph idx="1"/>
          </p:nvPr>
        </p:nvSpPr>
        <p:spPr/>
        <p:txBody>
          <a:bodyPr/>
          <a:lstStyle/>
          <a:p>
            <a:endParaRPr lang="en-IN" dirty="0"/>
          </a:p>
        </p:txBody>
      </p:sp>
      <p:pic>
        <p:nvPicPr>
          <p:cNvPr id="7170" name="Picture 2" descr="*There is always a room for improvements in any software package,&#10;however good and efficient it may be done. But the most important thing&#10;should be flexible to accept further modification Right now we are just&#10;dealing with text communication. In future this software may be extended&#10;to include features such as:&#10;*File transfer: this will enable the user to send files of different formats to&#10;others via the chat application.&#10;*Voice chat: this will enhance the application to a higher level where&#10;communication will be possible via voice calling as in telephone.&#10;*&#10; ">
            <a:extLst>
              <a:ext uri="{FF2B5EF4-FFF2-40B4-BE49-F238E27FC236}">
                <a16:creationId xmlns:a16="http://schemas.microsoft.com/office/drawing/2014/main" id="{373CF2C4-4C2F-A81F-8132-F3348B4251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299" b="25567"/>
          <a:stretch/>
        </p:blipFill>
        <p:spPr bwMode="auto">
          <a:xfrm>
            <a:off x="2771480" y="2215299"/>
            <a:ext cx="6831308" cy="327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8017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9EDB8-FE61-BD3E-02C7-3EE5A9C9B21B}"/>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AA0FD1C6-C813-450C-12D8-436B328BDCC7}"/>
              </a:ext>
            </a:extLst>
          </p:cNvPr>
          <p:cNvSpPr>
            <a:spLocks noGrp="1"/>
          </p:cNvSpPr>
          <p:nvPr>
            <p:ph idx="1"/>
          </p:nvPr>
        </p:nvSpPr>
        <p:spPr/>
        <p:txBody>
          <a:bodyPr/>
          <a:lstStyle/>
          <a:p>
            <a:r>
              <a:rPr lang="en-US" dirty="0"/>
              <a:t>INTRODUCTION</a:t>
            </a:r>
          </a:p>
          <a:p>
            <a:r>
              <a:rPr lang="en-IN" dirty="0"/>
              <a:t>MODULE AND DESCRIPTION</a:t>
            </a:r>
          </a:p>
          <a:p>
            <a:r>
              <a:rPr lang="en-IN" dirty="0"/>
              <a:t>HARDWARE AND SOFTWARE SPECIFICATION</a:t>
            </a:r>
          </a:p>
          <a:p>
            <a:r>
              <a:rPr lang="en-IN" dirty="0"/>
              <a:t>FRONT END AND BACK END</a:t>
            </a:r>
          </a:p>
          <a:p>
            <a:r>
              <a:rPr lang="en-IN" dirty="0"/>
              <a:t>DFD</a:t>
            </a:r>
          </a:p>
          <a:p>
            <a:r>
              <a:rPr lang="en-IN" dirty="0"/>
              <a:t>SCREENSHOTS</a:t>
            </a:r>
          </a:p>
          <a:p>
            <a:r>
              <a:rPr lang="en-IN" dirty="0"/>
              <a:t>CONCLUSION</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815438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84C7-2983-D876-6542-532EC11AE1E5}"/>
              </a:ext>
            </a:extLst>
          </p:cNvPr>
          <p:cNvSpPr>
            <a:spLocks noGrp="1"/>
          </p:cNvSpPr>
          <p:nvPr>
            <p:ph type="title"/>
          </p:nvPr>
        </p:nvSpPr>
        <p:spPr>
          <a:xfrm>
            <a:off x="2592925" y="624110"/>
            <a:ext cx="8911687" cy="5569300"/>
          </a:xfrm>
        </p:spPr>
        <p:txBody>
          <a:bodyPr>
            <a:normAutofit/>
          </a:bodyPr>
          <a:lstStyle/>
          <a:p>
            <a:r>
              <a:rPr lang="en-US" dirty="0"/>
              <a:t>INTRODUCTION</a:t>
            </a:r>
            <a:br>
              <a:rPr lang="en-US" dirty="0"/>
            </a:br>
            <a:br>
              <a:rPr lang="en-US" dirty="0"/>
            </a:br>
            <a:br>
              <a:rPr lang="en-US" dirty="0"/>
            </a:br>
            <a:br>
              <a:rPr lang="en-US" dirty="0"/>
            </a:br>
            <a:r>
              <a:rPr lang="en-US" sz="2000" dirty="0"/>
              <a:t>OUR project is an example of chat application which is basically based on public chatting (message is broadcast to all connected users)</a:t>
            </a:r>
            <a:br>
              <a:rPr lang="en-US" sz="2000" dirty="0"/>
            </a:br>
            <a:br>
              <a:rPr lang="en-US" sz="2000" dirty="0"/>
            </a:br>
            <a:r>
              <a:rPr lang="en-US" sz="2000" dirty="0"/>
              <a:t>It is made of two application</a:t>
            </a:r>
            <a:br>
              <a:rPr lang="en-US" sz="2000" dirty="0"/>
            </a:br>
            <a:br>
              <a:rPr lang="en-US" sz="2000" dirty="0"/>
            </a:br>
            <a:r>
              <a:rPr lang="en-US" sz="2000" dirty="0"/>
              <a:t>Clint application which runs on user’s Pc</a:t>
            </a:r>
            <a:br>
              <a:rPr lang="en-US" sz="2000" dirty="0"/>
            </a:br>
            <a:br>
              <a:rPr lang="en-US" sz="2000" dirty="0"/>
            </a:br>
            <a:r>
              <a:rPr lang="en-US" sz="2000" dirty="0"/>
              <a:t>To start chatting client should get connected to server.</a:t>
            </a:r>
            <a:br>
              <a:rPr lang="en-US" sz="2000" dirty="0"/>
            </a:br>
            <a:endParaRPr lang="en-IN" sz="2700" dirty="0"/>
          </a:p>
        </p:txBody>
      </p:sp>
      <p:sp>
        <p:nvSpPr>
          <p:cNvPr id="4" name="Content Placeholder 3">
            <a:extLst>
              <a:ext uri="{FF2B5EF4-FFF2-40B4-BE49-F238E27FC236}">
                <a16:creationId xmlns:a16="http://schemas.microsoft.com/office/drawing/2014/main" id="{21EE6362-C980-1398-F70C-2A649DC90104}"/>
              </a:ext>
            </a:extLst>
          </p:cNvPr>
          <p:cNvSpPr>
            <a:spLocks noGrp="1"/>
          </p:cNvSpPr>
          <p:nvPr>
            <p:ph idx="1"/>
          </p:nvPr>
        </p:nvSpPr>
        <p:spPr>
          <a:xfrm>
            <a:off x="2589212" y="2026764"/>
            <a:ext cx="8915400" cy="3884458"/>
          </a:xfrm>
        </p:spPr>
        <p:txBody>
          <a:bodyPr/>
          <a:lstStyle/>
          <a:p>
            <a:pPr marL="0" indent="0">
              <a:buNone/>
            </a:pPr>
            <a:endParaRPr lang="en-US" dirty="0"/>
          </a:p>
        </p:txBody>
      </p:sp>
    </p:spTree>
    <p:extLst>
      <p:ext uri="{BB962C8B-B14F-4D97-AF65-F5344CB8AC3E}">
        <p14:creationId xmlns:p14="http://schemas.microsoft.com/office/powerpoint/2010/main" val="387105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2969A0-0C79-AB33-21F2-1721351D76DE}"/>
              </a:ext>
            </a:extLst>
          </p:cNvPr>
          <p:cNvSpPr txBox="1"/>
          <p:nvPr/>
        </p:nvSpPr>
        <p:spPr>
          <a:xfrm>
            <a:off x="3431357" y="1329179"/>
            <a:ext cx="1265090" cy="738664"/>
          </a:xfrm>
          <a:prstGeom prst="rect">
            <a:avLst/>
          </a:prstGeom>
          <a:noFill/>
        </p:spPr>
        <p:txBody>
          <a:bodyPr wrap="none" rtlCol="0">
            <a:spAutoFit/>
          </a:bodyPr>
          <a:lstStyle/>
          <a:p>
            <a:r>
              <a:rPr lang="en-US" dirty="0"/>
              <a:t>MODULES</a:t>
            </a:r>
          </a:p>
          <a:p>
            <a:endParaRPr lang="en-IN" sz="2400" dirty="0"/>
          </a:p>
        </p:txBody>
      </p:sp>
      <p:sp>
        <p:nvSpPr>
          <p:cNvPr id="5" name="TextBox 4">
            <a:extLst>
              <a:ext uri="{FF2B5EF4-FFF2-40B4-BE49-F238E27FC236}">
                <a16:creationId xmlns:a16="http://schemas.microsoft.com/office/drawing/2014/main" id="{9929FCBC-DB79-A155-EACF-6170B6EE8A25}"/>
              </a:ext>
            </a:extLst>
          </p:cNvPr>
          <p:cNvSpPr txBox="1"/>
          <p:nvPr/>
        </p:nvSpPr>
        <p:spPr>
          <a:xfrm>
            <a:off x="3431357" y="2422689"/>
            <a:ext cx="8018542" cy="2862322"/>
          </a:xfrm>
          <a:prstGeom prst="rect">
            <a:avLst/>
          </a:prstGeom>
          <a:noFill/>
        </p:spPr>
        <p:txBody>
          <a:bodyPr wrap="none" rtlCol="0">
            <a:spAutoFit/>
          </a:bodyPr>
          <a:lstStyle/>
          <a:p>
            <a:pPr marL="285750" indent="-285750">
              <a:buFont typeface="Arial" panose="020B0604020202020204" pitchFamily="34" charset="0"/>
              <a:buChar char="•"/>
            </a:pPr>
            <a:r>
              <a:rPr lang="en-US" dirty="0"/>
              <a:t>SERVER MODULES:-</a:t>
            </a:r>
          </a:p>
          <a:p>
            <a:pPr marL="285750" indent="-285750">
              <a:buFont typeface="Courier New" panose="02070309020205020404" pitchFamily="49" charset="0"/>
              <a:buChar char="o"/>
            </a:pPr>
            <a:r>
              <a:rPr lang="en-US" dirty="0"/>
              <a:t>A server is a specially equipped computer connected to the </a:t>
            </a:r>
          </a:p>
          <a:p>
            <a:r>
              <a:rPr lang="en-US" dirty="0"/>
              <a:t>Internet that allows users with chat clients to converse with </a:t>
            </a:r>
          </a:p>
          <a:p>
            <a:r>
              <a:rPr lang="en-US" dirty="0"/>
              <a:t>one another via typed messages in real time.</a:t>
            </a:r>
          </a:p>
          <a:p>
            <a:endParaRPr lang="en-US" dirty="0"/>
          </a:p>
          <a:p>
            <a:pPr marL="285750" indent="-285750">
              <a:buFont typeface="Arial" panose="020B0604020202020204" pitchFamily="34" charset="0"/>
              <a:buChar char="•"/>
            </a:pPr>
            <a:r>
              <a:rPr lang="en-US" dirty="0"/>
              <a:t>CLIENT MODULES:-</a:t>
            </a:r>
          </a:p>
          <a:p>
            <a:pPr marL="285750" indent="-285750">
              <a:buFont typeface="Courier New" panose="02070309020205020404" pitchFamily="49" charset="0"/>
              <a:buChar char="o"/>
            </a:pPr>
            <a:r>
              <a:rPr lang="en-US" dirty="0"/>
              <a:t>A client is a software program that allows users to connect</a:t>
            </a:r>
          </a:p>
          <a:p>
            <a:r>
              <a:rPr lang="en-US" dirty="0"/>
              <a:t>    to chat services and communicate with other users via a chat room.</a:t>
            </a:r>
          </a:p>
          <a:p>
            <a:endParaRPr lang="en-US" dirty="0"/>
          </a:p>
          <a:p>
            <a:endParaRPr lang="en-IN" dirty="0"/>
          </a:p>
        </p:txBody>
      </p:sp>
      <p:sp>
        <p:nvSpPr>
          <p:cNvPr id="6" name="Content Placeholder 5">
            <a:extLst>
              <a:ext uri="{FF2B5EF4-FFF2-40B4-BE49-F238E27FC236}">
                <a16:creationId xmlns:a16="http://schemas.microsoft.com/office/drawing/2014/main" id="{15CC46BB-35BE-3063-2186-F53141D8E917}"/>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3689187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A092C-EE05-1C26-C684-BB2B52B02305}"/>
              </a:ext>
            </a:extLst>
          </p:cNvPr>
          <p:cNvSpPr>
            <a:spLocks noGrp="1"/>
          </p:cNvSpPr>
          <p:nvPr>
            <p:ph type="title"/>
          </p:nvPr>
        </p:nvSpPr>
        <p:spPr/>
        <p:txBody>
          <a:bodyPr/>
          <a:lstStyle/>
          <a:p>
            <a:r>
              <a:rPr lang="en-US" dirty="0"/>
              <a:t>HARDWARE SPECIFICATION</a:t>
            </a:r>
            <a:endParaRPr lang="en-IN" dirty="0"/>
          </a:p>
        </p:txBody>
      </p:sp>
      <p:sp>
        <p:nvSpPr>
          <p:cNvPr id="3" name="Content Placeholder 2">
            <a:extLst>
              <a:ext uri="{FF2B5EF4-FFF2-40B4-BE49-F238E27FC236}">
                <a16:creationId xmlns:a16="http://schemas.microsoft.com/office/drawing/2014/main" id="{3CF89E05-728E-D46A-D4D5-0DED6D642367}"/>
              </a:ext>
            </a:extLst>
          </p:cNvPr>
          <p:cNvSpPr>
            <a:spLocks noGrp="1"/>
          </p:cNvSpPr>
          <p:nvPr>
            <p:ph idx="1"/>
          </p:nvPr>
        </p:nvSpPr>
        <p:spPr/>
        <p:txBody>
          <a:bodyPr/>
          <a:lstStyle/>
          <a:p>
            <a:r>
              <a:rPr lang="en-US" dirty="0"/>
              <a:t>RAM -2 GB</a:t>
            </a:r>
          </a:p>
          <a:p>
            <a:r>
              <a:rPr lang="en-US" dirty="0"/>
              <a:t>HARD DISK-5 GB</a:t>
            </a:r>
          </a:p>
          <a:p>
            <a:r>
              <a:rPr lang="en-US" dirty="0"/>
              <a:t>PROCESSOR-INTEL PENTIUM 4</a:t>
            </a:r>
          </a:p>
          <a:p>
            <a:r>
              <a:rPr lang="en-US" dirty="0"/>
              <a:t> KEYBOARD -104 KEYS</a:t>
            </a:r>
          </a:p>
          <a:p>
            <a:endParaRPr lang="en-US" dirty="0"/>
          </a:p>
          <a:p>
            <a:endParaRPr lang="en-IN" dirty="0"/>
          </a:p>
        </p:txBody>
      </p:sp>
    </p:spTree>
    <p:extLst>
      <p:ext uri="{BB962C8B-B14F-4D97-AF65-F5344CB8AC3E}">
        <p14:creationId xmlns:p14="http://schemas.microsoft.com/office/powerpoint/2010/main" val="1448039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79A95-B342-C8A9-183F-7FDF225711CD}"/>
              </a:ext>
            </a:extLst>
          </p:cNvPr>
          <p:cNvSpPr>
            <a:spLocks noGrp="1"/>
          </p:cNvSpPr>
          <p:nvPr>
            <p:ph type="title"/>
          </p:nvPr>
        </p:nvSpPr>
        <p:spPr/>
        <p:txBody>
          <a:bodyPr/>
          <a:lstStyle/>
          <a:p>
            <a:r>
              <a:rPr lang="en-US" dirty="0"/>
              <a:t>SOFTWARE REQUIREMENT</a:t>
            </a:r>
            <a:endParaRPr lang="en-IN" dirty="0"/>
          </a:p>
        </p:txBody>
      </p:sp>
      <p:sp>
        <p:nvSpPr>
          <p:cNvPr id="3" name="Content Placeholder 2">
            <a:extLst>
              <a:ext uri="{FF2B5EF4-FFF2-40B4-BE49-F238E27FC236}">
                <a16:creationId xmlns:a16="http://schemas.microsoft.com/office/drawing/2014/main" id="{DE8F3356-F740-BBDF-24DC-354D75376448}"/>
              </a:ext>
            </a:extLst>
          </p:cNvPr>
          <p:cNvSpPr>
            <a:spLocks noGrp="1"/>
          </p:cNvSpPr>
          <p:nvPr>
            <p:ph idx="1"/>
          </p:nvPr>
        </p:nvSpPr>
        <p:spPr/>
        <p:txBody>
          <a:bodyPr/>
          <a:lstStyle/>
          <a:p>
            <a:r>
              <a:rPr lang="en-US" dirty="0"/>
              <a:t>JDK 1.8_20</a:t>
            </a:r>
          </a:p>
          <a:p>
            <a:r>
              <a:rPr lang="en-US" dirty="0"/>
              <a:t>JRE 8</a:t>
            </a:r>
          </a:p>
          <a:p>
            <a:r>
              <a:rPr lang="en-US" dirty="0"/>
              <a:t>WINDOWS 7</a:t>
            </a:r>
          </a:p>
          <a:p>
            <a:r>
              <a:rPr lang="en-IN" dirty="0"/>
              <a:t>ORACLE 10g</a:t>
            </a:r>
          </a:p>
          <a:p>
            <a:r>
              <a:rPr lang="en-IN" dirty="0"/>
              <a:t>NETBEANS 7.4</a:t>
            </a:r>
          </a:p>
        </p:txBody>
      </p:sp>
    </p:spTree>
    <p:extLst>
      <p:ext uri="{BB962C8B-B14F-4D97-AF65-F5344CB8AC3E}">
        <p14:creationId xmlns:p14="http://schemas.microsoft.com/office/powerpoint/2010/main" val="359674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9A0F7-4980-EE2E-B0E8-72CABCC9C370}"/>
              </a:ext>
            </a:extLst>
          </p:cNvPr>
          <p:cNvSpPr>
            <a:spLocks noGrp="1"/>
          </p:cNvSpPr>
          <p:nvPr>
            <p:ph type="title"/>
          </p:nvPr>
        </p:nvSpPr>
        <p:spPr/>
        <p:txBody>
          <a:bodyPr/>
          <a:lstStyle/>
          <a:p>
            <a:r>
              <a:rPr lang="en-US" dirty="0"/>
              <a:t>FRONT END </a:t>
            </a:r>
            <a:endParaRPr lang="en-IN" dirty="0"/>
          </a:p>
        </p:txBody>
      </p:sp>
      <p:sp>
        <p:nvSpPr>
          <p:cNvPr id="3" name="Content Placeholder 2">
            <a:extLst>
              <a:ext uri="{FF2B5EF4-FFF2-40B4-BE49-F238E27FC236}">
                <a16:creationId xmlns:a16="http://schemas.microsoft.com/office/drawing/2014/main" id="{8450E8E0-4B78-0BF7-F4AB-4C00F5C741B1}"/>
              </a:ext>
            </a:extLst>
          </p:cNvPr>
          <p:cNvSpPr>
            <a:spLocks noGrp="1"/>
          </p:cNvSpPr>
          <p:nvPr>
            <p:ph idx="1"/>
          </p:nvPr>
        </p:nvSpPr>
        <p:spPr/>
        <p:txBody>
          <a:bodyPr/>
          <a:lstStyle/>
          <a:p>
            <a:endParaRPr lang="en-US" dirty="0"/>
          </a:p>
          <a:p>
            <a:endParaRPr lang="en-US" dirty="0"/>
          </a:p>
          <a:p>
            <a:r>
              <a:rPr lang="en-US" dirty="0"/>
              <a:t>JAVA</a:t>
            </a:r>
          </a:p>
          <a:p>
            <a:endParaRPr lang="en-US" dirty="0"/>
          </a:p>
          <a:p>
            <a:pPr marL="0" indent="0">
              <a:buNone/>
            </a:pPr>
            <a:endParaRPr lang="en-US" dirty="0"/>
          </a:p>
          <a:p>
            <a:r>
              <a:rPr lang="en-US" dirty="0"/>
              <a:t>HTML</a:t>
            </a:r>
            <a:endParaRPr lang="en-IN" dirty="0"/>
          </a:p>
        </p:txBody>
      </p:sp>
    </p:spTree>
    <p:extLst>
      <p:ext uri="{BB962C8B-B14F-4D97-AF65-F5344CB8AC3E}">
        <p14:creationId xmlns:p14="http://schemas.microsoft.com/office/powerpoint/2010/main" val="3485481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2230A-B4AC-1F3A-8A5D-9181203F2546}"/>
              </a:ext>
            </a:extLst>
          </p:cNvPr>
          <p:cNvSpPr>
            <a:spLocks noGrp="1"/>
          </p:cNvSpPr>
          <p:nvPr>
            <p:ph type="title"/>
          </p:nvPr>
        </p:nvSpPr>
        <p:spPr/>
        <p:txBody>
          <a:bodyPr/>
          <a:lstStyle/>
          <a:p>
            <a:r>
              <a:rPr lang="en-US" dirty="0"/>
              <a:t>BACK END</a:t>
            </a:r>
            <a:endParaRPr lang="en-IN" dirty="0"/>
          </a:p>
        </p:txBody>
      </p:sp>
      <p:sp>
        <p:nvSpPr>
          <p:cNvPr id="3" name="Content Placeholder 2">
            <a:extLst>
              <a:ext uri="{FF2B5EF4-FFF2-40B4-BE49-F238E27FC236}">
                <a16:creationId xmlns:a16="http://schemas.microsoft.com/office/drawing/2014/main" id="{DAE50974-1792-A69B-8CEE-BA5E0BBBCD6D}"/>
              </a:ext>
            </a:extLst>
          </p:cNvPr>
          <p:cNvSpPr>
            <a:spLocks noGrp="1"/>
          </p:cNvSpPr>
          <p:nvPr>
            <p:ph idx="1"/>
          </p:nvPr>
        </p:nvSpPr>
        <p:spPr/>
        <p:txBody>
          <a:bodyPr/>
          <a:lstStyle/>
          <a:p>
            <a:r>
              <a:rPr lang="en-US" dirty="0"/>
              <a:t>ORACLE 10 g Express  Edition</a:t>
            </a:r>
          </a:p>
          <a:p>
            <a:pPr marL="0" indent="0">
              <a:buNone/>
            </a:pPr>
            <a:endParaRPr lang="en-IN" dirty="0"/>
          </a:p>
        </p:txBody>
      </p:sp>
      <p:pic>
        <p:nvPicPr>
          <p:cNvPr id="4098" name="Picture 2" descr="*ORACAL 10g Express Edition&#10;*&#10;DATABASE&#10; ">
            <a:extLst>
              <a:ext uri="{FF2B5EF4-FFF2-40B4-BE49-F238E27FC236}">
                <a16:creationId xmlns:a16="http://schemas.microsoft.com/office/drawing/2014/main" id="{95D697D8-586A-A591-CBC8-05CC52C4C5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a:stretch/>
        </p:blipFill>
        <p:spPr bwMode="auto">
          <a:xfrm>
            <a:off x="3299381" y="2714920"/>
            <a:ext cx="6303407" cy="2516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372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99DEC-9656-9099-4225-61E133BA7D10}"/>
              </a:ext>
            </a:extLst>
          </p:cNvPr>
          <p:cNvSpPr>
            <a:spLocks noGrp="1"/>
          </p:cNvSpPr>
          <p:nvPr>
            <p:ph type="title"/>
          </p:nvPr>
        </p:nvSpPr>
        <p:spPr/>
        <p:txBody>
          <a:bodyPr/>
          <a:lstStyle/>
          <a:p>
            <a:r>
              <a:rPr lang="en-US" dirty="0"/>
              <a:t>DATA FLOW DIAGRAM</a:t>
            </a:r>
            <a:endParaRPr lang="en-IN" dirty="0"/>
          </a:p>
        </p:txBody>
      </p:sp>
      <p:pic>
        <p:nvPicPr>
          <p:cNvPr id="5122" name="Picture 2" descr="*&#10; ">
            <a:extLst>
              <a:ext uri="{FF2B5EF4-FFF2-40B4-BE49-F238E27FC236}">
                <a16:creationId xmlns:a16="http://schemas.microsoft.com/office/drawing/2014/main" id="{3C048A58-F08E-4787-A859-EF573583803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843" t="27841" r="5012" b="9306"/>
          <a:stretch/>
        </p:blipFill>
        <p:spPr bwMode="auto">
          <a:xfrm>
            <a:off x="3412503" y="2243579"/>
            <a:ext cx="5637229" cy="3412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42808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55</TotalTime>
  <Words>196</Words>
  <Application>Microsoft Office PowerPoint</Application>
  <PresentationFormat>Widescreen</PresentationFormat>
  <Paragraphs>45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Courier New</vt:lpstr>
      <vt:lpstr>Wingdings 3</vt:lpstr>
      <vt:lpstr>Wisp</vt:lpstr>
      <vt:lpstr>CHAT APP </vt:lpstr>
      <vt:lpstr>CONTENTS</vt:lpstr>
      <vt:lpstr>INTRODUCTION    OUR project is an example of chat application which is basically based on public chatting (message is broadcast to all connected users)  It is made of two application  Clint application which runs on user’s Pc  To start chatting client should get connected to server. </vt:lpstr>
      <vt:lpstr>PowerPoint Presentation</vt:lpstr>
      <vt:lpstr>HARDWARE SPECIFICATION</vt:lpstr>
      <vt:lpstr>SOFTWARE REQUIREMENT</vt:lpstr>
      <vt:lpstr>FRONT END </vt:lpstr>
      <vt:lpstr>BACK END</vt:lpstr>
      <vt:lpstr>DATA FLOW DIAGRAM</vt:lpstr>
      <vt:lpstr>SCREENSHOTS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APP </dc:title>
  <dc:creator>jaskaran kaur</dc:creator>
  <cp:lastModifiedBy>jaskaran kaur</cp:lastModifiedBy>
  <cp:revision>2</cp:revision>
  <dcterms:created xsi:type="dcterms:W3CDTF">2024-03-13T09:07:35Z</dcterms:created>
  <dcterms:modified xsi:type="dcterms:W3CDTF">2024-03-13T10:03:22Z</dcterms:modified>
</cp:coreProperties>
</file>