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3/29/2025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3/29/2025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Phishing Awareness Training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55000" lnSpcReduction="2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Task No.2</a:t>
            </a:r>
          </a:p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Name:Muhammad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Faisal Rahman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Reg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id:CA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/MA1/9298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37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BE81C3-3698-4360-8799-2D0B508AC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903" y="2301766"/>
            <a:ext cx="5606218" cy="2012836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Email Phishing</a:t>
            </a:r>
            <a:br>
              <a:rPr lang="en-US" sz="2000" b="1" dirty="0"/>
            </a:br>
            <a:r>
              <a:rPr lang="en-US" sz="2000" dirty="0"/>
              <a:t>A fake phishing email that looks like it's from a bank. The email has a subject line: </a:t>
            </a:r>
            <a:r>
              <a:rPr lang="en-US" sz="2000" b="1" dirty="0"/>
              <a:t>"Your Account is Locked!"</a:t>
            </a:r>
            <a:r>
              <a:rPr lang="en-US" sz="2000" dirty="0"/>
              <a:t> and a message saying, </a:t>
            </a:r>
            <a:r>
              <a:rPr lang="en-US" sz="2000" b="1" dirty="0"/>
              <a:t>"Click here to verify your identity."</a:t>
            </a:r>
            <a:r>
              <a:rPr lang="en-US" sz="2000" dirty="0"/>
              <a:t> The email layout looks professional but has small details that expose it as fake, such as a suspicious sender address and a misleading link when hovered over.</a:t>
            </a:r>
            <a:br>
              <a:rPr lang="en-US" dirty="0"/>
            </a:b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0EF500-6565-4C9B-85EF-116C12C10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881" y="489760"/>
            <a:ext cx="5728138" cy="429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773B2-6EE6-42CA-ACFB-DA906667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 Phishing</a:t>
            </a:r>
            <a:endParaRPr lang="en-P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1BC5E4-185A-407A-9123-F7AE84510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413" y="1237060"/>
            <a:ext cx="5927725" cy="444579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F8053-1003-4860-BF5F-CA85BD034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targeted spear phishing email that appears to be from a manager. The email is addressed to an employee, with the subject: </a:t>
            </a:r>
            <a:r>
              <a:rPr lang="en-US" b="1" dirty="0"/>
              <a:t>"Urgent: Send Client Data Now."</a:t>
            </a:r>
            <a:r>
              <a:rPr lang="en-US" dirty="0"/>
              <a:t> The message is written professionally but urges the employee to send confidential documents immediately. The sender’s email is slightly misspelled, hinting that it is fake.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3216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8C762-F9E4-4507-93FC-46F46C64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Smishing (SMS Phishing)</a:t>
            </a:r>
            <a:endParaRPr lang="en-P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579F6B-2D81-447F-AF3A-61C0714C3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805" y="644635"/>
            <a:ext cx="3970734" cy="52943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DD6B0-D61A-44C8-A562-6D029CD9B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 smartphone screen displaying a smishing (SMS phishing) message. The message says: </a:t>
            </a:r>
            <a:r>
              <a:rPr lang="en-US" b="1" dirty="0"/>
              <a:t>"Congratulations! You've won $1,000. Click here to claim your prize."</a:t>
            </a:r>
            <a:r>
              <a:rPr lang="en-US" dirty="0"/>
              <a:t> The link in the message appears suspicious, and there are warning signs like grammatical errors and an unknown sender.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7183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747734-0AF8-4746-A780-0B55C483081C}"/>
              </a:ext>
            </a:extLst>
          </p:cNvPr>
          <p:cNvSpPr txBox="1"/>
          <p:nvPr/>
        </p:nvSpPr>
        <p:spPr>
          <a:xfrm>
            <a:off x="924910" y="1156139"/>
            <a:ext cx="902838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Vishing (Voice Phishing)</a:t>
            </a:r>
          </a:p>
          <a:p>
            <a:endParaRPr lang="en-US" sz="2400" b="1" dirty="0"/>
          </a:p>
          <a:p>
            <a:r>
              <a:rPr lang="en-US" sz="2400" dirty="0"/>
              <a:t>A phone call screen displaying an incoming vishing (voice phishing) scam. The caller ID shows </a:t>
            </a:r>
            <a:r>
              <a:rPr lang="en-US" sz="2400" b="1" dirty="0"/>
              <a:t>"Tech Support - Microsoft,"</a:t>
            </a:r>
            <a:r>
              <a:rPr lang="en-US" sz="2400" dirty="0"/>
              <a:t> but the number looks suspicious. The screen shows a transcript of the scammer's message:</a:t>
            </a:r>
            <a:br>
              <a:rPr lang="en-US" sz="2400" dirty="0"/>
            </a:br>
            <a:r>
              <a:rPr lang="en-US" sz="2400" b="1" dirty="0"/>
              <a:t>"This is Microsoft Support. Your computer has a virus. Please allow remote access</a:t>
            </a:r>
            <a:r>
              <a:rPr lang="en-US" b="1" dirty="0"/>
              <a:t>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67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811F1-373E-4BD0-9612-1F79555A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Real-Life Phishing Examples</a:t>
            </a:r>
            <a:br>
              <a:rPr lang="en-US" b="1" dirty="0"/>
            </a:br>
            <a:br>
              <a:rPr lang="en-US" dirty="0"/>
            </a:br>
            <a:endParaRPr lang="en-P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049038-2A74-4BD8-9DFC-C360BC231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413" y="1237060"/>
            <a:ext cx="5927725" cy="444579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E01BC-AAC3-4B35-BE50-FE65EE7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 b="1" dirty="0"/>
          </a:p>
          <a:p>
            <a:r>
              <a:rPr lang="en-US" dirty="0"/>
              <a:t>A visual representation of </a:t>
            </a:r>
            <a:r>
              <a:rPr lang="en-US" b="1" dirty="0"/>
              <a:t>real-life phishing attacks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Left side:</a:t>
            </a:r>
            <a:r>
              <a:rPr lang="en-US" dirty="0"/>
              <a:t> A fake Google Docs invite with a deceptive </a:t>
            </a:r>
            <a:r>
              <a:rPr lang="en-US" b="1" dirty="0"/>
              <a:t>"Open in Docs"</a:t>
            </a:r>
            <a:r>
              <a:rPr lang="en-US" dirty="0"/>
              <a:t>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Right side:</a:t>
            </a:r>
            <a:r>
              <a:rPr lang="en-US" dirty="0"/>
              <a:t> A PayPal phishing scam with a fake login page asking for user credentials.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3168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3E0DE2-39E0-4F4A-8F37-329DF405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Protect Yourself?</a:t>
            </a:r>
            <a:endParaRPr lang="en-P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48F8D2-B155-4A67-B2B4-83F456710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cybersecurity checklist</a:t>
            </a:r>
            <a:r>
              <a:rPr lang="en-US" sz="2400" dirty="0"/>
              <a:t> with icons representing protection measures against phishing:</a:t>
            </a:r>
            <a:br>
              <a:rPr lang="en-US" sz="2400" dirty="0"/>
            </a:br>
            <a:r>
              <a:rPr lang="en-US" sz="2400" dirty="0"/>
              <a:t>✔ </a:t>
            </a:r>
            <a:r>
              <a:rPr lang="en-US" sz="2400" b="1" dirty="0"/>
              <a:t>Verify senders</a:t>
            </a:r>
            <a:br>
              <a:rPr lang="en-US" sz="2400" dirty="0"/>
            </a:br>
            <a:r>
              <a:rPr lang="en-US" sz="2400" dirty="0"/>
              <a:t>✔ </a:t>
            </a:r>
            <a:r>
              <a:rPr lang="en-US" sz="2400" b="1" dirty="0"/>
              <a:t>Hover over links</a:t>
            </a:r>
            <a:br>
              <a:rPr lang="en-US" sz="2400" dirty="0"/>
            </a:br>
            <a:r>
              <a:rPr lang="en-US" sz="2400" dirty="0"/>
              <a:t>✔ </a:t>
            </a:r>
            <a:r>
              <a:rPr lang="en-US" sz="2400" b="1" dirty="0"/>
              <a:t>Use Multi-Factor Authentication (MFA)</a:t>
            </a:r>
            <a:br>
              <a:rPr lang="en-US" sz="2400" dirty="0"/>
            </a:br>
            <a:r>
              <a:rPr lang="en-US" sz="2400" dirty="0"/>
              <a:t>✔ </a:t>
            </a:r>
            <a:r>
              <a:rPr lang="en-US" sz="2400" b="1" dirty="0"/>
              <a:t>Report phishing attempts</a:t>
            </a:r>
            <a:br>
              <a:rPr lang="en-US" sz="2400" dirty="0"/>
            </a:br>
            <a:r>
              <a:rPr lang="en-US" sz="2400" dirty="0"/>
              <a:t>✔ </a:t>
            </a:r>
            <a:r>
              <a:rPr lang="en-US" sz="2400" b="1" dirty="0"/>
              <a:t>Never share personal information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47197728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{07503832-86CC-4CE8-95D3-45D1F0C0A07C}tf56160789_win32</Template>
  <TotalTime>13</TotalTime>
  <Words>364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Custom</vt:lpstr>
      <vt:lpstr>Phishing Awareness Training</vt:lpstr>
      <vt:lpstr>Email Phishing A fake phishing email that looks like it's from a bank. The email has a subject line: "Your Account is Locked!" and a message saying, "Click here to verify your identity." The email layout looks professional but has small details that expose it as fake, such as a suspicious sender address and a misleading link when hovered over. </vt:lpstr>
      <vt:lpstr>Spear Phishing</vt:lpstr>
      <vt:lpstr>Smishing (SMS Phishing)</vt:lpstr>
      <vt:lpstr>PowerPoint Presentation</vt:lpstr>
      <vt:lpstr>Real-Life Phishing Examples  </vt:lpstr>
      <vt:lpstr>How to Protect Yourself?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Awareness Training</dc:title>
  <dc:creator>M.Faisal</dc:creator>
  <cp:lastModifiedBy>M.Faisal</cp:lastModifiedBy>
  <cp:revision>1</cp:revision>
  <dcterms:created xsi:type="dcterms:W3CDTF">2025-03-29T21:06:35Z</dcterms:created>
  <dcterms:modified xsi:type="dcterms:W3CDTF">2025-03-29T21:19:47Z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