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Lobos" initials="FL" lastIdx="1" clrIdx="0">
    <p:extLst>
      <p:ext uri="{19B8F6BF-5375-455C-9EA6-DF929625EA0E}">
        <p15:presenceInfo xmlns:p15="http://schemas.microsoft.com/office/powerpoint/2012/main" userId="96d1655170a8ff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863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428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441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36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110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13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953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862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786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37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78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946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91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71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585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3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95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815350-D3A4-4AB1-BE7F-112CFF1F7584}" type="datetimeFigureOut">
              <a:rPr lang="es-CL" smtClean="0"/>
              <a:t>13-07-2022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00A9-071F-4E74-861B-FCA4106AD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3283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DB808-F638-461B-B295-92718FE4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663" y="496455"/>
            <a:ext cx="10732245" cy="3329581"/>
          </a:xfrm>
        </p:spPr>
        <p:txBody>
          <a:bodyPr/>
          <a:lstStyle/>
          <a:p>
            <a:r>
              <a:rPr lang="es-ES" dirty="0"/>
              <a:t>EXAMEN TRANSVERSAL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0C3A4-F494-432F-A210-748EABFB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6322290"/>
            <a:ext cx="8825658" cy="86142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Fabian Lobos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DAC21-DD32-4AD0-B126-90648E6C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Usuarios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5F94E5-9BCE-4F4C-8BEB-399FF7F28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573" y="1561085"/>
            <a:ext cx="7216318" cy="309404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ABC7D5-0F49-43B1-A2CD-DDEB1DE1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73" y="4729018"/>
            <a:ext cx="5886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9C563-B6BF-4AF7-A149-9D53E95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Verificación de usuario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616B28-899B-44A6-8166-44130E32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68" y="2052638"/>
            <a:ext cx="7107440" cy="4195762"/>
          </a:xfrm>
        </p:spPr>
      </p:pic>
    </p:spTree>
    <p:extLst>
      <p:ext uri="{BB962C8B-B14F-4D97-AF65-F5344CB8AC3E}">
        <p14:creationId xmlns:p14="http://schemas.microsoft.com/office/powerpoint/2010/main" val="330299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ECFA7-6F46-4797-8B1E-19A7ABA3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Carrito de compras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AF15F4-0DEB-4419-BEC7-11EF8ED29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89" y="1554720"/>
            <a:ext cx="3696119" cy="518320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776749-11AC-4811-A0FB-115EAEC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93" y="2447925"/>
            <a:ext cx="60388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7385-14D6-421B-B9C3-03C3B5D3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BASE DE DATOS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3B4038-BB35-4FE3-BAA5-302819D3B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445" y="2504774"/>
            <a:ext cx="5667375" cy="2581275"/>
          </a:xfrm>
        </p:spPr>
      </p:pic>
    </p:spTree>
    <p:extLst>
      <p:ext uri="{BB962C8B-B14F-4D97-AF65-F5344CB8AC3E}">
        <p14:creationId xmlns:p14="http://schemas.microsoft.com/office/powerpoint/2010/main" val="412079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16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EXAMEN TRANSVERSAL</vt:lpstr>
      <vt:lpstr>Creación de Usuarios</vt:lpstr>
      <vt:lpstr>Verificación de usuario</vt:lpstr>
      <vt:lpstr>Carrito de compras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TRANSVERSAL</dc:title>
  <dc:creator>Fabian Lobos</dc:creator>
  <cp:lastModifiedBy>Fabian Lobos</cp:lastModifiedBy>
  <cp:revision>2</cp:revision>
  <dcterms:created xsi:type="dcterms:W3CDTF">2022-07-13T22:03:49Z</dcterms:created>
  <dcterms:modified xsi:type="dcterms:W3CDTF">2022-07-13T22:12:28Z</dcterms:modified>
</cp:coreProperties>
</file>