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5859D-42BB-F9D0-F85B-042C0C32E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50951-ED65-D567-5ABC-CED1664B6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338BF-FC24-07A0-A35B-CE6049DA6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CC86-749D-4625-82F3-6A933D2F3F9E}" type="datetimeFigureOut">
              <a:rPr lang="en-ID" smtClean="0"/>
              <a:t>08/07/2023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709A2-BCD7-B1E4-C8BD-2EB24BF20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F9F92-2F8F-0381-3A02-E9284DD7F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B4C77-8E17-473F-A0BE-9A0711EF580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0600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5DBA6-930A-6D14-B605-6A5E04463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E7A8F-430C-A9D1-EE0F-EA924D855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0B729-2A9C-4FF2-1991-231F4202E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CC86-749D-4625-82F3-6A933D2F3F9E}" type="datetimeFigureOut">
              <a:rPr lang="en-ID" smtClean="0"/>
              <a:t>08/07/2023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08492-5534-5D1C-0B29-7CBEF823B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C0135-CF8F-AD74-16CB-E64DDA96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B4C77-8E17-473F-A0BE-9A0711EF580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76545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BB8E24-FEAF-D45E-24C2-B64372E826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3A3A6-89F2-8533-7C07-334FFC372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4FE6E-F916-AE1A-F9FD-DF0007E1A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CC86-749D-4625-82F3-6A933D2F3F9E}" type="datetimeFigureOut">
              <a:rPr lang="en-ID" smtClean="0"/>
              <a:t>08/07/2023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E09E5-26B4-C1C7-F254-569955383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5DE65-3C0E-674D-7E6B-4BF581FF9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B4C77-8E17-473F-A0BE-9A0711EF580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5816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2F59A-2C07-9328-FFE9-CA04E4055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7757A-FDA7-8A75-A2F4-AFF0B7E4B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6379C-00A1-363A-8FCB-844D1FB10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CC86-749D-4625-82F3-6A933D2F3F9E}" type="datetimeFigureOut">
              <a:rPr lang="en-ID" smtClean="0"/>
              <a:t>08/07/2023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28760-AF84-1A1C-4CA6-D73D220D6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0FCEE-1E96-A96E-594B-505E33DFC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B4C77-8E17-473F-A0BE-9A0711EF580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7981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7096C-8E78-74EF-2358-A16A7EC3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992D8-EBFF-170C-C646-4A910FD89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F02D2-FE4C-60A1-369F-89EECA5A7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CC86-749D-4625-82F3-6A933D2F3F9E}" type="datetimeFigureOut">
              <a:rPr lang="en-ID" smtClean="0"/>
              <a:t>08/07/2023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D1692-F834-DA8D-A438-9DC1B33CC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2F7C9-AD84-ABBD-4A11-E3E65A86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B4C77-8E17-473F-A0BE-9A0711EF580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01905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62B9-615A-A5A7-D63D-56178CD4E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5085-7695-785B-E20A-E322D6326A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21D5C5-F4C6-4354-A2B6-0F4D16A5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30D66-8E48-54EA-2E43-307C11CF6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CC86-749D-4625-82F3-6A933D2F3F9E}" type="datetimeFigureOut">
              <a:rPr lang="en-ID" smtClean="0"/>
              <a:t>08/07/2023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8C518-7CAD-C107-B3A2-CEDB70E6C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6693B-1EA7-2A31-676B-413FC271E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B4C77-8E17-473F-A0BE-9A0711EF580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043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806F6-3982-2CB8-1F6C-5BFD5B256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69463-E638-8C6E-9A26-201850D50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4FB86-F8A1-690B-404E-FAEECFFCD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BCD3C3-7886-B935-E63C-C770582AAB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BCD89E-2F3F-3EB6-18C9-25A4D001F8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1D4B5A-9F30-EE1B-EF13-AF20C1E95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CC86-749D-4625-82F3-6A933D2F3F9E}" type="datetimeFigureOut">
              <a:rPr lang="en-ID" smtClean="0"/>
              <a:t>08/07/2023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95C13E-C35B-FFBF-C722-CB73772F7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62B89E-A348-B63E-288A-19AB24062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B4C77-8E17-473F-A0BE-9A0711EF580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98049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D6E01-5285-EC6F-0F37-76B1C2CA0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AED6AA-C6F3-6713-8B46-D75F5547E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CC86-749D-4625-82F3-6A933D2F3F9E}" type="datetimeFigureOut">
              <a:rPr lang="en-ID" smtClean="0"/>
              <a:t>08/07/2023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21C0B-E913-5906-37BC-29AAAB66B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BE68F-0889-6D66-3D38-42E8EB65D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B4C77-8E17-473F-A0BE-9A0711EF580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51188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E78DE4-653E-11A3-803E-5801BCC87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CC86-749D-4625-82F3-6A933D2F3F9E}" type="datetimeFigureOut">
              <a:rPr lang="en-ID" smtClean="0"/>
              <a:t>08/07/2023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E5C6DD-5950-207E-F715-38B091EB1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9A2B1-5934-4A15-9666-E3EC1016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B4C77-8E17-473F-A0BE-9A0711EF580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2418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62958-D341-D850-B4CB-1974DF7AC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D08FA-BAB0-96AC-EA59-D70A59F13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ABC237-3D6F-3715-F7F3-47B39BC0A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E8644-3A9C-38CF-0305-1BDA83851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CC86-749D-4625-82F3-6A933D2F3F9E}" type="datetimeFigureOut">
              <a:rPr lang="en-ID" smtClean="0"/>
              <a:t>08/07/2023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B313-88A9-FF64-6B10-FDAF3B8C6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F56A0-C749-3A06-83D5-30BB009ED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B4C77-8E17-473F-A0BE-9A0711EF580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34712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82FC5-B86C-65FA-D82E-EDC970D2A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B45CBA-77C4-A357-9543-1E3C4653BD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618035-9ADF-FE72-274B-5DF6A8774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0C939-AE1E-56EB-A20C-A7C12A939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CC86-749D-4625-82F3-6A933D2F3F9E}" type="datetimeFigureOut">
              <a:rPr lang="en-ID" smtClean="0"/>
              <a:t>08/07/2023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344E0-C819-BFC7-DF24-8A6D7D9CB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50D7E-E54C-51D6-580E-135D6BE49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B4C77-8E17-473F-A0BE-9A0711EF580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23537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A0AB3B-F1AB-217B-F813-63A5FAB85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F6333-50EC-9CBB-5ED7-0A68F0CA1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170DA-0F69-383E-B2CA-F88C16BF10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5CC86-749D-4625-82F3-6A933D2F3F9E}" type="datetimeFigureOut">
              <a:rPr lang="en-ID" smtClean="0"/>
              <a:t>08/07/2023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4CE0D-4928-2888-4BDB-2F92E5AF6F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84CDD-088F-903C-0C7D-C6150B309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B4C77-8E17-473F-A0BE-9A0711EF580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31194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F3A3E-0AAA-553A-8A58-1E90304D09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GPTeacher</a:t>
            </a:r>
            <a:r>
              <a:rPr lang="en-US" dirty="0"/>
              <a:t>	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D8609-9F65-C3BD-A01E-1CE37680E1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GPTeacher</a:t>
            </a:r>
            <a:r>
              <a:rPr lang="en-US" dirty="0"/>
              <a:t> is a web application that can help you create curriculum and answer questions automatically.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68577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618D3-AA03-6EC5-F773-56B062498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06B105-E88E-9E31-99C9-5E0E207179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666611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3DFCC-FEAD-C1AE-E85B-EBAA824E9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</a:t>
            </a:r>
            <a:r>
              <a:rPr lang="en-US" dirty="0" err="1"/>
              <a:t>Qurriqulum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6BE6C6-8F8A-386B-551E-5C300E033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631634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A622C-D0EE-071A-B292-7FEDAB99B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Question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434EBA-3D13-DE72-1486-842AE22BC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94148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05E2C-5BC9-AF5A-A87D-38ECC5086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Curriculum Detail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694CDC-BC62-056D-A730-EECED6C1A7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12440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42030-1A36-9D40-26B1-487E361F6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Showcase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FE719C-0F0D-90ED-0D9C-F0E50FC90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4285836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27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GPTeacher </vt:lpstr>
      <vt:lpstr>Dashboard</vt:lpstr>
      <vt:lpstr>Generate Qurriqulum</vt:lpstr>
      <vt:lpstr>Generate Question</vt:lpstr>
      <vt:lpstr>Curriculum Detail</vt:lpstr>
      <vt:lpstr>Community Showcase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GPTeacher </dc:title>
  <dc:creator>Faisal Dzulfikar</dc:creator>
  <cp:lastModifiedBy>Faisal Dzulfikar</cp:lastModifiedBy>
  <cp:revision>2</cp:revision>
  <dcterms:created xsi:type="dcterms:W3CDTF">2023-06-24T22:48:08Z</dcterms:created>
  <dcterms:modified xsi:type="dcterms:W3CDTF">2023-07-07T19:21:24Z</dcterms:modified>
</cp:coreProperties>
</file>