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859D-42BB-F9D0-F85B-042C0C32E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0951-ED65-D567-5ABC-CED1664B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38BF-FC24-07A0-A35B-CE6049DA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09A2-BCD7-B1E4-C8BD-2EB24BF2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9F92-2F8F-0381-3A02-E9284DD7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0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DBA6-930A-6D14-B605-6A5E0446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E7A8F-430C-A9D1-EE0F-EA924D85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B729-2A9C-4FF2-1991-231F4202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8492-5534-5D1C-0B29-7CBEF823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0135-CF8F-AD74-16CB-E64DDA96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B8E24-FEAF-D45E-24C2-B64372E8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3A3A6-89F2-8533-7C07-334FFC37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FE6E-F916-AE1A-F9FD-DF0007E1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09E5-26B4-C1C7-F254-56995538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DE65-3C0E-674D-7E6B-4BF581FF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1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F59A-2C07-9328-FFE9-CA04E40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757A-FDA7-8A75-A2F4-AFF0B7E4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379C-00A1-363A-8FCB-844D1FB1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8760-AF84-1A1C-4CA6-D73D220D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FCEE-1E96-A96E-594B-505E33DF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98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96C-8E78-74EF-2358-A16A7EC3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992D8-EBFF-170C-C646-4A910FD8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02D2-FE4C-60A1-369F-89EECA5A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1692-F834-DA8D-A438-9DC1B33C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F7C9-AD84-ABBD-4A11-E3E65A86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90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2B9-615A-A5A7-D63D-56178CD4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5085-7695-785B-E20A-E322D6326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D5C5-F4C6-4354-A2B6-0F4D16A5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0D66-8E48-54EA-2E43-307C11CF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C518-7CAD-C107-B3A2-CEDB70E6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693B-1EA7-2A31-676B-413FC271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04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06F6-3982-2CB8-1F6C-5BFD5B25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9463-E638-8C6E-9A26-201850D5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FB86-F8A1-690B-404E-FAEECFFC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CD3C3-7886-B935-E63C-C770582A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CD89E-2F3F-3EB6-18C9-25A4D001F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D4B5A-9F30-EE1B-EF13-AF20C1E9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5C13E-C35B-FFBF-C722-CB73772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2B89E-A348-B63E-288A-19AB2406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804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6E01-5285-EC6F-0F37-76B1C2CA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ED6AA-C6F3-6713-8B46-D75F5547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1C0B-E913-5906-37BC-29AAAB66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E68F-0889-6D66-3D38-42E8EB65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1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78DE4-653E-11A3-803E-5801BCC8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5C6DD-5950-207E-F715-38B091E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9A2B1-5934-4A15-9666-E3EC101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4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2958-D341-D850-B4CB-1974DF7A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08FA-BAB0-96AC-EA59-D70A59F1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BC237-3D6F-3715-F7F3-47B39BC0A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E8644-3A9C-38CF-0305-1BDA8385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B313-88A9-FF64-6B10-FDAF3B8C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56A0-C749-3A06-83D5-30BB009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7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2FC5-B86C-65FA-D82E-EDC970D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45CBA-77C4-A357-9543-1E3C4653B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18035-9ADF-FE72-274B-5DF6A877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C939-AE1E-56EB-A20C-A7C12A93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344E0-C819-BFC7-DF24-8A6D7D9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0D7E-E54C-51D6-580E-135D6BE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35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AB3B-F1AB-217B-F813-63A5FAB8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6333-50EC-9CBB-5ED7-0A68F0CA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70DA-0F69-383E-B2CA-F88C16BF1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CC86-749D-4625-82F3-6A933D2F3F9E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CE0D-4928-2888-4BDB-2F92E5AF6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4CDD-088F-903C-0C7D-C6150B309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4C77-8E17-473F-A0BE-9A0711EF58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19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3A3E-0AAA-553A-8A58-1E90304D0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GPTeacher</a:t>
            </a:r>
            <a:r>
              <a:rPr lang="en-US" dirty="0"/>
              <a:t>	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D8609-9F65-C3BD-A01E-1CE37680E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GPTeacher</a:t>
            </a:r>
            <a:r>
              <a:rPr lang="en-US" dirty="0"/>
              <a:t> is a web application that can help you to create a curriculum and generate questions automatically.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857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18D3-AA03-6EC5-F773-56B06249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6B105-E88E-9E31-99C9-5E0E2071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666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DFCC-FEAD-C1AE-E85B-EBAA824E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Qurriqulum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BE6C6-8F8A-386B-551E-5C300E03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316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622C-D0EE-071A-B292-7FEDAB99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Question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34EBA-3D13-DE72-1486-842AE22B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414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5E2C-5BC9-AF5A-A87D-38ECC508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Detail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94CDC-BC62-056D-A730-EECED6C1A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244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2030-1A36-9D40-26B1-487E361F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Showcase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E719C-0F0D-90ED-0D9C-F0E50FC90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858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GPTeacher </vt:lpstr>
      <vt:lpstr>Dashboard</vt:lpstr>
      <vt:lpstr>Generate Qurriqulum</vt:lpstr>
      <vt:lpstr>Generate Question</vt:lpstr>
      <vt:lpstr>Curriculum Detail</vt:lpstr>
      <vt:lpstr>Community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GPTeacher </dc:title>
  <dc:creator>Faisal Dzulfikar</dc:creator>
  <cp:lastModifiedBy>Faisal Dzulfikar</cp:lastModifiedBy>
  <cp:revision>1</cp:revision>
  <dcterms:created xsi:type="dcterms:W3CDTF">2023-06-24T22:48:08Z</dcterms:created>
  <dcterms:modified xsi:type="dcterms:W3CDTF">2023-06-24T23:13:24Z</dcterms:modified>
</cp:coreProperties>
</file>