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862826" cy="1555554"/>
          </a:xfrm>
          <a:prstGeom prst="rect">
            <a:avLst/>
          </a:prstGeom>
        </p:spPr>
        <p:txBody>
          <a:bodyPr vert="horz" wrap="square" lIns="0" tIns="16510" rIns="0" bIns="0" rtlCol="0">
            <a:spAutoFit/>
          </a:bodyPr>
          <a:lstStyle/>
          <a:p>
            <a:pPr marL="3213735">
              <a:lnSpc>
                <a:spcPct val="100000"/>
              </a:lnSpc>
              <a:spcBef>
                <a:spcPts val="130"/>
              </a:spcBef>
            </a:pPr>
            <a:r>
              <a:rPr lang="en-IN" sz="2000" spc="15"/>
              <a:t>Submitted by:</a:t>
            </a:r>
            <a:br>
              <a:rPr lang="en-IN" sz="2000" spc="15"/>
            </a:br>
            <a:r>
              <a:rPr lang="en-IN" sz="2000" spc="15"/>
              <a:t>Faisha Marshooka K</a:t>
            </a:r>
            <a:br>
              <a:rPr lang="en-IN" sz="2000" spc="15"/>
            </a:br>
            <a:r>
              <a:rPr lang="en-IN" sz="2000" spc="15"/>
              <a:t>962821104030</a:t>
            </a:r>
            <a:br>
              <a:rPr lang="en-IN" sz="2000" spc="15"/>
            </a:br>
            <a:r>
              <a:rPr lang="en-IN" sz="2000" spc="15"/>
              <a:t>computer science and engineering </a:t>
            </a:r>
            <a:endParaRPr sz="2000" spc="15" dirty="0"/>
          </a:p>
        </p:txBody>
      </p:sp>
      <p:sp>
        <p:nvSpPr>
          <p:cNvPr id="8" name="object 8"/>
          <p:cNvSpPr txBox="1"/>
          <p:nvPr/>
        </p:nvSpPr>
        <p:spPr>
          <a:xfrm>
            <a:off x="6477000" y="3757247"/>
            <a:ext cx="1859280" cy="764312"/>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2D936B"/>
                </a:solidFill>
                <a:latin typeface="Trebuchet MS"/>
                <a:cs typeface="Trebuchet MS"/>
              </a:rPr>
              <a:t>Final</a:t>
            </a:r>
            <a:r>
              <a:rPr sz="2400" b="1" spc="-165">
                <a:solidFill>
                  <a:srgbClr val="2D936B"/>
                </a:solidFill>
                <a:latin typeface="Trebuchet MS"/>
                <a:cs typeface="Trebuchet MS"/>
              </a:rPr>
              <a:t> </a:t>
            </a:r>
            <a:r>
              <a:rPr sz="2400" b="1" spc="-5">
                <a:solidFill>
                  <a:srgbClr val="2D936B"/>
                </a:solidFill>
                <a:latin typeface="Trebuchet MS"/>
                <a:cs typeface="Trebuchet MS"/>
              </a:rPr>
              <a:t>Proje</a:t>
            </a:r>
            <a:r>
              <a:rPr lang="en-IN" sz="2400" b="1" spc="-5">
                <a:solidFill>
                  <a:srgbClr val="2D936B"/>
                </a:solidFill>
                <a:latin typeface="Trebuchet MS"/>
                <a:cs typeface="Trebuchet MS"/>
              </a:rPr>
              <a:t>c</a:t>
            </a:r>
            <a:r>
              <a:rPr sz="2400" b="1" spc="-5">
                <a:solidFill>
                  <a:srgbClr val="2D936B"/>
                </a:solidFill>
                <a:latin typeface="Trebuchet MS"/>
                <a:cs typeface="Trebuchet MS"/>
              </a:rPr>
              <a:t>t</a:t>
            </a:r>
            <a:endParaRPr lang="en-IN" sz="2400" b="1" spc="-5">
              <a:solidFill>
                <a:srgbClr val="2D936B"/>
              </a:solidFill>
              <a:latin typeface="Trebuchet MS"/>
              <a:cs typeface="Trebuchet MS"/>
            </a:endParaRPr>
          </a:p>
          <a:p>
            <a:pPr marL="12700">
              <a:lnSpc>
                <a:spcPct val="100000"/>
              </a:lnSpc>
              <a:spcBef>
                <a:spcPts val="100"/>
              </a:spcBef>
            </a:pPr>
            <a:r>
              <a:rPr lang="en-IN" sz="2400" b="1" spc="-5">
                <a:solidFill>
                  <a:srgbClr val="2D936B"/>
                </a:solidFill>
                <a:latin typeface="Trebuchet MS"/>
                <a:cs typeface="Trebuchet MS"/>
              </a:rPr>
              <a:t>Fashion GAN</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6" name="Picture 5"/>
          <p:cNvPicPr>
            <a:picLocks noChangeAspect="1"/>
          </p:cNvPicPr>
          <p:nvPr/>
        </p:nvPicPr>
        <p:blipFill>
          <a:blip r:embed="rId2"/>
          <a:stretch>
            <a:fillRect/>
          </a:stretch>
        </p:blipFill>
        <p:spPr>
          <a:xfrm>
            <a:off x="5181600" y="2329166"/>
            <a:ext cx="3823712" cy="3048000"/>
          </a:xfrm>
          <a:prstGeom prst="rect">
            <a:avLst/>
          </a:prstGeom>
        </p:spPr>
      </p:pic>
      <p:pic>
        <p:nvPicPr>
          <p:cNvPr id="10" name="Picture 9"/>
          <p:cNvPicPr>
            <a:picLocks noChangeAspect="1"/>
          </p:cNvPicPr>
          <p:nvPr/>
        </p:nvPicPr>
        <p:blipFill>
          <a:blip r:embed="rId3"/>
          <a:stretch>
            <a:fillRect/>
          </a:stretch>
        </p:blipFill>
        <p:spPr>
          <a:xfrm>
            <a:off x="778415" y="2329166"/>
            <a:ext cx="3825876" cy="30497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739775" y="2133600"/>
            <a:ext cx="8794750" cy="3046988"/>
          </a:xfrm>
          <a:prstGeom prst="rect">
            <a:avLst/>
          </a:prstGeom>
          <a:noFill/>
        </p:spPr>
        <p:txBody>
          <a:bodyPr wrap="square" rtlCol="0">
            <a:spAutoFit/>
          </a:bodyPr>
          <a:lstStyle/>
          <a:p>
            <a:r>
              <a:rPr lang="en-US" sz="4800" dirty="0">
                <a:latin typeface="Trebuchet MS" panose="020B0603020202020204" pitchFamily="34" charset="0"/>
              </a:rPr>
              <a:t>FashionGAN: Generating Fashion MNIST-Inspired Images using Generative Adversarial Networks</a:t>
            </a:r>
            <a:endParaRPr lang="en-IN" sz="138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602442" y="1626859"/>
            <a:ext cx="9458325"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rebuchet MS" panose="020B0603020202020204" pitchFamily="34" charset="0"/>
              </a:rPr>
              <a:t>Introduction to GANs and project objective</a:t>
            </a:r>
          </a:p>
          <a:p>
            <a:pPr marL="285750" indent="-285750">
              <a:lnSpc>
                <a:spcPct val="150000"/>
              </a:lnSpc>
              <a:buFont typeface="Arial" panose="020B0604020202020204" pitchFamily="34" charset="0"/>
              <a:buChar char="•"/>
            </a:pPr>
            <a:r>
              <a:rPr lang="en-US" sz="2000" dirty="0">
                <a:latin typeface="Trebuchet MS" panose="020B0603020202020204" pitchFamily="34" charset="0"/>
              </a:rPr>
              <a:t>Dataset exploration and sample visualization</a:t>
            </a:r>
          </a:p>
          <a:p>
            <a:pPr marL="285750" indent="-285750">
              <a:lnSpc>
                <a:spcPct val="150000"/>
              </a:lnSpc>
              <a:buFont typeface="Arial" panose="020B0604020202020204" pitchFamily="34" charset="0"/>
              <a:buChar char="•"/>
            </a:pPr>
            <a:r>
              <a:rPr lang="en-US" sz="2000" dirty="0">
                <a:latin typeface="Trebuchet MS" panose="020B0603020202020204" pitchFamily="34" charset="0"/>
              </a:rPr>
              <a:t>Overview of model architecture and key design choices</a:t>
            </a:r>
          </a:p>
          <a:p>
            <a:pPr marL="285750" indent="-285750">
              <a:lnSpc>
                <a:spcPct val="150000"/>
              </a:lnSpc>
              <a:buFont typeface="Arial" panose="020B0604020202020204" pitchFamily="34" charset="0"/>
              <a:buChar char="•"/>
            </a:pPr>
            <a:r>
              <a:rPr lang="en-US" sz="2000" dirty="0">
                <a:latin typeface="Trebuchet MS" panose="020B0603020202020204" pitchFamily="34" charset="0"/>
              </a:rPr>
              <a:t>Code implementation and setup</a:t>
            </a:r>
          </a:p>
          <a:p>
            <a:pPr marL="285750" indent="-285750">
              <a:lnSpc>
                <a:spcPct val="150000"/>
              </a:lnSpc>
              <a:buFont typeface="Arial" panose="020B0604020202020204" pitchFamily="34" charset="0"/>
              <a:buChar char="•"/>
            </a:pPr>
            <a:r>
              <a:rPr lang="en-US" sz="2000" dirty="0">
                <a:latin typeface="Trebuchet MS" panose="020B0603020202020204" pitchFamily="34" charset="0"/>
              </a:rPr>
              <a:t>Training, evaluation, and </a:t>
            </a:r>
            <a:r>
              <a:rPr lang="en-US" sz="2000" dirty="0" err="1">
                <a:latin typeface="Trebuchet MS" panose="020B0603020202020204" pitchFamily="34" charset="0"/>
              </a:rPr>
              <a:t>hyperparameter</a:t>
            </a:r>
            <a:r>
              <a:rPr lang="en-US" sz="2000" dirty="0">
                <a:latin typeface="Trebuchet MS" panose="020B0603020202020204" pitchFamily="34" charset="0"/>
              </a:rPr>
              <a:t> tuning</a:t>
            </a:r>
          </a:p>
          <a:p>
            <a:pPr marL="285750" indent="-285750">
              <a:lnSpc>
                <a:spcPct val="150000"/>
              </a:lnSpc>
              <a:buFont typeface="Arial" panose="020B0604020202020204" pitchFamily="34" charset="0"/>
              <a:buChar char="•"/>
            </a:pPr>
            <a:r>
              <a:rPr lang="en-US" sz="2000" dirty="0">
                <a:latin typeface="Trebuchet MS" panose="020B0603020202020204" pitchFamily="34" charset="0"/>
              </a:rPr>
              <a:t>Results showcase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741396" y="2133600"/>
            <a:ext cx="8233728" cy="1882503"/>
          </a:xfrm>
          <a:prstGeom prst="rect">
            <a:avLst/>
          </a:prstGeom>
          <a:noFill/>
        </p:spPr>
        <p:txBody>
          <a:bodyPr wrap="square" rtlCol="0">
            <a:spAutoFit/>
          </a:bodyPr>
          <a:lstStyle/>
          <a:p>
            <a:pPr>
              <a:lnSpc>
                <a:spcPct val="150000"/>
              </a:lnSpc>
            </a:pPr>
            <a:r>
              <a:rPr lang="en-US" sz="2000" dirty="0">
                <a:latin typeface="Trebuchet MS" panose="020B0603020202020204" pitchFamily="34" charset="0"/>
              </a:rPr>
              <a:t>Creating an automated system capable of generating fashion-inspired images to assist designers and consumers in exploring trends efficiently, using Generative Adversarial Networks (GANs) and the Fashion MNIST dataset.</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39775" y="2133600"/>
            <a:ext cx="8404225" cy="2949975"/>
          </a:xfrm>
          <a:prstGeom prst="rect">
            <a:avLst/>
          </a:prstGeom>
          <a:noFill/>
        </p:spPr>
        <p:txBody>
          <a:bodyPr wrap="square" rtlCol="0">
            <a:spAutoFit/>
          </a:bodyPr>
          <a:lstStyle/>
          <a:p>
            <a:pPr>
              <a:lnSpc>
                <a:spcPct val="150000"/>
              </a:lnSpc>
            </a:pPr>
            <a:r>
              <a:rPr lang="en-US" dirty="0">
                <a:latin typeface="Trebuchet MS" panose="020B0603020202020204" pitchFamily="34" charset="0"/>
              </a:rPr>
              <a:t>FashionGAN is a machine learning project that leverages Generative Adversarial Networks (GANs) to generate fashion-inspired images resembling those in the Fashion MNIST dataset. By training a generator and discriminator network, the system aims to produce high-quality images that can serve as inspiration for designers and consumers. Through dataset exploration, model architecture design, and training, FashionGAN seeks to automate and streamline the process of fashion trend exploration and inspiration.</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57609" y="2320437"/>
            <a:ext cx="7947025" cy="33654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rebuchet MS" panose="020B0603020202020204" pitchFamily="34" charset="0"/>
              </a:rPr>
              <a:t>Fashion designers seeking inspiration for new designs and trends.</a:t>
            </a:r>
          </a:p>
          <a:p>
            <a:pPr marL="285750" indent="-285750">
              <a:lnSpc>
                <a:spcPct val="150000"/>
              </a:lnSpc>
              <a:buFont typeface="Arial" panose="020B0604020202020204" pitchFamily="34" charset="0"/>
              <a:buChar char="•"/>
            </a:pPr>
            <a:r>
              <a:rPr lang="en-US" dirty="0">
                <a:latin typeface="Trebuchet MS" panose="020B0603020202020204" pitchFamily="34" charset="0"/>
              </a:rPr>
              <a:t>Fashion retailers looking to visualize potential product offerings.</a:t>
            </a:r>
          </a:p>
          <a:p>
            <a:pPr marL="285750" indent="-285750">
              <a:lnSpc>
                <a:spcPct val="150000"/>
              </a:lnSpc>
              <a:buFont typeface="Arial" panose="020B0604020202020204" pitchFamily="34" charset="0"/>
              <a:buChar char="•"/>
            </a:pPr>
            <a:r>
              <a:rPr lang="en-US" dirty="0">
                <a:latin typeface="Trebuchet MS" panose="020B0603020202020204" pitchFamily="34" charset="0"/>
              </a:rPr>
              <a:t>Fashion enthusiasts interested in exploring and experimenting with diverse styles.</a:t>
            </a:r>
          </a:p>
          <a:p>
            <a:pPr marL="285750" indent="-285750">
              <a:lnSpc>
                <a:spcPct val="150000"/>
              </a:lnSpc>
              <a:buFont typeface="Arial" panose="020B0604020202020204" pitchFamily="34" charset="0"/>
              <a:buChar char="•"/>
            </a:pPr>
            <a:r>
              <a:rPr lang="en-US" dirty="0">
                <a:latin typeface="Trebuchet MS" panose="020B0603020202020204" pitchFamily="34" charset="0"/>
              </a:rPr>
              <a:t>Online platforms and apps offering personalized fashion recommendations.</a:t>
            </a:r>
          </a:p>
          <a:p>
            <a:pPr marL="285750" indent="-285750">
              <a:lnSpc>
                <a:spcPct val="150000"/>
              </a:lnSpc>
              <a:buFont typeface="Arial" panose="020B0604020202020204" pitchFamily="34" charset="0"/>
              <a:buChar char="•"/>
            </a:pPr>
            <a:r>
              <a:rPr lang="en-US" dirty="0">
                <a:latin typeface="Trebuchet MS" panose="020B0603020202020204" pitchFamily="34" charset="0"/>
              </a:rPr>
              <a:t>Researchers and educators studying fashion trends and image generation techniques.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676275" y="2019300"/>
            <a:ext cx="9134475" cy="2540696"/>
          </a:xfrm>
          <a:prstGeom prst="rect">
            <a:avLst/>
          </a:prstGeom>
          <a:noFill/>
        </p:spPr>
        <p:txBody>
          <a:bodyPr wrap="square" rtlCol="0">
            <a:spAutoFit/>
          </a:bodyPr>
          <a:lstStyle/>
          <a:p>
            <a:pPr>
              <a:lnSpc>
                <a:spcPct val="150000"/>
              </a:lnSpc>
            </a:pPr>
            <a:r>
              <a:rPr lang="en-US" dirty="0">
                <a:latin typeface="Trebuchet MS" panose="020B0603020202020204" pitchFamily="34" charset="0"/>
              </a:rPr>
              <a:t>Our solution, FashionGAN, utilizes advanced machine learning techniques to automatically generate high-quality fashion-inspired images. By leveraging Generative Adversarial Networks (GANs) and the Fashion MNIST dataset, FashionGAN provides a novel way for designers, retailers, enthusiasts, and researchers to explore trends efficiently. This system offers the value of accelerating the design process, facilitating trend exploration, and enhancing creativity in the fashion industry.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788143" y="2095500"/>
            <a:ext cx="9067800" cy="29499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rebuchet MS" panose="020B0603020202020204" pitchFamily="34" charset="0"/>
              </a:rPr>
              <a:t>FashionGAN revolutionizes trend exploration in the fashion industry by seamlessly generating high-fidelity fashion images indistinguishable from real ones.</a:t>
            </a:r>
          </a:p>
          <a:p>
            <a:pPr marL="285750" indent="-285750">
              <a:lnSpc>
                <a:spcPct val="150000"/>
              </a:lnSpc>
              <a:buFont typeface="Arial" panose="020B0604020202020204" pitchFamily="34" charset="0"/>
              <a:buChar char="•"/>
            </a:pPr>
            <a:r>
              <a:rPr lang="en-US" dirty="0">
                <a:latin typeface="Trebuchet MS" panose="020B0603020202020204" pitchFamily="34" charset="0"/>
              </a:rPr>
              <a:t>Its ability to autonomously create diverse and stylish designs empowers users with endless inspiration, streamlining the design process and fostering creativity. </a:t>
            </a:r>
          </a:p>
          <a:p>
            <a:pPr marL="285750" indent="-285750">
              <a:lnSpc>
                <a:spcPct val="150000"/>
              </a:lnSpc>
              <a:buFont typeface="Arial" panose="020B0604020202020204" pitchFamily="34" charset="0"/>
              <a:buChar char="•"/>
            </a:pPr>
            <a:r>
              <a:rPr lang="en-US" dirty="0">
                <a:latin typeface="Trebuchet MS" panose="020B0603020202020204" pitchFamily="34" charset="0"/>
              </a:rPr>
              <a:t>With FashionGAN, users can effortlessly explore new trends, visualize product offerings, and push the boundaries of fashion innovation, marking a significant leap forward in fashion technology.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56056"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0" name="Picture 9"/>
          <p:cNvPicPr>
            <a:picLocks noChangeAspect="1"/>
          </p:cNvPicPr>
          <p:nvPr/>
        </p:nvPicPr>
        <p:blipFill>
          <a:blip r:embed="rId2"/>
          <a:stretch>
            <a:fillRect/>
          </a:stretch>
        </p:blipFill>
        <p:spPr>
          <a:xfrm>
            <a:off x="1176112" y="1524000"/>
            <a:ext cx="8177438" cy="41719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1060</TotalTime>
  <Words>435</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Submitted by: Faisha Marshooka K 962821104030 computer science and engineering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Anselin Swanaa</dc:creator>
  <cp:lastModifiedBy>Faisha Marshooka  K</cp:lastModifiedBy>
  <cp:revision>17</cp:revision>
  <dcterms:created xsi:type="dcterms:W3CDTF">2024-04-03T19:15:10Z</dcterms:created>
  <dcterms:modified xsi:type="dcterms:W3CDTF">2024-04-05T09:15:57Z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