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5" d="100"/>
          <a:sy n="95" d="100"/>
        </p:scale>
        <p:origin x="276" y="9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848141" y="3951081"/>
            <a:ext cx="3744239" cy="1163531"/>
          </a:xfrm>
        </p:spPr>
        <p:txBody>
          <a:bodyPr>
            <a:normAutofit/>
          </a:bodyPr>
          <a:lstStyle/>
          <a:p>
            <a:pPr algn="r"/>
            <a:r>
              <a:rPr lang="en-US" b="0" dirty="0">
                <a:solidFill>
                  <a:schemeClr val="tx1"/>
                </a:solidFill>
              </a:rPr>
              <a:t>FAISHAL RAHMAN ANSARI</a:t>
            </a:r>
          </a:p>
          <a:p>
            <a:pPr algn="r"/>
            <a:r>
              <a:rPr lang="en-IN" b="0" dirty="0"/>
              <a:t>STU681faa234114d1746905635</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999244" y="2716001"/>
            <a:ext cx="5975916" cy="743448"/>
          </a:xfrm>
        </p:spPr>
        <p:txBody>
          <a:bodyPr>
            <a:normAutofit/>
          </a:bodyPr>
          <a:lstStyle/>
          <a:p>
            <a:r>
              <a:rPr lang="en-IN" sz="3200" dirty="0"/>
              <a:t>Netflix Content Trends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214311" y="2072473"/>
            <a:ext cx="10969504" cy="556663"/>
          </a:xfrm>
        </p:spPr>
        <p:txBody>
          <a:bodyPr vert="horz" lIns="91440" tIns="45720" rIns="91440" bIns="45720" rtlCol="0" anchor="t">
            <a:normAutofit/>
          </a:bodyPr>
          <a:lstStyle/>
          <a:p>
            <a:pPr marL="0" indent="0">
              <a:buNone/>
            </a:pPr>
            <a:r>
              <a:rPr lang="en-US" dirty="0"/>
              <a:t>https://github.com/Faishal058/VOIS_AICTE_Oct2025_MajorProject_Faishal-Rahman-Ansari.git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04E13244-9D5C-4613-8D26-9B869E6B97BD}"/>
              </a:ext>
            </a:extLst>
          </p:cNvPr>
          <p:cNvPicPr>
            <a:picLocks noChangeAspect="1"/>
          </p:cNvPicPr>
          <p:nvPr/>
        </p:nvPicPr>
        <p:blipFill>
          <a:blip r:embed="rId3"/>
          <a:stretch>
            <a:fillRect/>
          </a:stretch>
        </p:blipFill>
        <p:spPr>
          <a:xfrm>
            <a:off x="1146491" y="1275371"/>
            <a:ext cx="7866881" cy="4803881"/>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4CB030C8-99A1-4A04-BB9F-3F4272D63165}"/>
              </a:ext>
            </a:extLst>
          </p:cNvPr>
          <p:cNvPicPr>
            <a:picLocks noChangeAspect="1"/>
          </p:cNvPicPr>
          <p:nvPr/>
        </p:nvPicPr>
        <p:blipFill>
          <a:blip r:embed="rId3"/>
          <a:stretch>
            <a:fillRect/>
          </a:stretch>
        </p:blipFill>
        <p:spPr>
          <a:xfrm>
            <a:off x="886311" y="1275370"/>
            <a:ext cx="8106963" cy="491982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349" y="2079351"/>
            <a:ext cx="11340000" cy="2337140"/>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3669737" cy="534557"/>
          </a:xfrm>
        </p:spPr>
        <p:txBody>
          <a:bodyPr>
            <a:normAutofit/>
          </a:bodyPr>
          <a:lstStyle/>
          <a:p>
            <a:r>
              <a:rPr lang="en-GB" sz="2400" dirty="0">
                <a:latin typeface="Times New Roman" panose="02020603050405020304" pitchFamily="18" charset="0"/>
                <a:cs typeface="Times New Roman" panose="02020603050405020304" pitchFamily="18" charset="0"/>
              </a:rPr>
              <a:t>PYTHON CODE </a:t>
            </a:r>
            <a:endParaRPr lang="en-IN" sz="2400"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4" name="Picture 13">
            <a:extLst>
              <a:ext uri="{FF2B5EF4-FFF2-40B4-BE49-F238E27FC236}">
                <a16:creationId xmlns:a16="http://schemas.microsoft.com/office/drawing/2014/main" id="{3FD39868-BB49-49AF-9366-92AA142E25DE}"/>
              </a:ext>
            </a:extLst>
          </p:cNvPr>
          <p:cNvPicPr>
            <a:picLocks noChangeAspect="1"/>
          </p:cNvPicPr>
          <p:nvPr/>
        </p:nvPicPr>
        <p:blipFill>
          <a:blip r:embed="rId3"/>
          <a:stretch>
            <a:fillRect/>
          </a:stretch>
        </p:blipFill>
        <p:spPr>
          <a:xfrm>
            <a:off x="675957" y="1025758"/>
            <a:ext cx="4008467" cy="5067739"/>
          </a:xfrm>
          <a:prstGeom prst="rect">
            <a:avLst/>
          </a:prstGeom>
        </p:spPr>
      </p:pic>
      <p:pic>
        <p:nvPicPr>
          <p:cNvPr id="16" name="Picture 15">
            <a:extLst>
              <a:ext uri="{FF2B5EF4-FFF2-40B4-BE49-F238E27FC236}">
                <a16:creationId xmlns:a16="http://schemas.microsoft.com/office/drawing/2014/main" id="{DDBE4F73-B3EC-49FA-A2C6-497A33A12A5B}"/>
              </a:ext>
            </a:extLst>
          </p:cNvPr>
          <p:cNvPicPr>
            <a:picLocks noChangeAspect="1"/>
          </p:cNvPicPr>
          <p:nvPr/>
        </p:nvPicPr>
        <p:blipFill>
          <a:blip r:embed="rId4"/>
          <a:stretch>
            <a:fillRect/>
          </a:stretch>
        </p:blipFill>
        <p:spPr>
          <a:xfrm>
            <a:off x="4684425" y="1025758"/>
            <a:ext cx="3685982" cy="5067738"/>
          </a:xfrm>
          <a:prstGeom prst="rect">
            <a:avLst/>
          </a:prstGeom>
        </p:spPr>
      </p:pic>
      <p:pic>
        <p:nvPicPr>
          <p:cNvPr id="18" name="Picture 17">
            <a:extLst>
              <a:ext uri="{FF2B5EF4-FFF2-40B4-BE49-F238E27FC236}">
                <a16:creationId xmlns:a16="http://schemas.microsoft.com/office/drawing/2014/main" id="{37551E6D-730E-40AB-9905-BCF02F9CEE97}"/>
              </a:ext>
            </a:extLst>
          </p:cNvPr>
          <p:cNvPicPr>
            <a:picLocks noChangeAspect="1"/>
          </p:cNvPicPr>
          <p:nvPr/>
        </p:nvPicPr>
        <p:blipFill>
          <a:blip r:embed="rId5"/>
          <a:stretch>
            <a:fillRect/>
          </a:stretch>
        </p:blipFill>
        <p:spPr>
          <a:xfrm>
            <a:off x="7689255" y="1941449"/>
            <a:ext cx="4263851" cy="285373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latin typeface="Times New Roman" panose="02020603050405020304" pitchFamily="18" charset="0"/>
                <a:cs typeface="Times New Roman" panose="02020603050405020304" pitchFamily="18" charset="0"/>
              </a:rPr>
              <a:t>RESULTS1</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52E59D79-C917-4CDF-9641-696FB210BB48}"/>
              </a:ext>
            </a:extLst>
          </p:cNvPr>
          <p:cNvPicPr>
            <a:picLocks noChangeAspect="1"/>
          </p:cNvPicPr>
          <p:nvPr/>
        </p:nvPicPr>
        <p:blipFill>
          <a:blip r:embed="rId3"/>
          <a:stretch>
            <a:fillRect/>
          </a:stretch>
        </p:blipFill>
        <p:spPr>
          <a:xfrm>
            <a:off x="602901" y="2005460"/>
            <a:ext cx="4669380" cy="2911092"/>
          </a:xfrm>
          <a:prstGeom prst="rect">
            <a:avLst/>
          </a:prstGeom>
        </p:spPr>
      </p:pic>
      <p:pic>
        <p:nvPicPr>
          <p:cNvPr id="10" name="Picture 9">
            <a:extLst>
              <a:ext uri="{FF2B5EF4-FFF2-40B4-BE49-F238E27FC236}">
                <a16:creationId xmlns:a16="http://schemas.microsoft.com/office/drawing/2014/main" id="{2A808A71-41BC-467C-9E0A-979F2534F762}"/>
              </a:ext>
            </a:extLst>
          </p:cNvPr>
          <p:cNvPicPr>
            <a:picLocks noChangeAspect="1"/>
          </p:cNvPicPr>
          <p:nvPr/>
        </p:nvPicPr>
        <p:blipFill>
          <a:blip r:embed="rId4"/>
          <a:stretch>
            <a:fillRect/>
          </a:stretch>
        </p:blipFill>
        <p:spPr>
          <a:xfrm>
            <a:off x="5401123" y="2019178"/>
            <a:ext cx="5997460" cy="281964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RESULTS2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30136986-55DF-434B-BF03-349B98F8C904}"/>
              </a:ext>
            </a:extLst>
          </p:cNvPr>
          <p:cNvPicPr>
            <a:picLocks noChangeAspect="1"/>
          </p:cNvPicPr>
          <p:nvPr/>
        </p:nvPicPr>
        <p:blipFill>
          <a:blip r:embed="rId3"/>
          <a:stretch>
            <a:fillRect/>
          </a:stretch>
        </p:blipFill>
        <p:spPr>
          <a:xfrm>
            <a:off x="797322" y="2068495"/>
            <a:ext cx="5220152" cy="3238781"/>
          </a:xfrm>
          <a:prstGeom prst="rect">
            <a:avLst/>
          </a:prstGeom>
        </p:spPr>
      </p:pic>
      <p:pic>
        <p:nvPicPr>
          <p:cNvPr id="10" name="Picture 9">
            <a:extLst>
              <a:ext uri="{FF2B5EF4-FFF2-40B4-BE49-F238E27FC236}">
                <a16:creationId xmlns:a16="http://schemas.microsoft.com/office/drawing/2014/main" id="{C6A0676A-4C70-46E1-B7D1-9B42A37F46F0}"/>
              </a:ext>
            </a:extLst>
          </p:cNvPr>
          <p:cNvPicPr>
            <a:picLocks noChangeAspect="1"/>
          </p:cNvPicPr>
          <p:nvPr/>
        </p:nvPicPr>
        <p:blipFill>
          <a:blip r:embed="rId4"/>
          <a:stretch>
            <a:fillRect/>
          </a:stretch>
        </p:blipFill>
        <p:spPr>
          <a:xfrm>
            <a:off x="6443520" y="2068495"/>
            <a:ext cx="5233176" cy="323878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A56E13BD-61FC-4D21-9EC0-3D58C85B759B}"/>
              </a:ext>
            </a:extLst>
          </p:cNvPr>
          <p:cNvPicPr>
            <a:picLocks noChangeAspect="1"/>
          </p:cNvPicPr>
          <p:nvPr/>
        </p:nvPicPr>
        <p:blipFill>
          <a:blip r:embed="rId3"/>
          <a:stretch>
            <a:fillRect/>
          </a:stretch>
        </p:blipFill>
        <p:spPr>
          <a:xfrm>
            <a:off x="675957" y="2165960"/>
            <a:ext cx="10615591" cy="3234928"/>
          </a:xfrm>
          <a:prstGeom prst="rect">
            <a:avLst/>
          </a:prstGeom>
        </p:spPr>
      </p:pic>
    </p:spTree>
    <p:extLst>
      <p:ext uri="{BB962C8B-B14F-4D97-AF65-F5344CB8AC3E}">
        <p14:creationId xmlns:p14="http://schemas.microsoft.com/office/powerpoint/2010/main" val="2310899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660</TotalTime>
  <Words>367</Words>
  <Application>Microsoft Office PowerPoint</Application>
  <PresentationFormat>Widescreen</PresentationFormat>
  <Paragraphs>42</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Netflix Content Trends Analysis</vt:lpstr>
      <vt:lpstr>PROBLEM  STATEMENT</vt:lpstr>
      <vt:lpstr>Project Description  </vt:lpstr>
      <vt:lpstr>WHO ARE THE END USERS?</vt:lpstr>
      <vt:lpstr>Technology Used</vt:lpstr>
      <vt:lpstr>PYTHON CODE </vt:lpstr>
      <vt:lpstr>RESULTS1</vt:lpstr>
      <vt:lpstr>RESULTS2 </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FAISHAL RAHMAN</cp:lastModifiedBy>
  <cp:revision>117</cp:revision>
  <dcterms:created xsi:type="dcterms:W3CDTF">2021-07-11T13:13:15Z</dcterms:created>
  <dcterms:modified xsi:type="dcterms:W3CDTF">2025-10-19T21:52:56Z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