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60" r:id="rId1"/>
  </p:sldMasterIdLst>
  <p:notesMasterIdLst>
    <p:notesMasterId r:id="rId2"/>
  </p:notesMasterIdLst>
  <p:sldIdLst>
    <p:sldId id="268" r:id="rId3"/>
    <p:sldId id="269" r:id="rId4"/>
    <p:sldId id="270" r:id="rId5"/>
    <p:sldId id="271" r:id="rId6"/>
    <p:sldId id="272" r:id="rId7"/>
    <p:sldId id="273" r:id="rId8"/>
    <p:sldId id="274" r:id="rId9"/>
    <p:sldId id="275" r:id="rId10"/>
    <p:sldId id="276" r:id="rId11"/>
    <p:sldId id="277" r:id="rId12"/>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4" d="100"/>
          <a:sy n="84" d="100"/>
        </p:scale>
        <p:origin x="629"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customXml" Target="../customXml/item1.xml"/><Relationship Id="rId17" Type="http://schemas.openxmlformats.org/officeDocument/2006/relationships/customXmlProps" Target="../customXml/itemProps1.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5" name=""/>
        <p:cNvGrpSpPr/>
        <p:nvPr/>
      </p:nvGrpSpPr>
      <p:grpSpPr>
        <a:xfrm>
          <a:off x="0" y="0"/>
          <a:ext cx="0" cy="0"/>
          <a:chOff x="0" y="0"/>
          <a:chExt cx="0" cy="0"/>
        </a:xfrm>
      </p:grpSpPr>
      <p:sp>
        <p:nvSpPr>
          <p:cNvPr id="104866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25-04-2024</a:t>
            </a:fld>
            <a:endParaRPr lang="en-IN"/>
          </a:p>
        </p:txBody>
      </p:sp>
      <p:sp>
        <p:nvSpPr>
          <p:cNvPr id="104866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6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4/25/2024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9" name=""/>
        <p:cNvGrpSpPr/>
        <p:nvPr/>
      </p:nvGrpSpPr>
      <p:grpSpPr>
        <a:xfrm>
          <a:off x="0" y="0"/>
          <a:ext cx="0" cy="0"/>
          <a:chOff x="0" y="0"/>
          <a:chExt cx="0" cy="0"/>
        </a:xfrm>
      </p:grpSpPr>
      <p:sp>
        <p:nvSpPr>
          <p:cNvPr id="1048631" name="Title 1"/>
          <p:cNvSpPr>
            <a:spLocks noGrp="1"/>
          </p:cNvSpPr>
          <p:nvPr>
            <p:ph type="title"/>
          </p:nvPr>
        </p:nvSpPr>
        <p:spPr>
          <a:xfrm>
            <a:off x="581192" y="702156"/>
            <a:ext cx="11029616" cy="1013800"/>
          </a:xfrm>
        </p:spPr>
        <p:txBody>
          <a:bodyPr/>
          <a:p>
            <a:r>
              <a:rPr lang="en-US"/>
              <a:t>Click to edit Master title style</a:t>
            </a:r>
          </a:p>
        </p:txBody>
      </p:sp>
      <p:sp>
        <p:nvSpPr>
          <p:cNvPr id="1048632"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Date Placeholder 3"/>
          <p:cNvSpPr>
            <a:spLocks noGrp="1"/>
          </p:cNvSpPr>
          <p:nvPr>
            <p:ph type="dt" sz="half" idx="10"/>
          </p:nvPr>
        </p:nvSpPr>
        <p:spPr/>
        <p:txBody>
          <a:bodyPr/>
          <a:p>
            <a:fld id="{2CED4963-E985-44C4-B8C4-FDD613B7C2F8}" type="datetime1">
              <a:rPr lang="en-US" smtClean="0"/>
              <a:t>4/25/2024</a:t>
            </a:fld>
            <a:endParaRPr lang="en-US"/>
          </a:p>
        </p:txBody>
      </p:sp>
      <p:sp>
        <p:nvSpPr>
          <p:cNvPr id="1048634" name="Footer Placeholder 4"/>
          <p:cNvSpPr>
            <a:spLocks noGrp="1"/>
          </p:cNvSpPr>
          <p:nvPr>
            <p:ph type="ftr" sz="quarter" idx="11"/>
          </p:nvPr>
        </p:nvSpPr>
        <p:spPr>
          <a:xfrm>
            <a:off x="581192" y="6423914"/>
            <a:ext cx="6917210" cy="365125"/>
          </a:xfrm>
          <a:prstGeom prst="rect"/>
        </p:spPr>
        <p:txBody>
          <a:bodyPr/>
          <a:p>
            <a:endParaRPr lang="en-US"/>
          </a:p>
        </p:txBody>
      </p:sp>
      <p:sp>
        <p:nvSpPr>
          <p:cNvPr id="1048635"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7" name=""/>
        <p:cNvGrpSpPr/>
        <p:nvPr/>
      </p:nvGrpSpPr>
      <p:grpSpPr>
        <a:xfrm>
          <a:off x="0" y="0"/>
          <a:ext cx="0" cy="0"/>
          <a:chOff x="0" y="0"/>
          <a:chExt cx="0" cy="0"/>
        </a:xfrm>
      </p:grpSpPr>
      <p:sp>
        <p:nvSpPr>
          <p:cNvPr id="1048616"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7"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18"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9"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0"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2" name="Date Placeholder 10"/>
          <p:cNvSpPr>
            <a:spLocks noGrp="1"/>
          </p:cNvSpPr>
          <p:nvPr>
            <p:ph type="dt" sz="half" idx="10"/>
          </p:nvPr>
        </p:nvSpPr>
        <p:spPr/>
        <p:txBody>
          <a:bodyPr/>
          <a:p>
            <a:fld id="{ED291B17-9318-49DB-B28B-6E5994AE9581}" type="datetime1">
              <a:rPr lang="en-US" smtClean="0"/>
              <a:t>4/25/2024</a:t>
            </a:fld>
            <a:endParaRPr lang="en-US"/>
          </a:p>
        </p:txBody>
      </p:sp>
      <p:sp>
        <p:nvSpPr>
          <p:cNvPr id="1048623"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4"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6"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4/25/2024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0" name=""/>
        <p:cNvGrpSpPr/>
        <p:nvPr/>
      </p:nvGrpSpPr>
      <p:grpSpPr>
        <a:xfrm>
          <a:off x="0" y="0"/>
          <a:ext cx="0" cy="0"/>
          <a:chOff x="0" y="0"/>
          <a:chExt cx="0" cy="0"/>
        </a:xfrm>
      </p:grpSpPr>
      <p:sp>
        <p:nvSpPr>
          <p:cNvPr id="1048636"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7"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38"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9" name="Date Placeholder 6"/>
          <p:cNvSpPr>
            <a:spLocks noGrp="1"/>
          </p:cNvSpPr>
          <p:nvPr>
            <p:ph type="dt" sz="half" idx="10"/>
          </p:nvPr>
        </p:nvSpPr>
        <p:spPr/>
        <p:txBody>
          <a:bodyPr/>
          <a:p>
            <a:fld id="{B2497495-0637-405E-AE64-5CC7506D51F5}" type="datetime1">
              <a:rPr lang="en-US" smtClean="0"/>
              <a:t>4/25/2024</a:t>
            </a:fld>
            <a:endParaRPr lang="en-US"/>
          </a:p>
        </p:txBody>
      </p:sp>
      <p:sp>
        <p:nvSpPr>
          <p:cNvPr id="1048640" name="Footer Placeholder 8"/>
          <p:cNvSpPr>
            <a:spLocks noGrp="1"/>
          </p:cNvSpPr>
          <p:nvPr>
            <p:ph type="ftr" sz="quarter" idx="11"/>
          </p:nvPr>
        </p:nvSpPr>
        <p:spPr>
          <a:xfrm>
            <a:off x="581192" y="6423914"/>
            <a:ext cx="6917210" cy="365125"/>
          </a:xfrm>
          <a:prstGeom prst="rect"/>
        </p:spPr>
        <p:txBody>
          <a:bodyPr/>
          <a:p>
            <a:endParaRPr lang="en-US"/>
          </a:p>
        </p:txBody>
      </p:sp>
      <p:sp>
        <p:nvSpPr>
          <p:cNvPr id="1048641"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1" name=""/>
        <p:cNvGrpSpPr/>
        <p:nvPr/>
      </p:nvGrpSpPr>
      <p:grpSpPr>
        <a:xfrm>
          <a:off x="0" y="0"/>
          <a:ext cx="0" cy="0"/>
          <a:chOff x="0" y="0"/>
          <a:chExt cx="0" cy="0"/>
        </a:xfrm>
      </p:grpSpPr>
      <p:sp>
        <p:nvSpPr>
          <p:cNvPr id="1048642" name="Title 1"/>
          <p:cNvSpPr>
            <a:spLocks noGrp="1"/>
          </p:cNvSpPr>
          <p:nvPr>
            <p:ph type="title"/>
          </p:nvPr>
        </p:nvSpPr>
        <p:spPr>
          <a:xfrm>
            <a:off x="581193" y="729658"/>
            <a:ext cx="11029616" cy="492855"/>
          </a:xfrm>
        </p:spPr>
        <p:txBody>
          <a:bodyPr/>
          <a:p>
            <a:r>
              <a:rPr lang="en-US"/>
              <a:t>Click to edit Master title style</a:t>
            </a:r>
          </a:p>
        </p:txBody>
      </p:sp>
      <p:sp>
        <p:nvSpPr>
          <p:cNvPr id="1048643"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4"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Date Placeholder 4"/>
          <p:cNvSpPr>
            <a:spLocks noGrp="1"/>
          </p:cNvSpPr>
          <p:nvPr>
            <p:ph type="dt" sz="half" idx="10"/>
          </p:nvPr>
        </p:nvSpPr>
        <p:spPr/>
        <p:txBody>
          <a:bodyPr/>
          <a:p>
            <a:fld id="{7BFFD690-9426-415D-8B65-26881E07B2D4}" type="datetime1">
              <a:rPr lang="en-US" smtClean="0"/>
              <a:t>4/25/2024</a:t>
            </a:fld>
            <a:endParaRPr lang="en-US"/>
          </a:p>
        </p:txBody>
      </p:sp>
      <p:sp>
        <p:nvSpPr>
          <p:cNvPr id="1048646" name="Footer Placeholder 5"/>
          <p:cNvSpPr>
            <a:spLocks noGrp="1"/>
          </p:cNvSpPr>
          <p:nvPr>
            <p:ph type="ftr" sz="quarter" idx="11"/>
          </p:nvPr>
        </p:nvSpPr>
        <p:spPr>
          <a:xfrm>
            <a:off x="581192" y="6423914"/>
            <a:ext cx="6917210" cy="365125"/>
          </a:xfrm>
          <a:prstGeom prst="rect"/>
        </p:spPr>
        <p:txBody>
          <a:bodyPr/>
          <a:p>
            <a:endParaRPr lang="en-US"/>
          </a:p>
        </p:txBody>
      </p:sp>
      <p:sp>
        <p:nvSpPr>
          <p:cNvPr id="1048647"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2" name=""/>
        <p:cNvGrpSpPr/>
        <p:nvPr/>
      </p:nvGrpSpPr>
      <p:grpSpPr>
        <a:xfrm>
          <a:off x="0" y="0"/>
          <a:ext cx="0" cy="0"/>
          <a:chOff x="0" y="0"/>
          <a:chExt cx="0" cy="0"/>
        </a:xfrm>
      </p:grpSpPr>
      <p:sp>
        <p:nvSpPr>
          <p:cNvPr id="1048648" name="Title 1"/>
          <p:cNvSpPr>
            <a:spLocks noGrp="1"/>
          </p:cNvSpPr>
          <p:nvPr>
            <p:ph type="title"/>
          </p:nvPr>
        </p:nvSpPr>
        <p:spPr>
          <a:xfrm>
            <a:off x="581193" y="729658"/>
            <a:ext cx="11029616" cy="988332"/>
          </a:xfrm>
        </p:spPr>
        <p:txBody>
          <a:bodyPr/>
          <a:p>
            <a:r>
              <a:rPr lang="en-US"/>
              <a:t>Click to edit Master title style</a:t>
            </a:r>
          </a:p>
        </p:txBody>
      </p:sp>
      <p:sp>
        <p:nvSpPr>
          <p:cNvPr id="1048649"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0"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2"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Date Placeholder 6"/>
          <p:cNvSpPr>
            <a:spLocks noGrp="1"/>
          </p:cNvSpPr>
          <p:nvPr>
            <p:ph type="dt" sz="half" idx="10"/>
          </p:nvPr>
        </p:nvSpPr>
        <p:spPr/>
        <p:txBody>
          <a:bodyPr/>
          <a:p>
            <a:fld id="{04C4989A-474C-40DE-95B9-011C28B71673}" type="datetime1">
              <a:rPr lang="en-US" smtClean="0"/>
              <a:t>4/25/2024</a:t>
            </a:fld>
            <a:endParaRPr lang="en-US"/>
          </a:p>
        </p:txBody>
      </p:sp>
      <p:sp>
        <p:nvSpPr>
          <p:cNvPr id="1048654" name="Footer Placeholder 7"/>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5" name=""/>
        <p:cNvGrpSpPr/>
        <p:nvPr/>
      </p:nvGrpSpPr>
      <p:grpSpPr>
        <a:xfrm>
          <a:off x="0" y="0"/>
          <a:ext cx="0" cy="0"/>
          <a:chOff x="0" y="0"/>
          <a:chExt cx="0" cy="0"/>
        </a:xfrm>
      </p:grpSpPr>
      <p:sp>
        <p:nvSpPr>
          <p:cNvPr id="1048611" name="Title 1"/>
          <p:cNvSpPr>
            <a:spLocks noGrp="1"/>
          </p:cNvSpPr>
          <p:nvPr>
            <p:ph type="title"/>
          </p:nvPr>
        </p:nvSpPr>
        <p:spPr>
          <a:xfrm>
            <a:off x="575894" y="729658"/>
            <a:ext cx="11029616" cy="592246"/>
          </a:xfrm>
        </p:spPr>
        <p:txBody>
          <a:bodyPr/>
          <a:p>
            <a:r>
              <a:rPr lang="en-US"/>
              <a:t>Click to edit Master title style</a:t>
            </a:r>
          </a:p>
        </p:txBody>
      </p:sp>
      <p:sp>
        <p:nvSpPr>
          <p:cNvPr id="1048612" name="Date Placeholder 2"/>
          <p:cNvSpPr>
            <a:spLocks noGrp="1"/>
          </p:cNvSpPr>
          <p:nvPr>
            <p:ph type="dt" sz="half" idx="10"/>
          </p:nvPr>
        </p:nvSpPr>
        <p:spPr/>
        <p:txBody>
          <a:bodyPr/>
          <a:p>
            <a:fld id="{5DB4ED54-5B5E-4A04-93D3-5772E3CE3818}" type="datetime1">
              <a:rPr lang="en-US" smtClean="0"/>
              <a:t>4/25/2024</a:t>
            </a:fld>
            <a:endParaRPr lang="en-US"/>
          </a:p>
        </p:txBody>
      </p:sp>
      <p:sp>
        <p:nvSpPr>
          <p:cNvPr id="1048613" name="Footer Placeholder 3"/>
          <p:cNvSpPr>
            <a:spLocks noGrp="1"/>
          </p:cNvSpPr>
          <p:nvPr>
            <p:ph type="ftr" sz="quarter" idx="11"/>
          </p:nvPr>
        </p:nvSpPr>
        <p:spPr>
          <a:xfrm>
            <a:off x="581192" y="6423914"/>
            <a:ext cx="6917210" cy="365125"/>
          </a:xfrm>
          <a:prstGeom prst="rect"/>
        </p:spPr>
        <p:txBody>
          <a:bodyPr/>
          <a:p>
            <a:endParaRPr lang="en-US"/>
          </a:p>
        </p:txBody>
      </p:sp>
      <p:sp>
        <p:nvSpPr>
          <p:cNvPr id="1048614"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3" name=""/>
        <p:cNvGrpSpPr/>
        <p:nvPr/>
      </p:nvGrpSpPr>
      <p:grpSpPr>
        <a:xfrm>
          <a:off x="0" y="0"/>
          <a:ext cx="0" cy="0"/>
          <a:chOff x="0" y="0"/>
          <a:chExt cx="0" cy="0"/>
        </a:xfrm>
      </p:grpSpPr>
      <p:sp>
        <p:nvSpPr>
          <p:cNvPr id="1048656" name="Date Placeholder 1"/>
          <p:cNvSpPr>
            <a:spLocks noGrp="1"/>
          </p:cNvSpPr>
          <p:nvPr>
            <p:ph type="dt" sz="half" idx="10"/>
          </p:nvPr>
        </p:nvSpPr>
        <p:spPr/>
        <p:txBody>
          <a:bodyPr/>
          <a:p>
            <a:fld id="{4EDE50D6-574B-40AF-946F-D52A04ADE379}" type="datetime1">
              <a:rPr lang="en-US" smtClean="0"/>
              <a:t>4/25/2024</a:t>
            </a:fld>
            <a:endParaRPr lang="en-US"/>
          </a:p>
        </p:txBody>
      </p:sp>
      <p:sp>
        <p:nvSpPr>
          <p:cNvPr id="1048657" name="Footer Placeholder 2"/>
          <p:cNvSpPr>
            <a:spLocks noGrp="1"/>
          </p:cNvSpPr>
          <p:nvPr>
            <p:ph type="ftr" sz="quarter" idx="11"/>
          </p:nvPr>
        </p:nvSpPr>
        <p:spPr>
          <a:xfrm>
            <a:off x="581192" y="6423914"/>
            <a:ext cx="6917210" cy="365125"/>
          </a:xfrm>
          <a:prstGeom prst="rect"/>
        </p:spPr>
        <p:txBody>
          <a:bodyPr/>
          <a:p>
            <a:endParaRPr lang="en-US"/>
          </a:p>
        </p:txBody>
      </p:sp>
      <p:sp>
        <p:nvSpPr>
          <p:cNvPr id="1048658"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4" name=""/>
        <p:cNvGrpSpPr/>
        <p:nvPr/>
      </p:nvGrpSpPr>
      <p:grpSpPr>
        <a:xfrm>
          <a:off x="0" y="0"/>
          <a:ext cx="0" cy="0"/>
          <a:chOff x="0" y="0"/>
          <a:chExt cx="0" cy="0"/>
        </a:xfrm>
      </p:grpSpPr>
      <p:sp>
        <p:nvSpPr>
          <p:cNvPr id="1048659"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0"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1"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2"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3" name="Date Placeholder 7"/>
          <p:cNvSpPr>
            <a:spLocks noGrp="1"/>
          </p:cNvSpPr>
          <p:nvPr>
            <p:ph type="dt" sz="half" idx="10"/>
          </p:nvPr>
        </p:nvSpPr>
        <p:spPr>
          <a:xfrm>
            <a:off x="7605951" y="6456916"/>
            <a:ext cx="2844799" cy="365125"/>
          </a:xfrm>
        </p:spPr>
        <p:txBody>
          <a:bodyPr/>
          <a:p>
            <a:fld id="{D82884F1-FFEA-405F-9602-3DCA865EDA4E}" type="datetime1">
              <a:rPr lang="en-US" smtClean="0"/>
              <a:t>4/25/2024</a:t>
            </a:fld>
            <a:endParaRPr lang="en-US"/>
          </a:p>
        </p:txBody>
      </p:sp>
      <p:sp>
        <p:nvSpPr>
          <p:cNvPr id="1048664" name="Footer Placeholder 9"/>
          <p:cNvSpPr>
            <a:spLocks noGrp="1"/>
          </p:cNvSpPr>
          <p:nvPr>
            <p:ph type="ftr" sz="quarter" idx="11"/>
          </p:nvPr>
        </p:nvSpPr>
        <p:spPr>
          <a:xfrm>
            <a:off x="581192" y="6452590"/>
            <a:ext cx="6917210" cy="365125"/>
          </a:xfrm>
          <a:prstGeom prst="rect"/>
        </p:spPr>
        <p:txBody>
          <a:bodyPr/>
          <a:p>
            <a:endParaRPr lang="en-US"/>
          </a:p>
        </p:txBody>
      </p:sp>
      <p:sp>
        <p:nvSpPr>
          <p:cNvPr id="1048665"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8" name=""/>
        <p:cNvGrpSpPr/>
        <p:nvPr/>
      </p:nvGrpSpPr>
      <p:grpSpPr>
        <a:xfrm>
          <a:off x="0" y="0"/>
          <a:ext cx="0" cy="0"/>
          <a:chOff x="0" y="0"/>
          <a:chExt cx="0" cy="0"/>
        </a:xfrm>
      </p:grpSpPr>
      <p:sp>
        <p:nvSpPr>
          <p:cNvPr id="1048625"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6"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7"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28" name="Date Placeholder 4"/>
          <p:cNvSpPr>
            <a:spLocks noGrp="1"/>
          </p:cNvSpPr>
          <p:nvPr>
            <p:ph type="dt" sz="half" idx="10"/>
          </p:nvPr>
        </p:nvSpPr>
        <p:spPr/>
        <p:txBody>
          <a:bodyPr/>
          <a:p>
            <a:fld id="{7E18DB4A-8810-4A10-AD5C-D5E2C667F5B3}" type="datetime1">
              <a:rPr lang="en-US" smtClean="0"/>
              <a:t>4/25/2024</a:t>
            </a:fld>
            <a:endParaRPr lang="en-US"/>
          </a:p>
        </p:txBody>
      </p:sp>
      <p:sp>
        <p:nvSpPr>
          <p:cNvPr id="1048629"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0"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4/25/2024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lang="en-US">
                <a:solidFill>
                  <a:schemeClr val="accent1"/>
                </a:solidFill>
                <a:latin typeface="Arial" panose="020B0604020202020204" pitchFamily="34" charset="0"/>
                <a:cs typeface="Arial" panose="020B0604020202020204" pitchFamily="34" charset="0"/>
              </a:rPr>
              <a:t>KEYLOGGER</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010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endParaRPr altLang="en-US" lang="zh-CN"/>
          </a:p>
          <a:p>
            <a:r>
              <a:rPr altLang="en-GB" b="1" dirty="0" sz="2000" lang="en-US">
                <a:solidFill>
                  <a:schemeClr val="accent1">
                    <a:lumMod val="75000"/>
                  </a:schemeClr>
                </a:solidFill>
                <a:latin typeface="Arial" pitchFamily="34" charset="0"/>
                <a:cs typeface="Arial" pitchFamily="34" charset="0"/>
              </a:rPr>
              <a:t>F</a:t>
            </a:r>
            <a:r>
              <a:rPr altLang="en-GB" b="1" dirty="0" sz="2000" lang="en-US">
                <a:solidFill>
                  <a:schemeClr val="accent1">
                    <a:lumMod val="75000"/>
                  </a:schemeClr>
                </a:solidFill>
                <a:latin typeface="Arial" pitchFamily="34" charset="0"/>
                <a:cs typeface="Arial" pitchFamily="34" charset="0"/>
              </a:rPr>
              <a:t>A</a:t>
            </a:r>
            <a:r>
              <a:rPr altLang="en-GB" b="1" dirty="0" sz="2000" lang="en-US">
                <a:solidFill>
                  <a:schemeClr val="accent1">
                    <a:lumMod val="75000"/>
                  </a:schemeClr>
                </a:solidFill>
                <a:latin typeface="Arial" pitchFamily="34" charset="0"/>
                <a:cs typeface="Arial" pitchFamily="34" charset="0"/>
              </a:rPr>
              <a:t>I</a:t>
            </a:r>
            <a:r>
              <a:rPr altLang="en-GB" b="1" dirty="0" sz="2000" lang="en-US">
                <a:solidFill>
                  <a:schemeClr val="accent1">
                    <a:lumMod val="75000"/>
                  </a:schemeClr>
                </a:solidFill>
                <a:latin typeface="Arial" pitchFamily="34" charset="0"/>
                <a:cs typeface="Arial" pitchFamily="34" charset="0"/>
              </a:rPr>
              <a:t>S</a:t>
            </a:r>
            <a:r>
              <a:rPr altLang="en-GB" b="1" dirty="0" sz="2000" lang="en-US">
                <a:solidFill>
                  <a:schemeClr val="accent1">
                    <a:lumMod val="75000"/>
                  </a:schemeClr>
                </a:solidFill>
                <a:latin typeface="Arial" pitchFamily="34" charset="0"/>
                <a:cs typeface="Arial" pitchFamily="34" charset="0"/>
              </a:rPr>
              <a:t>H</a:t>
            </a:r>
            <a:r>
              <a:rPr altLang="en-GB" b="1" dirty="0" sz="2000" lang="en-US">
                <a:solidFill>
                  <a:schemeClr val="accent1">
                    <a:lumMod val="75000"/>
                  </a:schemeClr>
                </a:solidFill>
                <a:latin typeface="Arial" pitchFamily="34" charset="0"/>
                <a:cs typeface="Arial" pitchFamily="34" charset="0"/>
              </a:rPr>
              <a:t>A</a:t>
            </a:r>
            <a:r>
              <a:rPr altLang="en-GB" b="1" dirty="0" sz="2000" lang="en-US">
                <a:solidFill>
                  <a:schemeClr val="accent1">
                    <a:lumMod val="75000"/>
                  </a:schemeClr>
                </a:solidFill>
                <a:latin typeface="Arial" pitchFamily="34" charset="0"/>
                <a:cs typeface="Arial" pitchFamily="34" charset="0"/>
              </a:rPr>
              <a:t>L</a:t>
            </a:r>
            <a:r>
              <a:rPr altLang="en-GB" b="1" dirty="0" sz="2000" lang="en-US">
                <a:solidFill>
                  <a:schemeClr val="accent1">
                    <a:lumMod val="75000"/>
                  </a:schemeClr>
                </a:solidFill>
                <a:latin typeface="Arial" pitchFamily="34" charset="0"/>
                <a:cs typeface="Arial" pitchFamily="34" charset="0"/>
              </a:rPr>
              <a:t> </a:t>
            </a:r>
            <a:r>
              <a:rPr altLang="en-GB" b="1" dirty="0" sz="2000" lang="en-US">
                <a:solidFill>
                  <a:schemeClr val="accent1">
                    <a:lumMod val="75000"/>
                  </a:schemeClr>
                </a:solidFill>
                <a:latin typeface="Arial" pitchFamily="34" charset="0"/>
                <a:cs typeface="Arial" pitchFamily="34" charset="0"/>
              </a:rPr>
              <a:t>S</a:t>
            </a:r>
            <a:r>
              <a:rPr altLang="en-GB" b="1" dirty="0" sz="2000" lang="en-US">
                <a:solidFill>
                  <a:schemeClr val="accent1">
                    <a:lumMod val="75000"/>
                  </a:schemeClr>
                </a:solidFill>
                <a:latin typeface="Arial" pitchFamily="34" charset="0"/>
                <a:cs typeface="Arial" pitchFamily="34" charset="0"/>
              </a:rPr>
              <a:t>A</a:t>
            </a:r>
            <a:r>
              <a:rPr altLang="en-GB" b="1" dirty="0" sz="2000" lang="en-US">
                <a:solidFill>
                  <a:schemeClr val="accent1">
                    <a:lumMod val="75000"/>
                  </a:schemeClr>
                </a:solidFill>
                <a:latin typeface="Arial" pitchFamily="34" charset="0"/>
                <a:cs typeface="Arial" pitchFamily="34" charset="0"/>
              </a:rPr>
              <a:t>H</a:t>
            </a:r>
            <a:r>
              <a:rPr altLang="en-GB" b="1" dirty="0" sz="2000" lang="en-US">
                <a:solidFill>
                  <a:schemeClr val="accent1">
                    <a:lumMod val="75000"/>
                  </a:schemeClr>
                </a:solidFill>
                <a:latin typeface="Arial" pitchFamily="34" charset="0"/>
                <a:cs typeface="Arial" pitchFamily="34" charset="0"/>
              </a:rPr>
              <a:t>A</a:t>
            </a:r>
            <a:r>
              <a:rPr altLang="en-GB" b="1" dirty="0" sz="2000" lang="en-US">
                <a:solidFill>
                  <a:schemeClr val="accent1">
                    <a:lumMod val="75000"/>
                  </a:schemeClr>
                </a:solidFill>
                <a:latin typeface="Arial" pitchFamily="34" charset="0"/>
                <a:cs typeface="Arial" pitchFamily="34" charset="0"/>
              </a:rPr>
              <a:t>A</a:t>
            </a:r>
            <a:r>
              <a:rPr altLang="en-GB" b="1" dirty="0" sz="2000" lang="en-US">
                <a:solidFill>
                  <a:schemeClr val="accent1">
                    <a:lumMod val="75000"/>
                  </a:schemeClr>
                </a:solidFill>
                <a:latin typeface="Arial" pitchFamily="34" charset="0"/>
                <a:cs typeface="Arial" pitchFamily="34" charset="0"/>
              </a:rPr>
              <a:t>N</a:t>
            </a:r>
            <a:r>
              <a:rPr altLang="en-GB" b="1" dirty="0" sz="2000" lang="en-US">
                <a:solidFill>
                  <a:schemeClr val="accent1">
                    <a:lumMod val="75000"/>
                  </a:schemeClr>
                </a:solidFill>
                <a:latin typeface="Arial" pitchFamily="34" charset="0"/>
                <a:cs typeface="Arial" pitchFamily="34" charset="0"/>
              </a:rPr>
              <a:t>A</a:t>
            </a:r>
            <a:r>
              <a:rPr altLang="en-GB" b="1" dirty="0" sz="2000" lang="en-US">
                <a:solidFill>
                  <a:schemeClr val="accent1">
                    <a:lumMod val="75000"/>
                  </a:schemeClr>
                </a:solidFill>
                <a:latin typeface="Arial" pitchFamily="34" charset="0"/>
                <a:cs typeface="Arial" pitchFamily="34" charset="0"/>
              </a:rPr>
              <a:t>.</a:t>
            </a:r>
            <a:r>
              <a:rPr altLang="en-GB" b="1" dirty="0" sz="2000" lang="en-US">
                <a:solidFill>
                  <a:schemeClr val="accent1">
                    <a:lumMod val="75000"/>
                  </a:schemeClr>
                </a:solidFill>
                <a:latin typeface="Arial" pitchFamily="34" charset="0"/>
                <a:cs typeface="Arial" pitchFamily="34" charset="0"/>
              </a:rPr>
              <a:t>N</a:t>
            </a:r>
            <a:r>
              <a:rPr altLang="en-GB" b="1" dirty="0" sz="2000" lang="en-US">
                <a:solidFill>
                  <a:schemeClr val="accent1">
                    <a:lumMod val="75000"/>
                  </a:schemeClr>
                </a:solidFill>
                <a:latin typeface="Arial" pitchFamily="34" charset="0"/>
                <a:cs typeface="Arial" pitchFamily="34" charset="0"/>
              </a:rPr>
              <a:t> </a:t>
            </a:r>
            <a:r>
              <a:rPr altLang="en-GB" b="1" dirty="0" sz="2000" lang="en-US">
                <a:solidFill>
                  <a:schemeClr val="accent1">
                    <a:lumMod val="75000"/>
                  </a:schemeClr>
                </a:solidFill>
                <a:latin typeface="Arial" pitchFamily="34" charset="0"/>
                <a:cs typeface="Arial" pitchFamily="34" charset="0"/>
              </a:rPr>
              <a:t>M.I.ET</a:t>
            </a:r>
            <a:r>
              <a:rPr altLang="en-GB" b="1" dirty="0" sz="2000" lang="en-US">
                <a:solidFill>
                  <a:schemeClr val="accent1">
                    <a:lumMod val="75000"/>
                  </a:schemeClr>
                </a:solidFill>
                <a:latin typeface="Arial" pitchFamily="34" charset="0"/>
                <a:cs typeface="Arial" pitchFamily="34" charset="0"/>
              </a:rPr>
              <a:t> </a:t>
            </a:r>
            <a:r>
              <a:rPr altLang="en-GB" b="1" dirty="0" sz="2000" lang="en-US">
                <a:solidFill>
                  <a:schemeClr val="accent1">
                    <a:lumMod val="75000"/>
                  </a:schemeClr>
                </a:solidFill>
                <a:latin typeface="Arial" pitchFamily="34" charset="0"/>
                <a:cs typeface="Arial" pitchFamily="34" charset="0"/>
              </a:rPr>
              <a:t>E</a:t>
            </a:r>
            <a:r>
              <a:rPr altLang="en-GB" b="1" dirty="0" sz="2000" lang="en-US">
                <a:solidFill>
                  <a:schemeClr val="accent1">
                    <a:lumMod val="75000"/>
                  </a:schemeClr>
                </a:solidFill>
                <a:latin typeface="Arial" pitchFamily="34" charset="0"/>
                <a:cs typeface="Arial" pitchFamily="34" charset="0"/>
              </a:rPr>
              <a:t>n</a:t>
            </a:r>
            <a:r>
              <a:rPr altLang="en-GB" b="1" dirty="0" sz="2000" lang="en-US">
                <a:solidFill>
                  <a:schemeClr val="accent1">
                    <a:lumMod val="75000"/>
                  </a:schemeClr>
                </a:solidFill>
                <a:latin typeface="Arial" pitchFamily="34" charset="0"/>
                <a:cs typeface="Arial" pitchFamily="34" charset="0"/>
              </a:rPr>
              <a:t>g</a:t>
            </a:r>
            <a:r>
              <a:rPr altLang="en-GB" b="1" dirty="0" sz="2000" lang="en-US">
                <a:solidFill>
                  <a:schemeClr val="accent1">
                    <a:lumMod val="75000"/>
                  </a:schemeClr>
                </a:solidFill>
                <a:latin typeface="Arial" pitchFamily="34" charset="0"/>
                <a:cs typeface="Arial" pitchFamily="34" charset="0"/>
              </a:rPr>
              <a:t>ineering</a:t>
            </a:r>
            <a:r>
              <a:rPr altLang="en-GB" b="1" dirty="0" sz="2000" lang="en-US">
                <a:solidFill>
                  <a:schemeClr val="accent1">
                    <a:lumMod val="75000"/>
                  </a:schemeClr>
                </a:solidFill>
                <a:latin typeface="Arial" pitchFamily="34" charset="0"/>
                <a:cs typeface="Arial" pitchFamily="34" charset="0"/>
              </a:rPr>
              <a:t> </a:t>
            </a:r>
            <a:r>
              <a:rPr altLang="en-GB" b="1" dirty="0" sz="2000" lang="en-US">
                <a:solidFill>
                  <a:schemeClr val="accent1">
                    <a:lumMod val="75000"/>
                  </a:schemeClr>
                </a:solidFill>
                <a:latin typeface="Arial" pitchFamily="34" charset="0"/>
                <a:cs typeface="Arial" pitchFamily="34" charset="0"/>
              </a:rPr>
              <a:t>c</a:t>
            </a:r>
            <a:r>
              <a:rPr altLang="en-GB" b="1" dirty="0" sz="2000" lang="en-US">
                <a:solidFill>
                  <a:schemeClr val="accent1">
                    <a:lumMod val="75000"/>
                  </a:schemeClr>
                </a:solidFill>
                <a:latin typeface="Arial" pitchFamily="34" charset="0"/>
                <a:cs typeface="Arial" pitchFamily="34" charset="0"/>
              </a:rPr>
              <a:t>o</a:t>
            </a:r>
            <a:r>
              <a:rPr altLang="en-GB" b="1" dirty="0" sz="2000" lang="en-US">
                <a:solidFill>
                  <a:schemeClr val="accent1">
                    <a:lumMod val="75000"/>
                  </a:schemeClr>
                </a:solidFill>
                <a:latin typeface="Arial" pitchFamily="34" charset="0"/>
                <a:cs typeface="Arial" pitchFamily="34" charset="0"/>
              </a:rPr>
              <a:t>llege</a:t>
            </a:r>
            <a:r>
              <a:rPr altLang="en-GB" b="1" dirty="0" sz="2000" lang="en-US">
                <a:solidFill>
                  <a:schemeClr val="accent1">
                    <a:lumMod val="75000"/>
                  </a:schemeClr>
                </a:solidFill>
                <a:latin typeface="Arial" pitchFamily="34" charset="0"/>
                <a:cs typeface="Arial" pitchFamily="34" charset="0"/>
              </a:rPr>
              <a:t> </a:t>
            </a:r>
            <a:r>
              <a:rPr altLang="en-GB" b="1" dirty="0" sz="2000" lang="en-US">
                <a:solidFill>
                  <a:schemeClr val="accent1">
                    <a:lumMod val="75000"/>
                  </a:schemeClr>
                </a:solidFill>
                <a:latin typeface="Arial" pitchFamily="34" charset="0"/>
                <a:cs typeface="Arial" pitchFamily="34" charset="0"/>
              </a:rPr>
              <a:t>-</a:t>
            </a:r>
            <a:r>
              <a:rPr altLang="en-GB" b="1" dirty="0" sz="2000" lang="en-US">
                <a:solidFill>
                  <a:schemeClr val="accent1">
                    <a:lumMod val="75000"/>
                  </a:schemeClr>
                </a:solidFill>
                <a:latin typeface="Arial" pitchFamily="34" charset="0"/>
                <a:cs typeface="Arial" pitchFamily="34" charset="0"/>
              </a:rPr>
              <a:t> </a:t>
            </a:r>
            <a:r>
              <a:rPr altLang="en-GB" b="1" dirty="0" sz="2000" lang="en-US">
                <a:solidFill>
                  <a:schemeClr val="accent1">
                    <a:lumMod val="75000"/>
                  </a:schemeClr>
                </a:solidFill>
                <a:latin typeface="Arial" pitchFamily="34" charset="0"/>
                <a:cs typeface="Arial" pitchFamily="34" charset="0"/>
              </a:rPr>
              <a:t>C</a:t>
            </a:r>
            <a:r>
              <a:rPr altLang="en-GB" b="1" dirty="0" sz="2000" lang="en-US">
                <a:solidFill>
                  <a:schemeClr val="accent1">
                    <a:lumMod val="75000"/>
                  </a:schemeClr>
                </a:solidFill>
                <a:latin typeface="Arial" pitchFamily="34" charset="0"/>
                <a:cs typeface="Arial" pitchFamily="34" charset="0"/>
              </a:rPr>
              <a:t>S</a:t>
            </a:r>
            <a:r>
              <a:rPr altLang="en-GB" b="1" dirty="0" sz="2000" lang="en-US">
                <a:solidFill>
                  <a:schemeClr val="accent1">
                    <a:lumMod val="75000"/>
                  </a:schemeClr>
                </a:solidFill>
                <a:latin typeface="Arial" pitchFamily="34" charset="0"/>
                <a:cs typeface="Arial" pitchFamily="34" charset="0"/>
              </a:rPr>
              <a:t>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5"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0" marL="0">
              <a:buNone/>
            </a:pPr>
            <a:r>
              <a:rPr dirty="0" sz="3200" lang="en-IN">
                <a:solidFill>
                  <a:srgbClr val="0F0F0F"/>
                </a:solidFill>
                <a:ea typeface="+mn-lt"/>
                <a:cs typeface="+mn-lt"/>
              </a:rPr>
              <a:t>Example:</a:t>
            </a:r>
            <a:r>
              <a:rPr b="0" dirty="0" sz="2800" i="0" lang="en-US">
                <a:solidFill>
                  <a:srgbClr val="111111"/>
                </a:solidFill>
                <a:effectLst/>
                <a:latin typeface="-apple-system"/>
              </a:rPr>
              <a:t> </a:t>
            </a:r>
            <a:r>
              <a:rPr b="0" dirty="0" sz="2400" i="0" lang="en-US">
                <a:solidFill>
                  <a:srgbClr val="111111"/>
                </a:solidFill>
                <a:effectLst/>
                <a:latin typeface="-apple-system"/>
              </a:rPr>
              <a:t>Keyloggers, both software and hardware, pose significant security threats by covertly recording keystrokes, thus compromising sensitive information such as passwords and personal data. Despite advancements in cybersecurity, keyloggers remain a persistent challenge due to their evolving sophistication, ease of deployment, and the difficulty in detecting their presence. The vulnerabilities stem from various factors, including the potential for keyloggers to bypass traditional security measures, the increasing complexity of keylogger software, and the challenge of securing physical access to prevent hardware keylogger installation. </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9" name="Title 4"/>
          <p:cNvSpPr>
            <a:spLocks noGrp="1"/>
          </p:cNvSpPr>
          <p:nvPr>
            <p:ph type="title"/>
          </p:nvPr>
        </p:nvSpPr>
        <p:spPr>
          <a:xfrm>
            <a:off x="581192" y="656436"/>
            <a:ext cx="11029616" cy="530296"/>
          </a:xfrm>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600" lang="en-IN">
              <a:latin typeface="Arial" panose="020B0604020202020204" pitchFamily="34" charset="0"/>
              <a:cs typeface="Arial" panose="020B0604020202020204" pitchFamily="34" charset="0"/>
            </a:endParaRPr>
          </a:p>
          <a:p>
            <a:pPr algn="l"/>
            <a:r>
              <a:rPr b="0" dirty="0" sz="1600" i="0" lang="en-US">
                <a:solidFill>
                  <a:srgbClr val="111111"/>
                </a:solidFill>
                <a:effectLst/>
                <a:latin typeface="Arial" panose="020B0604020202020204" pitchFamily="34" charset="0"/>
                <a:cs typeface="Arial" panose="020B0604020202020204" pitchFamily="34" charset="0"/>
              </a:rPr>
              <a:t>To protect against keyloggers, which can be either software or hardware devices designed to record keystrokes, here are some proposed solutions:</a:t>
            </a:r>
          </a:p>
          <a:p>
            <a:pPr algn="l">
              <a:buFont typeface="+mj-lt"/>
              <a:buAutoNum type="arabicPeriod"/>
            </a:pPr>
            <a:r>
              <a:rPr b="1" dirty="0" sz="1600" i="0" lang="en-US">
                <a:solidFill>
                  <a:srgbClr val="111111"/>
                </a:solidFill>
                <a:effectLst/>
                <a:latin typeface="Arial" panose="020B0604020202020204" pitchFamily="34" charset="0"/>
                <a:cs typeface="Arial" panose="020B0604020202020204" pitchFamily="34" charset="0"/>
              </a:rPr>
              <a:t>Anti-Keylogger Software</a:t>
            </a:r>
            <a:r>
              <a:rPr b="0" dirty="0" sz="1600" i="0" lang="en-US">
                <a:solidFill>
                  <a:srgbClr val="111111"/>
                </a:solidFill>
                <a:effectLst/>
                <a:latin typeface="Arial" panose="020B0604020202020204" pitchFamily="34" charset="0"/>
                <a:cs typeface="Arial" panose="020B0604020202020204" pitchFamily="34" charset="0"/>
              </a:rPr>
              <a:t>: These programs are specifically designed to detect and neutralize keylogging software on your system.</a:t>
            </a:r>
          </a:p>
          <a:p>
            <a:pPr algn="l">
              <a:buFont typeface="+mj-lt"/>
              <a:buAutoNum type="arabicPeriod"/>
            </a:pPr>
            <a:r>
              <a:rPr b="1" dirty="0" sz="1600" i="0" lang="en-US">
                <a:solidFill>
                  <a:srgbClr val="111111"/>
                </a:solidFill>
                <a:effectLst/>
                <a:latin typeface="Arial" panose="020B0604020202020204" pitchFamily="34" charset="0"/>
                <a:cs typeface="Arial" panose="020B0604020202020204" pitchFamily="34" charset="0"/>
              </a:rPr>
              <a:t>Anti-Virus Software</a:t>
            </a:r>
            <a:r>
              <a:rPr b="0" dirty="0" sz="1600" i="0" lang="en-US">
                <a:solidFill>
                  <a:srgbClr val="111111"/>
                </a:solidFill>
                <a:effectLst/>
                <a:latin typeface="Arial" panose="020B0604020202020204" pitchFamily="34" charset="0"/>
                <a:cs typeface="Arial" panose="020B0604020202020204" pitchFamily="34" charset="0"/>
              </a:rPr>
              <a:t>: Many antivirus solutions have the capability to identify and remove keyloggers as part of their protection services.</a:t>
            </a:r>
          </a:p>
          <a:p>
            <a:pPr algn="l">
              <a:buFont typeface="+mj-lt"/>
              <a:buAutoNum type="arabicPeriod"/>
            </a:pPr>
            <a:r>
              <a:rPr b="1" dirty="0" sz="1600" i="0" lang="en-US">
                <a:solidFill>
                  <a:srgbClr val="111111"/>
                </a:solidFill>
                <a:effectLst/>
                <a:latin typeface="Arial" panose="020B0604020202020204" pitchFamily="34" charset="0"/>
                <a:cs typeface="Arial" panose="020B0604020202020204" pitchFamily="34" charset="0"/>
              </a:rPr>
              <a:t>Automatic Form Fillers</a:t>
            </a:r>
            <a:r>
              <a:rPr b="0" dirty="0" sz="1600" i="0" lang="en-US">
                <a:solidFill>
                  <a:srgbClr val="111111"/>
                </a:solidFill>
                <a:effectLst/>
                <a:latin typeface="Arial" panose="020B0604020202020204" pitchFamily="34" charset="0"/>
                <a:cs typeface="Arial" panose="020B0604020202020204" pitchFamily="34" charset="0"/>
              </a:rPr>
              <a:t>: Using automatic form fillers can prevent keyloggers from capturing your keystrokes since you’re not manually typing sensitive information.</a:t>
            </a:r>
          </a:p>
          <a:p>
            <a:pPr algn="l">
              <a:buFont typeface="+mj-lt"/>
              <a:buAutoNum type="arabicPeriod"/>
            </a:pPr>
            <a:r>
              <a:rPr b="1" dirty="0" sz="1600" i="0" lang="en-US">
                <a:solidFill>
                  <a:srgbClr val="111111"/>
                </a:solidFill>
                <a:effectLst/>
                <a:latin typeface="Arial" panose="020B0604020202020204" pitchFamily="34" charset="0"/>
                <a:cs typeface="Arial" panose="020B0604020202020204" pitchFamily="34" charset="0"/>
              </a:rPr>
              <a:t>Secure Environments</a:t>
            </a:r>
            <a:r>
              <a:rPr b="0" dirty="0" sz="1600" i="0" lang="en-US">
                <a:solidFill>
                  <a:srgbClr val="111111"/>
                </a:solidFill>
                <a:effectLst/>
                <a:latin typeface="Arial" panose="020B0604020202020204" pitchFamily="34" charset="0"/>
                <a:cs typeface="Arial" panose="020B0604020202020204" pitchFamily="34" charset="0"/>
              </a:rPr>
              <a:t>: Operating in secure, controlled environments can reduce the risk of hardware keyloggers, which require physical access to your device.</a:t>
            </a:r>
          </a:p>
          <a:p>
            <a:pPr algn="l">
              <a:buFont typeface="+mj-lt"/>
              <a:buAutoNum type="arabicPeriod"/>
            </a:pPr>
            <a:r>
              <a:rPr b="1" dirty="0" sz="1600" i="0" lang="en-US">
                <a:solidFill>
                  <a:srgbClr val="111111"/>
                </a:solidFill>
                <a:effectLst/>
                <a:latin typeface="Arial" panose="020B0604020202020204" pitchFamily="34" charset="0"/>
                <a:cs typeface="Arial" panose="020B0604020202020204" pitchFamily="34" charset="0"/>
              </a:rPr>
              <a:t>Regular Updates</a:t>
            </a:r>
            <a:r>
              <a:rPr b="0" dirty="0" sz="1600" i="0" lang="en-US">
                <a:solidFill>
                  <a:srgbClr val="111111"/>
                </a:solidFill>
                <a:effectLst/>
                <a:latin typeface="Arial" panose="020B0604020202020204" pitchFamily="34" charset="0"/>
                <a:cs typeface="Arial" panose="020B0604020202020204" pitchFamily="34" charset="0"/>
              </a:rPr>
              <a:t>: Keeping your operating system and software updated can help protect against keyloggers that exploit known vulnerabilities.</a:t>
            </a:r>
          </a:p>
          <a:p>
            <a:pPr algn="l">
              <a:buFont typeface="+mj-lt"/>
              <a:buAutoNum type="arabicPeriod"/>
            </a:pPr>
            <a:r>
              <a:rPr b="1" dirty="0" sz="1600" i="0" lang="en-US">
                <a:solidFill>
                  <a:srgbClr val="111111"/>
                </a:solidFill>
                <a:effectLst/>
                <a:latin typeface="Arial" panose="020B0604020202020204" pitchFamily="34" charset="0"/>
                <a:cs typeface="Arial" panose="020B0604020202020204" pitchFamily="34" charset="0"/>
              </a:rPr>
              <a:t>Use of Virtual Keyboards</a:t>
            </a:r>
            <a:r>
              <a:rPr b="0" dirty="0" sz="1600" i="0" lang="en-US">
                <a:solidFill>
                  <a:srgbClr val="111111"/>
                </a:solidFill>
                <a:effectLst/>
                <a:latin typeface="Arial" panose="020B0604020202020204" pitchFamily="34" charset="0"/>
                <a:cs typeface="Arial" panose="020B0604020202020204" pitchFamily="34" charset="0"/>
              </a:rPr>
              <a:t>: Virtual keyboards can be an effective countermeasure against keyloggers, as they do not rely on physical keystrokes.</a:t>
            </a:r>
          </a:p>
          <a:p>
            <a:pPr algn="l">
              <a:buFont typeface="+mj-lt"/>
              <a:buAutoNum type="arabicPeriod"/>
            </a:pPr>
            <a:r>
              <a:rPr b="1" dirty="0" sz="1600" i="0" lang="en-US">
                <a:solidFill>
                  <a:srgbClr val="111111"/>
                </a:solidFill>
                <a:effectLst/>
                <a:latin typeface="Arial" panose="020B0604020202020204" pitchFamily="34" charset="0"/>
                <a:cs typeface="Arial" panose="020B0604020202020204" pitchFamily="34" charset="0"/>
              </a:rPr>
              <a:t>Encryption</a:t>
            </a:r>
            <a:r>
              <a:rPr b="0" dirty="0" sz="1600" i="0" lang="en-US">
                <a:solidFill>
                  <a:srgbClr val="111111"/>
                </a:solidFill>
                <a:effectLst/>
                <a:latin typeface="Arial" panose="020B0604020202020204" pitchFamily="34" charset="0"/>
                <a:cs typeface="Arial" panose="020B0604020202020204" pitchFamily="34" charset="0"/>
              </a:rPr>
              <a:t>: Encrypting your keystrokes can prevent keyloggers from being able to use the data they capture.</a:t>
            </a:r>
          </a:p>
          <a:p>
            <a:pPr algn="l"/>
            <a:r>
              <a:rPr b="0" dirty="0" sz="1600" i="0" lang="en-US">
                <a:solidFill>
                  <a:srgbClr val="111111"/>
                </a:solidFill>
                <a:effectLst/>
                <a:latin typeface="Arial" panose="020B0604020202020204" pitchFamily="34" charset="0"/>
                <a:cs typeface="Arial" panose="020B0604020202020204" pitchFamily="34" charset="0"/>
              </a:rPr>
              <a:t>Remember, staying vigilant and informed about the security measures you can take is crucial in protecting your personal information from such threats.</a:t>
            </a:r>
          </a:p>
          <a:p>
            <a:pPr indent="0" marL="0">
              <a:buNone/>
            </a:pPr>
            <a:endParaRPr dirty="0" sz="2000" lang="en-IN">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a:xfrm>
            <a:off x="425744" y="1298448"/>
            <a:ext cx="11766256" cy="4896980"/>
          </a:xfrm>
        </p:spPr>
        <p:txBody>
          <a:bodyPr>
            <a:normAutofit fontScale="94444"/>
          </a:bodyPr>
          <a:p>
            <a:pPr indent="0" marL="0">
              <a:buNone/>
            </a:pPr>
            <a:r>
              <a:rPr b="1" dirty="0" sz="1900" lang="en-IN">
                <a:solidFill>
                  <a:srgbClr val="0F0F0F"/>
                </a:solidFill>
                <a:ea typeface="+mn-lt"/>
                <a:cs typeface="+mn-lt"/>
              </a:rPr>
              <a:t>Now we are going to create a sample key loggers using Python and with some of its Libraries. For this we need a desktop that must has the following requirements.</a:t>
            </a:r>
            <a:endParaRPr dirty="0" sz="1900" lang="en-US"/>
          </a:p>
          <a:p>
            <a:pPr algn="l" defTabSz="914400" eaLnBrk="0" fontAlgn="base" hangingPunct="0" indent="0" latinLnBrk="0" lvl="0" marL="0" marR="0" rtl="0">
              <a:lnSpc>
                <a:spcPct val="100000"/>
              </a:lnSpc>
              <a:spcBef>
                <a:spcPct val="0"/>
              </a:spcBef>
              <a:spcAft>
                <a:spcPct val="0"/>
              </a:spcAft>
              <a:buClrTx/>
              <a:buSzTx/>
              <a:buFontTx/>
              <a:buNone/>
            </a:pPr>
            <a:r>
              <a:rPr b="1" dirty="0" sz="3000" lang="en-IN">
                <a:solidFill>
                  <a:srgbClr val="111111"/>
                </a:solidFill>
                <a:latin typeface="-apple-system"/>
              </a:rPr>
              <a:t>P</a:t>
            </a:r>
            <a:r>
              <a:rPr b="1" dirty="0" sz="3000" i="0" lang="en-IN">
                <a:solidFill>
                  <a:srgbClr val="111111"/>
                </a:solidFill>
                <a:effectLst/>
                <a:latin typeface="-apple-system"/>
              </a:rPr>
              <a:t>rerequisites</a:t>
            </a:r>
            <a:r>
              <a:rPr b="0" dirty="0" sz="2000" i="0" lang="en-IN">
                <a:solidFill>
                  <a:srgbClr val="111111"/>
                </a:solidFill>
                <a:effectLst/>
                <a:latin typeface="-apple-system"/>
              </a:rPr>
              <a:t>:</a:t>
            </a:r>
            <a:endParaRPr altLang="en-US" baseline="0" b="0" cap="none" dirty="0" sz="32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1" cap="none" dirty="0" sz="2900" i="0" kumimoji="0" lang="en-US" normalizeH="0" strike="noStrike" u="none">
                <a:ln>
                  <a:noFill/>
                </a:ln>
                <a:solidFill>
                  <a:srgbClr val="111111"/>
                </a:solidFill>
                <a:effectLst/>
                <a:latin typeface="-apple-system"/>
              </a:rPr>
              <a:t>Python Installation</a:t>
            </a:r>
            <a:r>
              <a:rPr altLang="en-US" baseline="0" b="0" cap="none" dirty="0" sz="2900" i="0" kumimoji="0" lang="en-US" normalizeH="0" strike="noStrike" u="none">
                <a:ln>
                  <a:noFill/>
                </a:ln>
                <a:solidFill>
                  <a:srgbClr val="111111"/>
                </a:solidFill>
                <a:effectLst/>
                <a:latin typeface="-apple-system"/>
              </a:rPr>
              <a:t>: Ensure you have Python installed on your computer.</a:t>
            </a:r>
          </a:p>
          <a:p>
            <a:pPr algn="l" defTabSz="914400" eaLnBrk="0" fontAlgn="base" hangingPunct="0" indent="0" latinLnBrk="0" lvl="0" marL="0" marR="0" rtl="0">
              <a:lnSpc>
                <a:spcPct val="100000"/>
              </a:lnSpc>
              <a:spcBef>
                <a:spcPct val="0"/>
              </a:spcBef>
              <a:spcAft>
                <a:spcPct val="0"/>
              </a:spcAft>
              <a:buClrTx/>
              <a:buSzTx/>
              <a:buNone/>
            </a:pPr>
            <a:endParaRPr altLang="en-US" baseline="0" b="0" cap="none" dirty="0" sz="2900" i="0" kumimoji="0" lang="en-US" normalizeH="0" strike="noStrike" u="none">
              <a:ln>
                <a:noFill/>
              </a:ln>
              <a:solidFill>
                <a:srgbClr val="111111"/>
              </a:solidFill>
              <a:effectLst/>
              <a:latin typeface="-apple-system"/>
            </a:endParaRP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1" cap="none" dirty="0" sz="2900" i="0" kumimoji="0" lang="en-US" normalizeH="0" strike="noStrike" u="none">
                <a:ln>
                  <a:noFill/>
                </a:ln>
                <a:solidFill>
                  <a:srgbClr val="111111"/>
                </a:solidFill>
                <a:effectLst/>
                <a:latin typeface="-apple-system"/>
              </a:rPr>
              <a:t>Text Editor/IDE</a:t>
            </a:r>
            <a:r>
              <a:rPr altLang="en-US" baseline="0" b="0" cap="none" dirty="0" sz="2900" i="0" kumimoji="0" lang="en-US" normalizeH="0" strike="noStrike" u="none">
                <a:ln>
                  <a:noFill/>
                </a:ln>
                <a:solidFill>
                  <a:srgbClr val="111111"/>
                </a:solidFill>
                <a:effectLst/>
                <a:latin typeface="-apple-system"/>
              </a:rPr>
              <a:t>: A text editor or Integrated Development Environment (IDE) to write and execute your Python code.</a:t>
            </a:r>
          </a:p>
          <a:p>
            <a:pPr defTabSz="914400" eaLnBrk="0" fontAlgn="base" hangingPunct="0" indent="0" marL="0">
              <a:lnSpc>
                <a:spcPct val="100000"/>
              </a:lnSpc>
              <a:spcBef>
                <a:spcPct val="0"/>
              </a:spcBef>
              <a:spcAft>
                <a:spcPct val="0"/>
              </a:spcAft>
              <a:buClrTx/>
              <a:buSzTx/>
              <a:buNone/>
            </a:pPr>
            <a:endParaRPr altLang="en-US" baseline="0" b="0" cap="none" dirty="0" sz="2900" i="0" kumimoji="0" lang="en-US" normalizeH="0" strike="noStrike" u="none">
              <a:ln>
                <a:noFill/>
              </a:ln>
              <a:solidFill>
                <a:srgbClr val="111111"/>
              </a:solidFill>
              <a:effectLst/>
              <a:latin typeface="-apple-system"/>
            </a:endParaRP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2900" i="0" kumimoji="0" lang="en-US" normalizeH="0" strike="noStrike" u="none">
                <a:ln>
                  <a:noFill/>
                </a:ln>
                <a:solidFill>
                  <a:srgbClr val="111111"/>
                </a:solidFill>
                <a:effectLst/>
                <a:latin typeface="-apple-system"/>
              </a:rPr>
              <a:t>Python Libraries</a:t>
            </a:r>
            <a:r>
              <a:rPr altLang="en-US" baseline="0" b="0" cap="none" dirty="0" sz="2900" i="0" kumimoji="0" lang="en-US" normalizeH="0" strike="noStrike" u="none">
                <a:ln>
                  <a:noFill/>
                </a:ln>
                <a:solidFill>
                  <a:srgbClr val="111111"/>
                </a:solidFill>
                <a:effectLst/>
                <a:latin typeface="-apple-system"/>
              </a:rPr>
              <a:t>:</a:t>
            </a:r>
          </a:p>
          <a:p>
            <a:pPr defTabSz="914400" eaLnBrk="0" fontAlgn="base" hangingPunct="0" lvl="1">
              <a:spcBef>
                <a:spcPct val="0"/>
              </a:spcBef>
              <a:spcAft>
                <a:spcPct val="0"/>
              </a:spcAft>
              <a:buClrTx/>
              <a:buSzTx/>
            </a:pPr>
            <a:r>
              <a:rPr dirty="0" sz="2600" lang="en-IN">
                <a:solidFill>
                  <a:schemeClr val="tx1"/>
                </a:solidFill>
                <a:latin typeface="-apple-system"/>
              </a:rPr>
              <a:t>p</a:t>
            </a:r>
            <a:r>
              <a:rPr b="0" dirty="0" sz="2600" i="0" lang="en-IN">
                <a:solidFill>
                  <a:schemeClr val="tx1"/>
                </a:solidFill>
                <a:effectLst/>
                <a:latin typeface="-apple-system"/>
              </a:rPr>
              <a:t>ip install pynput</a:t>
            </a:r>
          </a:p>
          <a:p>
            <a:pPr defTabSz="914400" eaLnBrk="0" fontAlgn="base" hangingPunct="0" lvl="1">
              <a:spcBef>
                <a:spcPct val="0"/>
              </a:spcBef>
              <a:spcAft>
                <a:spcPct val="0"/>
              </a:spcAft>
              <a:buClrTx/>
              <a:buSzTx/>
            </a:pPr>
            <a:endParaRPr dirty="0" sz="2600" lang="en-IN">
              <a:solidFill>
                <a:schemeClr val="tx1"/>
              </a:solidFill>
              <a:latin typeface="-apple-system"/>
            </a:endParaRPr>
          </a:p>
          <a:p>
            <a:pPr defTabSz="914400" eaLnBrk="0" fontAlgn="base" hangingPunct="0" lvl="1">
              <a:spcBef>
                <a:spcPct val="0"/>
              </a:spcBef>
              <a:spcAft>
                <a:spcPct val="0"/>
              </a:spcAft>
              <a:buClrTx/>
              <a:buSzTx/>
            </a:pPr>
            <a:r>
              <a:rPr dirty="0" sz="2600" lang="en-IN">
                <a:solidFill>
                  <a:schemeClr val="tx1"/>
                </a:solidFill>
                <a:latin typeface="-apple-system"/>
              </a:rPr>
              <a:t>p</a:t>
            </a:r>
            <a:r>
              <a:rPr b="0" dirty="0" sz="2600" i="0" lang="en-IN">
                <a:solidFill>
                  <a:schemeClr val="tx1"/>
                </a:solidFill>
                <a:effectLst/>
                <a:latin typeface="-apple-system"/>
              </a:rPr>
              <a:t>ip install jsonlib</a:t>
            </a:r>
          </a:p>
          <a:p>
            <a:pPr indent="-305435" marL="305435"/>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Algorithm &amp; Deployment</a:t>
            </a:r>
            <a:endParaRPr dirty="0" lang="en-US"/>
          </a:p>
        </p:txBody>
      </p:sp>
      <p:sp>
        <p:nvSpPr>
          <p:cNvPr id="1048604" name="Rectangle 1"/>
          <p:cNvSpPr>
            <a:spLocks noChangeArrowheads="1"/>
          </p:cNvSpPr>
          <p:nvPr/>
        </p:nvSpPr>
        <p:spPr bwMode="auto">
          <a:xfrm>
            <a:off x="429768" y="1287510"/>
            <a:ext cx="11365992" cy="4813276"/>
          </a:xfrm>
          <a:prstGeom prst="rect"/>
          <a:solidFill>
            <a:srgbClr val="F7F7F7"/>
          </a:solidFill>
          <a:ln>
            <a:noFill/>
          </a:ln>
          <a:effectLst/>
        </p:spPr>
        <p:txBody>
          <a:bodyPr anchor="ctr" anchorCtr="0" bIns="0" compatLnSpc="1" lIns="0" numCol="1" rIns="0" tIns="76176"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400" i="0" kumimoji="0" lang="en-US" normalizeH="0" strike="noStrike" u="none">
                <a:ln>
                  <a:noFill/>
                </a:ln>
                <a:solidFill>
                  <a:srgbClr val="111111"/>
                </a:solidFill>
                <a:effectLst/>
                <a:latin typeface="-apple-system"/>
              </a:rPr>
              <a:t>Creating and deploying a keylogger involves several steps, which can be outlined in a high-level algorithm. Here’s a simplified version:</a:t>
            </a:r>
            <a:endParaRPr altLang="en-US" baseline="0" b="0" cap="none" dirty="0" sz="9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1" cap="none" dirty="0" sz="1400" i="0" kumimoji="0" lang="en-US" normalizeH="0" strike="noStrike" u="none">
                <a:ln>
                  <a:noFill/>
                </a:ln>
                <a:solidFill>
                  <a:srgbClr val="111111"/>
                </a:solidFill>
                <a:effectLst/>
                <a:latin typeface="-apple-system"/>
              </a:rPr>
              <a:t>Initialization</a:t>
            </a:r>
            <a:r>
              <a:rPr altLang="en-US" baseline="0" b="0" cap="none" dirty="0" sz="1400" i="0" kumimoji="0" lang="en-US" normalizeH="0" strike="noStrike" u="none">
                <a:ln>
                  <a:noFill/>
                </a:ln>
                <a:solidFill>
                  <a:srgbClr val="111111"/>
                </a:solidFill>
                <a:effectLst/>
                <a:latin typeface="-apple-system"/>
              </a:rPr>
              <a:t>:</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Set up the environment by installing necessary Python libraries like </a:t>
            </a:r>
            <a:r>
              <a:rPr altLang="en-US" baseline="0" b="0" cap="none" dirty="0" sz="1050" i="0" kumimoji="0" lang="en-US" normalizeH="0" strike="noStrike" u="none">
                <a:ln>
                  <a:noFill/>
                </a:ln>
                <a:solidFill>
                  <a:srgbClr val="111111"/>
                </a:solidFill>
                <a:effectLst/>
                <a:latin typeface="Arial Unicode MS"/>
              </a:rPr>
              <a:t>pynput</a:t>
            </a:r>
            <a:r>
              <a:rPr altLang="en-US" baseline="0" b="0" cap="none" dirty="0" sz="1400" i="0" kumimoji="0" lang="en-US" normalizeH="0" strike="noStrike" u="none">
                <a:ln>
                  <a:noFill/>
                </a:ln>
                <a:solidFill>
                  <a:srgbClr val="111111"/>
                </a:solidFill>
                <a:effectLst/>
                <a:latin typeface="-apple-system"/>
              </a:rPr>
              <a:t> or </a:t>
            </a:r>
            <a:r>
              <a:rPr altLang="en-US" baseline="0" b="0" cap="none" dirty="0" sz="1050" i="0" kumimoji="0" lang="en-US" normalizeH="0" strike="noStrike" u="none">
                <a:ln>
                  <a:noFill/>
                </a:ln>
                <a:solidFill>
                  <a:srgbClr val="111111"/>
                </a:solidFill>
                <a:effectLst/>
                <a:latin typeface="Arial Unicode MS"/>
              </a:rPr>
              <a:t>keyboard</a:t>
            </a:r>
            <a:r>
              <a:rPr altLang="en-US" baseline="0" b="0" cap="none" dirty="0" sz="1400" i="0" kumimoji="0" lang="en-US" normalizeH="0" strike="noStrike" u="none">
                <a:ln>
                  <a:noFill/>
                </a:ln>
                <a:solidFill>
                  <a:srgbClr val="111111"/>
                </a:solidFill>
                <a:effectLst/>
                <a:latin typeface="-apple-system"/>
              </a:rPr>
              <a:t>.</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Configure the logging parameters, such as the file to store keystrokes.</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1" cap="none" dirty="0" sz="1400" i="0" kumimoji="0" lang="en-US" normalizeH="0" strike="noStrike" u="none">
                <a:ln>
                  <a:noFill/>
                </a:ln>
                <a:solidFill>
                  <a:srgbClr val="111111"/>
                </a:solidFill>
                <a:effectLst/>
                <a:latin typeface="-apple-system"/>
              </a:rPr>
              <a:t>Keystroke Capture</a:t>
            </a:r>
            <a:r>
              <a:rPr altLang="en-US" baseline="0" b="0" cap="none" dirty="0" sz="1400" i="0" kumimoji="0" lang="en-US" normalizeH="0" strike="noStrike" u="none">
                <a:ln>
                  <a:noFill/>
                </a:ln>
                <a:solidFill>
                  <a:srgbClr val="111111"/>
                </a:solidFill>
                <a:effectLst/>
                <a:latin typeface="-apple-system"/>
              </a:rPr>
              <a:t>:</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Use a keyboard listener from the library to monitor and capture keystrokes.</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Ensure the listener runs in the background and starts with the system (if required).</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1400" i="0" kumimoji="0" lang="en-US" normalizeH="0" strike="noStrike" u="none">
                <a:ln>
                  <a:noFill/>
                </a:ln>
                <a:solidFill>
                  <a:srgbClr val="111111"/>
                </a:solidFill>
                <a:effectLst/>
                <a:latin typeface="-apple-system"/>
              </a:rPr>
              <a:t>Data Handling</a:t>
            </a:r>
            <a:r>
              <a:rPr altLang="en-US" baseline="0" b="0" cap="none" dirty="0" sz="1400" i="0" kumimoji="0" lang="en-US" normalizeH="0" strike="noStrike" u="none">
                <a:ln>
                  <a:noFill/>
                </a:ln>
                <a:solidFill>
                  <a:srgbClr val="111111"/>
                </a:solidFill>
                <a:effectLst/>
                <a:latin typeface="-apple-system"/>
              </a:rPr>
              <a:t>:</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Process the captured keystrokes to format them for readability.</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Implement error handling to manage potential exceptions.</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1" cap="none" dirty="0" sz="1400" i="0" kumimoji="0" lang="en-US" normalizeH="0" strike="noStrike" u="none">
                <a:ln>
                  <a:noFill/>
                </a:ln>
                <a:solidFill>
                  <a:srgbClr val="111111"/>
                </a:solidFill>
                <a:effectLst/>
                <a:latin typeface="-apple-system"/>
              </a:rPr>
              <a:t>Log Management</a:t>
            </a:r>
            <a:r>
              <a:rPr altLang="en-US" baseline="0" b="0" cap="none" dirty="0" sz="1400" i="0" kumimoji="0" lang="en-US" normalizeH="0" strike="noStrike" u="none">
                <a:ln>
                  <a:noFill/>
                </a:ln>
                <a:solidFill>
                  <a:srgbClr val="111111"/>
                </a:solidFill>
                <a:effectLst/>
                <a:latin typeface="-apple-system"/>
              </a:rPr>
              <a:t>:</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Determine how often to write the captured keystrokes to the log file.</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Encrypt the log file to protect the data.</a:t>
            </a: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1" cap="none" dirty="0" sz="1400" i="0" kumimoji="0" lang="en-US" normalizeH="0" strike="noStrike" u="none">
                <a:ln>
                  <a:noFill/>
                </a:ln>
                <a:solidFill>
                  <a:srgbClr val="111111"/>
                </a:solidFill>
                <a:effectLst/>
                <a:latin typeface="-apple-system"/>
              </a:rPr>
              <a:t>Transmission (Optional)</a:t>
            </a:r>
            <a:r>
              <a:rPr altLang="en-US" baseline="0" b="0" cap="none" dirty="0" sz="1400" i="0" kumimoji="0" lang="en-US" normalizeH="0" strike="noStrike" u="none">
                <a:ln>
                  <a:noFill/>
                </a:ln>
                <a:solidFill>
                  <a:srgbClr val="111111"/>
                </a:solidFill>
                <a:effectLst/>
                <a:latin typeface="-apple-system"/>
              </a:rPr>
              <a:t>:</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If the keylogger needs to send data remotely, set up an SMTP server or another transmission protocol.</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Securely transmit the log file at regular intervals.</a:t>
            </a:r>
          </a:p>
          <a:p>
            <a:pPr algn="l" defTabSz="914400" eaLnBrk="0" fontAlgn="base" hangingPunct="0" indent="0" latinLnBrk="0" lvl="0" marL="0" marR="0" rtl="0">
              <a:lnSpc>
                <a:spcPct val="100000"/>
              </a:lnSpc>
              <a:spcBef>
                <a:spcPct val="0"/>
              </a:spcBef>
              <a:spcAft>
                <a:spcPct val="0"/>
              </a:spcAft>
              <a:buClrTx/>
              <a:buSzTx/>
              <a:buFontTx/>
              <a:buAutoNum type="arabicPeriod" startAt="6"/>
            </a:pPr>
            <a:r>
              <a:rPr altLang="en-US" baseline="0" b="1" cap="none" dirty="0" sz="1400" i="0" kumimoji="0" lang="en-US" normalizeH="0" strike="noStrike" u="none">
                <a:ln>
                  <a:noFill/>
                </a:ln>
                <a:solidFill>
                  <a:srgbClr val="111111"/>
                </a:solidFill>
                <a:effectLst/>
                <a:latin typeface="-apple-system"/>
              </a:rPr>
              <a:t>Detection Prevention</a:t>
            </a:r>
            <a:r>
              <a:rPr altLang="en-US" baseline="0" b="0" cap="none" dirty="0" sz="1400" i="0" kumimoji="0" lang="en-US" normalizeH="0" strike="noStrike" u="none">
                <a:ln>
                  <a:noFill/>
                </a:ln>
                <a:solidFill>
                  <a:srgbClr val="111111"/>
                </a:solidFill>
                <a:effectLst/>
                <a:latin typeface="-apple-system"/>
              </a:rPr>
              <a:t>:</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Implement methods to avoid detection by antivirus software.</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Regularly update the keylogger to adapt to new security measures.</a:t>
            </a:r>
          </a:p>
          <a:p>
            <a:pPr algn="l" defTabSz="914400" eaLnBrk="0" fontAlgn="base" hangingPunct="0" indent="0" latinLnBrk="0" lvl="0" marL="0" marR="0" rtl="0">
              <a:lnSpc>
                <a:spcPct val="100000"/>
              </a:lnSpc>
              <a:spcBef>
                <a:spcPct val="0"/>
              </a:spcBef>
              <a:spcAft>
                <a:spcPct val="0"/>
              </a:spcAft>
              <a:buClrTx/>
              <a:buSzTx/>
              <a:buFontTx/>
              <a:buAutoNum type="arabicPeriod" startAt="7"/>
            </a:pPr>
            <a:r>
              <a:rPr altLang="en-US" baseline="0" b="1" cap="none" dirty="0" sz="1400" i="0" kumimoji="0" lang="en-US" normalizeH="0" strike="noStrike" u="none">
                <a:ln>
                  <a:noFill/>
                </a:ln>
                <a:solidFill>
                  <a:srgbClr val="111111"/>
                </a:solidFill>
                <a:effectLst/>
                <a:latin typeface="-apple-system"/>
              </a:rPr>
              <a:t>Deployment</a:t>
            </a:r>
            <a:r>
              <a:rPr altLang="en-US" baseline="0" b="0" cap="none" dirty="0" sz="1400" i="0" kumimoji="0" lang="en-US" normalizeH="0" strike="noStrike" u="none">
                <a:ln>
                  <a:noFill/>
                </a:ln>
                <a:solidFill>
                  <a:srgbClr val="111111"/>
                </a:solidFill>
                <a:effectLst/>
                <a:latin typeface="-apple-system"/>
              </a:rPr>
              <a:t>:</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Package the keylogger as an executable for the target system.</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0" cap="none" dirty="0" sz="1400" i="0" kumimoji="0" lang="en-US" normalizeH="0" strike="noStrike" u="none">
                <a:ln>
                  <a:noFill/>
                </a:ln>
                <a:solidFill>
                  <a:srgbClr val="111111"/>
                </a:solidFill>
                <a:effectLst/>
                <a:latin typeface="-apple-system"/>
              </a:rPr>
              <a:t>Deploy the keylogger to the desired system, ensuring it runs on startup.</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Rectangle 1"/>
          <p:cNvSpPr>
            <a:spLocks noChangeArrowheads="1"/>
          </p:cNvSpPr>
          <p:nvPr/>
        </p:nvSpPr>
        <p:spPr bwMode="auto">
          <a:xfrm>
            <a:off x="674914" y="2461022"/>
            <a:ext cx="10842172" cy="15138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2400" i="0" kumimoji="0" lang="en-US" normalizeH="0" strike="noStrike" u="none">
                <a:ln>
                  <a:noFill/>
                </a:ln>
                <a:solidFill>
                  <a:schemeClr val="tx1"/>
                </a:solidFill>
                <a:effectLst/>
                <a:latin typeface="Arial" panose="020B0604020202020204" pitchFamily="34" charset="0"/>
              </a:rPr>
              <a:t>Creating a Python keylogger involves setting up the environment, capturing keystrokes, managing logs, and optionally transmitting data. The keylogger must run in the background, avoid detection, and be regularly maintained. Deployment includes packaging and ensuring it starts with the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Rectangle 1"/>
          <p:cNvSpPr>
            <a:spLocks noChangeArrowheads="1"/>
          </p:cNvSpPr>
          <p:nvPr/>
        </p:nvSpPr>
        <p:spPr bwMode="auto">
          <a:xfrm>
            <a:off x="581192" y="2138679"/>
            <a:ext cx="11029616" cy="25806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2400" i="0" kumimoji="0" lang="en-US" normalizeH="0" strike="noStrike" u="none">
                <a:ln>
                  <a:noFill/>
                </a:ln>
                <a:solidFill>
                  <a:schemeClr val="tx1"/>
                </a:solidFill>
                <a:effectLst/>
                <a:latin typeface="Arial" panose="020B0604020202020204" pitchFamily="34" charset="0"/>
              </a:rPr>
              <a:t>In conclusion, the development and deployment of a Python keylogger require careful consideration of ethical and legal implications. While the technical process involves capturing keystrokes, managing logs, and potentially transmitting data, it’s crucial to use such tools responsibly and with explicit permission. The primary takeaway is that keyloggers should be used for legitimate purposes like system monitoring with consent, and never for malicious activities. Always prioritize privacy, security, and compliance with laws.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10" name="Rectangle 1"/>
          <p:cNvSpPr>
            <a:spLocks noChangeArrowheads="1"/>
          </p:cNvSpPr>
          <p:nvPr/>
        </p:nvSpPr>
        <p:spPr bwMode="auto">
          <a:xfrm>
            <a:off x="535670" y="2305616"/>
            <a:ext cx="10411832" cy="224676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2000" i="0" kumimoji="0" lang="en-US" normalizeH="0" strike="noStrike" u="none">
                <a:ln>
                  <a:noFill/>
                </a:ln>
                <a:solidFill>
                  <a:schemeClr val="tx1"/>
                </a:solidFill>
                <a:effectLst/>
                <a:latin typeface="Arial" panose="020B0604020202020204" pitchFamily="34" charset="0"/>
              </a:rPr>
              <a:t>The future scope of keyloggers encompasses both their potential for legitimate use and the ongoing challenge of mitigating their misuse. Legitimate applications may include enhanced user behavior analytics, improved parental controls, and more sophisticated monitoring in corporate environments. On the security front, the focus will be on developing more advanced detection and prevention techniques to combat keylogging malware. This includes leveraging artificial intelligence and machine learning to identify and neutralize threats more effectively.</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Arun Jeev</cp:lastModifiedBy>
  <dcterms:created xsi:type="dcterms:W3CDTF">2021-05-25T18:50:10Z</dcterms:created>
  <dcterms:modified xsi:type="dcterms:W3CDTF">2024-04-26T04:33:37Z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d45aa57a382249a88aa48cc93c04cf20</vt:lpwstr>
  </property>
</Properties>
</file>