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0EDA2C-68F9-4B4C-9AC0-71A80AD33EA3}" type="datetimeFigureOut">
              <a:rPr lang="es-CO" smtClean="0"/>
              <a:t>03/06/2021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BD6B8E-71F5-403F-BB62-E027BDB58B4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EDA2C-68F9-4B4C-9AC0-71A80AD33EA3}" type="datetimeFigureOut">
              <a:rPr lang="es-CO" smtClean="0"/>
              <a:t>03/06/2021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D6B8E-71F5-403F-BB62-E027BDB58B4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EDA2C-68F9-4B4C-9AC0-71A80AD33EA3}" type="datetimeFigureOut">
              <a:rPr lang="es-CO" smtClean="0"/>
              <a:t>03/06/2021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D6B8E-71F5-403F-BB62-E027BDB58B4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EDA2C-68F9-4B4C-9AC0-71A80AD33EA3}" type="datetimeFigureOut">
              <a:rPr lang="es-CO" smtClean="0"/>
              <a:t>03/06/2021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D6B8E-71F5-403F-BB62-E027BDB58B49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EDA2C-68F9-4B4C-9AC0-71A80AD33EA3}" type="datetimeFigureOut">
              <a:rPr lang="es-CO" smtClean="0"/>
              <a:t>03/06/2021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D6B8E-71F5-403F-BB62-E027BDB58B49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EDA2C-68F9-4B4C-9AC0-71A80AD33EA3}" type="datetimeFigureOut">
              <a:rPr lang="es-CO" smtClean="0"/>
              <a:t>03/06/2021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D6B8E-71F5-403F-BB62-E027BDB58B49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EDA2C-68F9-4B4C-9AC0-71A80AD33EA3}" type="datetimeFigureOut">
              <a:rPr lang="es-CO" smtClean="0"/>
              <a:t>03/06/2021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D6B8E-71F5-403F-BB62-E027BDB58B49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EDA2C-68F9-4B4C-9AC0-71A80AD33EA3}" type="datetimeFigureOut">
              <a:rPr lang="es-CO" smtClean="0"/>
              <a:t>03/06/2021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D6B8E-71F5-403F-BB62-E027BDB58B49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EDA2C-68F9-4B4C-9AC0-71A80AD33EA3}" type="datetimeFigureOut">
              <a:rPr lang="es-CO" smtClean="0"/>
              <a:t>03/06/2021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D6B8E-71F5-403F-BB62-E027BDB58B4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E0EDA2C-68F9-4B4C-9AC0-71A80AD33EA3}" type="datetimeFigureOut">
              <a:rPr lang="es-CO" smtClean="0"/>
              <a:t>03/06/2021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D6B8E-71F5-403F-BB62-E027BDB58B49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0EDA2C-68F9-4B4C-9AC0-71A80AD33EA3}" type="datetimeFigureOut">
              <a:rPr lang="es-CO" smtClean="0"/>
              <a:t>03/06/2021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BD6B8E-71F5-403F-BB62-E027BDB58B49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E0EDA2C-68F9-4B4C-9AC0-71A80AD33EA3}" type="datetimeFigureOut">
              <a:rPr lang="es-CO" smtClean="0"/>
              <a:t>03/06/2021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ABD6B8E-71F5-403F-BB62-E027BDB58B49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isuly-Castro/Monitoreo_Sistema_Domotico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Monitoreo de un sistema Domótico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15616" y="3212976"/>
            <a:ext cx="6800800" cy="2808312"/>
          </a:xfrm>
        </p:spPr>
        <p:txBody>
          <a:bodyPr/>
          <a:lstStyle/>
          <a:p>
            <a:pPr algn="just"/>
            <a:r>
              <a:rPr lang="es-CO" sz="2400" dirty="0" smtClean="0">
                <a:solidFill>
                  <a:schemeClr val="tx1"/>
                </a:solidFill>
              </a:rPr>
              <a:t>Asignatura: Internet de las Cosas (IoT)</a:t>
            </a:r>
          </a:p>
          <a:p>
            <a:pPr algn="just"/>
            <a:r>
              <a:rPr lang="es-CO" sz="2400" dirty="0" smtClean="0">
                <a:solidFill>
                  <a:schemeClr val="tx1"/>
                </a:solidFill>
              </a:rPr>
              <a:t>Estudiantes:</a:t>
            </a:r>
          </a:p>
          <a:p>
            <a:pPr algn="just"/>
            <a:r>
              <a:rPr lang="es-CO" sz="2400" dirty="0" smtClean="0">
                <a:solidFill>
                  <a:schemeClr val="tx1"/>
                </a:solidFill>
              </a:rPr>
              <a:t>Álvaro Martínez Forero</a:t>
            </a:r>
          </a:p>
          <a:p>
            <a:pPr algn="just"/>
            <a:r>
              <a:rPr lang="es-CO" sz="2400" dirty="0" smtClean="0">
                <a:solidFill>
                  <a:schemeClr val="tx1"/>
                </a:solidFill>
              </a:rPr>
              <a:t>Edward Fabián Hernández</a:t>
            </a:r>
          </a:p>
          <a:p>
            <a:pPr algn="just"/>
            <a:r>
              <a:rPr lang="es-CO" sz="2400" dirty="0" smtClean="0">
                <a:solidFill>
                  <a:schemeClr val="tx1"/>
                </a:solidFill>
              </a:rPr>
              <a:t>Faisuly Castro Castro</a:t>
            </a:r>
          </a:p>
          <a:p>
            <a:pPr algn="just"/>
            <a:r>
              <a:rPr lang="es-CO" sz="2400" dirty="0" smtClean="0">
                <a:solidFill>
                  <a:schemeClr val="tx1"/>
                </a:solidFill>
              </a:rPr>
              <a:t>Steven Plazas Acevedo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856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628800"/>
            <a:ext cx="2304256" cy="346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2123728" y="692696"/>
            <a:ext cx="1008110" cy="5112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ESP32</a:t>
            </a:r>
          </a:p>
        </p:txBody>
      </p:sp>
      <p:sp>
        <p:nvSpPr>
          <p:cNvPr id="5" name="4 Flecha derecha"/>
          <p:cNvSpPr/>
          <p:nvPr/>
        </p:nvSpPr>
        <p:spPr>
          <a:xfrm>
            <a:off x="3203846" y="4615856"/>
            <a:ext cx="72008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Flecha derecha"/>
          <p:cNvSpPr/>
          <p:nvPr/>
        </p:nvSpPr>
        <p:spPr>
          <a:xfrm rot="10800000">
            <a:off x="3203849" y="1887203"/>
            <a:ext cx="68407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3964704" y="827786"/>
            <a:ext cx="1903440" cy="245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b="1" dirty="0" smtClean="0"/>
              <a:t>Sensores Digitales: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Temperatura y Humedad (DHT11)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Infrarrojo ( Detector de presencia)</a:t>
            </a:r>
            <a:endParaRPr lang="es-CO" b="1" dirty="0"/>
          </a:p>
        </p:txBody>
      </p:sp>
      <p:sp>
        <p:nvSpPr>
          <p:cNvPr id="9" name="8 Rectángulo"/>
          <p:cNvSpPr/>
          <p:nvPr/>
        </p:nvSpPr>
        <p:spPr>
          <a:xfrm>
            <a:off x="3995936" y="4183808"/>
            <a:ext cx="187220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b="1" dirty="0" smtClean="0"/>
              <a:t>Actuadores: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Ventilador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Motor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Led</a:t>
            </a:r>
            <a:endParaRPr lang="es-CO" b="1" dirty="0"/>
          </a:p>
        </p:txBody>
      </p:sp>
      <p:sp>
        <p:nvSpPr>
          <p:cNvPr id="11" name="10 Flecha derecha"/>
          <p:cNvSpPr/>
          <p:nvPr/>
        </p:nvSpPr>
        <p:spPr>
          <a:xfrm>
            <a:off x="5866285" y="3346102"/>
            <a:ext cx="973459" cy="514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 redondeado"/>
          <p:cNvSpPr/>
          <p:nvPr/>
        </p:nvSpPr>
        <p:spPr>
          <a:xfrm>
            <a:off x="35496" y="1749280"/>
            <a:ext cx="1152128" cy="312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Interfaz Web</a:t>
            </a:r>
            <a:endParaRPr lang="es-CO" dirty="0"/>
          </a:p>
        </p:txBody>
      </p:sp>
      <p:sp>
        <p:nvSpPr>
          <p:cNvPr id="12" name="11 Flecha izquierda y derecha"/>
          <p:cNvSpPr/>
          <p:nvPr/>
        </p:nvSpPr>
        <p:spPr>
          <a:xfrm>
            <a:off x="1209350" y="3068960"/>
            <a:ext cx="842370" cy="4875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738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UARIO\Pictures\14136538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6" y="908720"/>
            <a:ext cx="7854708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4283968" y="908720"/>
            <a:ext cx="165618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644646" y="2060848"/>
            <a:ext cx="183912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1187624" y="5805264"/>
            <a:ext cx="26642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CuadroTexto"/>
          <p:cNvSpPr txBox="1"/>
          <p:nvPr/>
        </p:nvSpPr>
        <p:spPr>
          <a:xfrm>
            <a:off x="2336834" y="6011996"/>
            <a:ext cx="259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Control de acceso</a:t>
            </a:r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4278766" y="134921"/>
            <a:ext cx="2453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Monitoreo y control de Temperatura y Humedad</a:t>
            </a:r>
            <a:endParaRPr lang="es-CO" dirty="0"/>
          </a:p>
        </p:txBody>
      </p:sp>
      <p:sp>
        <p:nvSpPr>
          <p:cNvPr id="9" name="8 CuadroTexto"/>
          <p:cNvSpPr txBox="1"/>
          <p:nvPr/>
        </p:nvSpPr>
        <p:spPr>
          <a:xfrm>
            <a:off x="535175" y="735086"/>
            <a:ext cx="155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Sistema de ventilación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7046559" y="4860700"/>
            <a:ext cx="166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Detector de presencia</a:t>
            </a:r>
            <a:endParaRPr lang="es-CO" dirty="0"/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1310720" y="1484784"/>
            <a:ext cx="1389072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4716016" y="1058252"/>
            <a:ext cx="216024" cy="7865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3131840" y="4797152"/>
            <a:ext cx="720080" cy="11653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7289330" y="1058252"/>
            <a:ext cx="174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Iluminación</a:t>
            </a:r>
            <a:endParaRPr lang="es-CO" dirty="0"/>
          </a:p>
        </p:txBody>
      </p:sp>
      <p:cxnSp>
        <p:nvCxnSpPr>
          <p:cNvPr id="19" name="18 Conector recto de flecha"/>
          <p:cNvCxnSpPr/>
          <p:nvPr/>
        </p:nvCxnSpPr>
        <p:spPr>
          <a:xfrm flipH="1">
            <a:off x="6732240" y="1484784"/>
            <a:ext cx="1008112" cy="13681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V="1">
            <a:off x="7740352" y="3378258"/>
            <a:ext cx="275077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69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4729" y="1124744"/>
            <a:ext cx="8784976" cy="4637112"/>
          </a:xfrm>
        </p:spPr>
        <p:txBody>
          <a:bodyPr/>
          <a:lstStyle/>
          <a:p>
            <a:r>
              <a:rPr lang="es-CO" dirty="0" smtClean="0"/>
              <a:t>Links: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sz="2400" dirty="0" smtClean="0"/>
              <a:t>Repositorio:</a:t>
            </a:r>
          </a:p>
          <a:p>
            <a:pPr marL="0" indent="0">
              <a:buNone/>
            </a:pPr>
            <a:r>
              <a:rPr lang="es-CO" sz="2000" dirty="0" smtClean="0">
                <a:hlinkClick r:id="rId2"/>
              </a:rPr>
              <a:t>https://</a:t>
            </a:r>
            <a:r>
              <a:rPr lang="es-CO" sz="2000" dirty="0" smtClean="0">
                <a:hlinkClick r:id="rId2"/>
              </a:rPr>
              <a:t>github.com/Faisuly-Castro/Monitoreo_Sistema_Domotico.git</a:t>
            </a:r>
            <a:endParaRPr lang="es-CO" sz="2000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r>
              <a:rPr lang="es-CO" sz="2000" dirty="0" err="1" smtClean="0"/>
              <a:t>Broker</a:t>
            </a:r>
            <a:r>
              <a:rPr lang="es-CO" sz="2000" dirty="0" smtClean="0"/>
              <a:t> MQTT</a:t>
            </a:r>
            <a:endParaRPr lang="es-CO" sz="2000" dirty="0"/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r>
              <a:rPr lang="es-CO" sz="2000" dirty="0" smtClean="0"/>
              <a:t>Nombre:VXNTvddOvbLCxJY	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dirty="0" smtClean="0"/>
              <a:t>Password:dWgbvXKxya1u7QI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dirty="0" smtClean="0"/>
              <a:t>Tópico:uLFhFavTZ04LDCv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423750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</TotalTime>
  <Words>79</Words>
  <Application>Microsoft Office PowerPoint</Application>
  <PresentationFormat>Presentación en pantalla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Monitoreo de un sistema Domótico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Monitoreo de un sistema Domótico</dc:title>
  <dc:creator>USUARIO</dc:creator>
  <cp:lastModifiedBy>USUARIO</cp:lastModifiedBy>
  <cp:revision>12</cp:revision>
  <dcterms:created xsi:type="dcterms:W3CDTF">2021-06-03T19:00:43Z</dcterms:created>
  <dcterms:modified xsi:type="dcterms:W3CDTF">2021-06-03T23:04:56Z</dcterms:modified>
</cp:coreProperties>
</file>