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8e927bfe-4165-44c9-a016-53c0c3b86ef9}">
  <we:reference id="WA200003233" version="2.0.0.3" store="en-US" storeType="OMEX"/>
  <we:alternateReferences/>
  <we:properties>
    <we:property name="Microsoft.Office.CampaignId" value="&quot;none&quot;"/>
    <we:property name="reportUrl" value="&quot;/links/n8niVV1glR?ctid=0765532a-06c1-4f0f-9f39-394689f5f8fe&amp;pbi_source=linkShare&amp;fromEntryPoint=share&quot;"/>
    <we:property name="reportState" value="&quot;CONNECTED&quot;"/>
    <we:property name="artifactViewState" value="&quot;live&quot;"/>
    <we:property name="reportEmbeddedTime" value="&quot;2025-07-23T08:22:52.762Z&quot;"/>
    <we:property name="creatorSessionId" value="&quot;9fe9d1db-04b6-4d92-a337-b9b9303b9485&quot;"/>
    <we:property name="creatorUserId" value="&quot;10032004BE15557E&quot;"/>
    <we:property name="creatorTenantId" value="&quot;0765532a-06c1-4f0f-9f39-394689f5f8fe&quot;"/>
    <we:property name="pageDisplayName" value="&quot;Page 1&quot;"/>
    <we:property name="reportName" value="&quot;Bike Sales Dashboard&quot;"/>
    <we:property name="isVisualContainerHeaderHidden" value="false"/>
    <we:property name="isFiltersActionButtonVisible" value="true"/>
    <we:property name="initialStateBookmark" value="&quot;H4sIAAAAAAAAA+1ZW0/jRhT+K8gv+xKQ7xfegKVqBSx0g6iqahWduTh41/G4Y5uSovz3npmxkxAgBrRsCQsPwZlzfOY737mNnRuLZVWZw/QTTLi1a+0L8W0C8tuWYw2sol07PT062ft8NPq0d3KIy6KsM1FU1u6NVYMc8/oiqxrIlQVc/OvLwII8P4Ox+pZCXvGBVXJZiQLy7F9ulFFUy4bPBha/LnMhQZkc1lBzZfYK1fE77u3seLgj0Dq74kNOa7PK7dCLfQrExX8Jpb7jBahWGQWN7F4VZVpvfyCKGrICt9G6MfVJ6qdRQBJKnNDzPKLW0yyvWxUyPbwuJXqHPk9Lxcoeu4KCcmZpFySvDOIb64RD1Ujtx+EtwVA0kvLPPNWios7qKdpp1atRDSTn1gwpOZMCCdPSc1FDvjWEHMlUokvxz4HkSBOzdu3ZF1ypsmKct6wuHDw3IClIBVCQr0iNcgRvEJJxuT/VvnzMZEeqO1iB+4J+IHAUA0vsiAf4SaPYtonthew10T7STL0B3heOGOJtEocQsMDx7SACmwEJ6Sshfu9qPDpVaEcXkDd8o7m/64uhP42dmNqEJW5IXCcGJ2D28+n/NeMSJL2cHvMrnt9FPpffFXVYL0BmpgFrLx/r/VJ5tNNjbsi6RYRWHDHV3JXyEiLrIy5uLRaUuPXD+pODvCf+gzklB7g0FjKjmAQ/DSsnOLku19KyEYMpx+F7cAmyXq1UM+pxo69Lw7yNtKnfNxvaLuHfsItd9mIfVHOIuokfp4yGCQsDzojN+s9d56L8hFCMjlK56A6L2M1/kWKilVvwVUP+bjgmzmqjH3YCvP69u1hniSoTHUu07TyY+wPLZLSuwFZ3sqy7UkYLfTwnD3mOWa63ORB5Myl6wtTFEtGslGOLaDrSZ/ZF9NKM58xSe51+1xE4RzLpO+kNVMSs3UBH3PjuLnHVzyta+OOSK0SapoJldYvotxW+qhdgUjugI/egiXmSzWZ6xK/23UcBuo+DHmQbPgIIyHsnwKt4PnnMIHqpuJrmSCFwOPOBE7AJD/HMyIPX2hzL5SIupWCNiub/0xrLVXpbPBvXGftIfdm+2EPjD2+LcwLWw3rviZvUEx8ZVNMQWRITmsYQJ47j8NCJYtbfENc9Iz4Na1ULebd369WHkq833FWeUezTy8G2JlyOdQDxbA3aldJspyaHkgumxVx7emMdZ+i9sW1eM+xaH/ahyuiHrvAeeqrS6k/oDU+hwoQs8X0OgesGDAI7CGw/gv43Hd8vZLRBTJPueWZ54ir5zxOvPh5MsKLIJj4L7dAmxPNdOwYv7g3W+2up99dS615LbU5JvdnQtAnbHsCgqLpf2ozfUuT6quMCx3yu7jRSfYJDwFrDAN1ZwNiZA925DWBHb4qmsgpbVQ5lpdJB/eKHS4xrz4/49DnN7FhgYand9PFzxFySxMDd7SB1/G0/9f3tGHy+HSURt1nkuWkar7a9jhEF7ywrig6bKuLnOmwK4AGPb++CSlKIWnnVcdHlYdHkeZuvLmFe6MRu4DLqhIwkrvNDZ+ezX0NsTsm/7AN8YDObkdgDO6KuS6IkTkAZXMtNza9rIq5vn//13/10iaauSqD8DAp+D2264BlnPdTpX+ktvQmiydrHujU3qDyeEz2b/QcXr0HyRiAAAA==&quot;"/>
    <we:property name="bookmark" value="&quot;H4sIAAAAAAAAA+1ZW1PbRhT+K4xe8mIY3S+8BZJOOyUJrRk6nU7Gc/Yio2StVVcyxWX833t2V7KNMRYwIcUEHoy85/jsd75zW0nXDivqSsDsI0y4c+gcSfl1AurrnucMnNKuhUkShhmLmJv4KYk9P4lClMqqKWRZO4fXTgNqzJvzop6C0IZw8a/PAweEOIWx/paDqPnAqbiqZQmi+JdbZRQ1asrnA4dfVUIq0CaHDTRcm71EdfyOELyDAHcE2hSXfMhpY1e5GwdpSIH4+C+jNPSCCNVqq2CQbVTRps32x7JsoChxG6Ob0pDkYZ5EJKPEi4MgIHo9L0TTqpDZ+6tKoXfo86zS5Lxll1BSzhzjguK1RXztfOBQT5Xx4/0NwVBOFeW/89yIyqZoZminVa9HDRDBnTlScqokEmakZ7IBsTcEgWRq0YX851hxpIk5h+78M67URTkWLatLB88sSApKA5TkC1KjHcEfSMW4OpoZX94VqiPVH6zBfUI/EDiKgWVuwiP8pEnqusQNYvacaB8Zpl4A70tHLPEuSWOIWOSFbpSAy4DE9JkQ//ZyPPqk0Y7OQUz5TnN/2xdLf556KXUJy/yY+F4KHjbYx9P/c8EVKHoxO+GXXNxGvpDfFnVYz0EVtgEbL+/r/Up5tENkYci5QYRRHDHd3LXyCiLnHS7uLRe0uPXD+ZOD2hD/wYKSY1waS1VQTIIfhpUPOLkuttKyE4NJ4PA9vgDVrFeqHfW40ZeVYd5G2tbviw1tl/Av2MUue7EP6jlE/SxMc0bjjMURZ8Rl/eeuM1l9RChWR6ucd4dF7OY/KTkxyi34ekr+nnJMnPVGP+wEeP1bd7HNEtUmOpZo23kw9weOzWhTga3uZFV3rYyW+nhOHnKBWW62OZZiOil7wtTFEtGslWOLaDYyR/dl9PKCC+bovT590xG4QDLpO+kNdMScw8hE3Prur3DVzyta+OOCa0SGppIVTYvolzW+6idg0jhgIneniUWSzedmxK/33XsB2sRBD7IdHwEE1MYJ8CzuT+4ziJ4qrrY5Uog8zkLgBFzCYzwz8ui5NsdqtYgrJdlUR/P/aY3VOr0tnp3rjH2kPm1f7KHxu7fFBQHbYb32xF3qifcMqm2ILEsJzVNIM8/zeOwlKetviNvuER+GtW6kut27zepdydcb7loUFPv0arCdCVdjE0A8W4NxpbLb6cmh5ZIZMTeeXjsnBXpvbdvHDIfOmyOoC/qmK7y77qqM+gN6w0OosCHLwpBD5PsRg8iNIjdMoP9Jx7cLGZ0ipkl3P7M6cbX8x4lXHw82WEnikpDFbuwSEoS+m0KQ9gbr9bHU62OpbY+ldqekXmxo2oRtD2BQ1t2bNuu3ksJcdVzgmBf6l1ZqTnAI2GhYoAdLGAcLoAc3ARyYTdFUUWOrElDVOh30Gz9cYtx4/iufPaaZnUgsLL2bOX6OmE+yFLi/H+VeuB/mYbifQsj3kyzhLksCP8/T9bbXMaLhnRZl2WHTRfxYh20B3OHxzV1QSUnZaK86Lro8LKdCtPnqExbEXupHPqNezEjme991dj76McTulPzT3sBHLnMZSQNwE+r7JMnSDLTBrdw0/Koh8urm+d/8baZLTpu6AspPoeQbaDMFzzjroc68pV8QN5//BxomIeMdIAAA&quot;"/>
    <we:property name="datasetId" value="&quot;3bd9584d-f506-4739-8cb2-fb86e9790eb7&quot;"/>
    <we:property name="embedUrl" value="&quot;/reportEmbed?reportId=acc74117-48df-44bc-bdd1-64488340756d&amp;config=eyJjbHVzdGVyVXJsIjoiaHR0cHM6Ly9XQUJJLU5PUlRILUVVUk9QRS1yZWRpcmVjdC5hbmFseXNpcy53aW5kb3dzLm5ldCIsImVtYmVkRmVhdHVyZXMiOnsidXNhZ2VNZXRyaWNzVk5leHQiOnRydWV9fQ%3D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Faith Kinyua</cp:lastModifiedBy>
  <cp:revision>3</cp:revision>
  <dcterms:created xsi:type="dcterms:W3CDTF">2018-06-07T21:39:02Z</dcterms:created>
  <dcterms:modified xsi:type="dcterms:W3CDTF">2025-07-23T08:29:27Z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