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5"/>
  </p:notesMasterIdLst>
  <p:handoutMasterIdLst>
    <p:handoutMasterId r:id="rId26"/>
  </p:handoutMasterIdLst>
  <p:sldIdLst>
    <p:sldId id="259" r:id="rId4"/>
    <p:sldId id="299" r:id="rId5"/>
    <p:sldId id="488" r:id="rId6"/>
    <p:sldId id="277" r:id="rId7"/>
    <p:sldId id="276" r:id="rId8"/>
    <p:sldId id="482" r:id="rId9"/>
    <p:sldId id="483" r:id="rId10"/>
    <p:sldId id="283" r:id="rId11"/>
    <p:sldId id="284" r:id="rId12"/>
    <p:sldId id="484" r:id="rId13"/>
    <p:sldId id="287" r:id="rId14"/>
    <p:sldId id="485" r:id="rId15"/>
    <p:sldId id="289" r:id="rId16"/>
    <p:sldId id="486" r:id="rId17"/>
    <p:sldId id="291" r:id="rId18"/>
    <p:sldId id="487" r:id="rId19"/>
    <p:sldId id="293" r:id="rId20"/>
    <p:sldId id="294" r:id="rId21"/>
    <p:sldId id="262" r:id="rId22"/>
    <p:sldId id="489" r:id="rId23"/>
    <p:sldId id="4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008" userDrawn="1">
          <p15:clr>
            <a:srgbClr val="A4A3A4"/>
          </p15:clr>
        </p15:guide>
        <p15:guide id="4" orient="horz" pos="912" userDrawn="1">
          <p15:clr>
            <a:srgbClr val="A4A3A4"/>
          </p15:clr>
        </p15:guide>
        <p15:guide id="5" pos="408" userDrawn="1">
          <p15:clr>
            <a:srgbClr val="A4A3A4"/>
          </p15:clr>
        </p15:guide>
        <p15:guide id="6" pos="72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144"/>
    <a:srgbClr val="EF7C1B"/>
    <a:srgbClr val="F0CB05"/>
    <a:srgbClr val="F46107"/>
    <a:srgbClr val="EE01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895" autoAdjust="0"/>
  </p:normalViewPr>
  <p:slideViewPr>
    <p:cSldViewPr snapToGrid="0" showGuides="1">
      <p:cViewPr varScale="1">
        <p:scale>
          <a:sx n="100" d="100"/>
          <a:sy n="100" d="100"/>
        </p:scale>
        <p:origin x="822" y="96"/>
      </p:cViewPr>
      <p:guideLst>
        <p:guide orient="horz" pos="2160"/>
        <p:guide pos="3840"/>
        <p:guide orient="horz" pos="4008"/>
        <p:guide orient="horz" pos="912"/>
        <p:guide pos="408"/>
        <p:guide pos="7272"/>
      </p:guideLst>
    </p:cSldViewPr>
  </p:slideViewPr>
  <p:notesTextViewPr>
    <p:cViewPr>
      <p:scale>
        <a:sx n="1" d="1"/>
        <a:sy n="1" d="1"/>
      </p:scale>
      <p:origin x="0" y="0"/>
    </p:cViewPr>
  </p:notesTextViewPr>
  <p:notesViewPr>
    <p:cSldViewPr snapToGrid="0" showGuides="1">
      <p:cViewPr varScale="1">
        <p:scale>
          <a:sx n="80" d="100"/>
          <a:sy n="80"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[test.xlsx]China plot!PivotTable1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Plot</a:t>
            </a:r>
            <a:r>
              <a:rPr lang="en-US" sz="1400" baseline="0" dirty="0"/>
              <a:t> of China's Life expectancy with respect to its </a:t>
            </a:r>
            <a:r>
              <a:rPr lang="en-US" sz="1400" b="0" i="0" u="none" strike="noStrike" baseline="0" dirty="0">
                <a:effectLst/>
              </a:rPr>
              <a:t>total expenditure </a:t>
            </a:r>
            <a:r>
              <a:rPr lang="en-US" sz="1400" baseline="0" dirty="0"/>
              <a:t> </a:t>
            </a:r>
            <a:endParaRPr lang="en-US" sz="1400" dirty="0"/>
          </a:p>
        </c:rich>
      </c:tx>
      <c:layout>
        <c:manualLayout>
          <c:xMode val="edge"/>
          <c:yMode val="edge"/>
          <c:x val="0.13407865315753764"/>
          <c:y val="5.06631261143423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901369265358605"/>
          <c:y val="0.22988908733186769"/>
          <c:w val="0.70101574803149602"/>
          <c:h val="0.53788908633265287"/>
        </c:manualLayout>
      </c:layout>
      <c:lineChart>
        <c:grouping val="standard"/>
        <c:varyColors val="0"/>
        <c:ser>
          <c:idx val="0"/>
          <c:order val="0"/>
          <c:tx>
            <c:strRef>
              <c:f>'China plot'!$B$3</c:f>
              <c:strCache>
                <c:ptCount val="1"/>
                <c:pt idx="0">
                  <c:v>Total</c:v>
                </c:pt>
              </c:strCache>
            </c:strRef>
          </c:tx>
          <c:spPr>
            <a:ln w="28575" cap="rnd">
              <a:solidFill>
                <a:schemeClr val="accent1"/>
              </a:solidFill>
              <a:round/>
            </a:ln>
            <a:effectLst/>
          </c:spPr>
          <c:marker>
            <c:symbol val="none"/>
          </c:marker>
          <c:cat>
            <c:strRef>
              <c:f>'China plot'!$A$4:$A$20</c:f>
              <c:strCache>
                <c:ptCount val="16"/>
                <c:pt idx="0">
                  <c:v>71.7</c:v>
                </c:pt>
                <c:pt idx="1">
                  <c:v>72.2</c:v>
                </c:pt>
                <c:pt idx="2">
                  <c:v>72.7</c:v>
                </c:pt>
                <c:pt idx="3">
                  <c:v>73.1</c:v>
                </c:pt>
                <c:pt idx="4">
                  <c:v>73.5</c:v>
                </c:pt>
                <c:pt idx="5">
                  <c:v>73.9</c:v>
                </c:pt>
                <c:pt idx="6">
                  <c:v>74.2</c:v>
                </c:pt>
                <c:pt idx="7">
                  <c:v>74.4</c:v>
                </c:pt>
                <c:pt idx="8">
                  <c:v>74.5</c:v>
                </c:pt>
                <c:pt idx="9">
                  <c:v>74.9</c:v>
                </c:pt>
                <c:pt idx="10">
                  <c:v>75</c:v>
                </c:pt>
                <c:pt idx="11">
                  <c:v>75.2</c:v>
                </c:pt>
                <c:pt idx="12">
                  <c:v>75.4</c:v>
                </c:pt>
                <c:pt idx="13">
                  <c:v>75.6</c:v>
                </c:pt>
                <c:pt idx="14">
                  <c:v>75.8</c:v>
                </c:pt>
                <c:pt idx="15">
                  <c:v>76.1</c:v>
                </c:pt>
              </c:strCache>
            </c:strRef>
          </c:cat>
          <c:val>
            <c:numRef>
              <c:f>'China plot'!$B$4:$B$20</c:f>
              <c:numCache>
                <c:formatCode>General</c:formatCode>
                <c:ptCount val="16"/>
                <c:pt idx="0">
                  <c:v>4.5999999999999996</c:v>
                </c:pt>
                <c:pt idx="1">
                  <c:v>4.5599999999999996</c:v>
                </c:pt>
                <c:pt idx="2">
                  <c:v>4.79</c:v>
                </c:pt>
                <c:pt idx="3">
                  <c:v>4.82</c:v>
                </c:pt>
                <c:pt idx="4">
                  <c:v>4.72</c:v>
                </c:pt>
                <c:pt idx="5">
                  <c:v>4.66</c:v>
                </c:pt>
                <c:pt idx="6">
                  <c:v>4.5199999999999996</c:v>
                </c:pt>
                <c:pt idx="7">
                  <c:v>4.32</c:v>
                </c:pt>
                <c:pt idx="8">
                  <c:v>4.59</c:v>
                </c:pt>
                <c:pt idx="9">
                  <c:v>5.8</c:v>
                </c:pt>
                <c:pt idx="10">
                  <c:v>4.8899999999999997</c:v>
                </c:pt>
                <c:pt idx="11">
                  <c:v>5.3</c:v>
                </c:pt>
                <c:pt idx="12">
                  <c:v>5.26</c:v>
                </c:pt>
                <c:pt idx="13">
                  <c:v>5.39</c:v>
                </c:pt>
                <c:pt idx="14">
                  <c:v>5.55</c:v>
                </c:pt>
                <c:pt idx="15">
                  <c:v>7.08</c:v>
                </c:pt>
              </c:numCache>
            </c:numRef>
          </c:val>
          <c:smooth val="0"/>
          <c:extLst>
            <c:ext xmlns:c16="http://schemas.microsoft.com/office/drawing/2014/chart" uri="{C3380CC4-5D6E-409C-BE32-E72D297353CC}">
              <c16:uniqueId val="{00000000-98C2-4A71-835B-5DD5843C1A82}"/>
            </c:ext>
          </c:extLst>
        </c:ser>
        <c:dLbls>
          <c:showLegendKey val="0"/>
          <c:showVal val="0"/>
          <c:showCatName val="0"/>
          <c:showSerName val="0"/>
          <c:showPercent val="0"/>
          <c:showBubbleSize val="0"/>
        </c:dLbls>
        <c:smooth val="0"/>
        <c:axId val="2108219039"/>
        <c:axId val="2117222767"/>
      </c:lineChart>
      <c:catAx>
        <c:axId val="2108219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Life</a:t>
                </a:r>
                <a:r>
                  <a:rPr lang="en-US" sz="1600" baseline="0" dirty="0"/>
                  <a:t> Expectancy</a:t>
                </a:r>
                <a:endParaRPr lang="en-US" sz="1600" dirty="0"/>
              </a:p>
            </c:rich>
          </c:tx>
          <c:layout>
            <c:manualLayout>
              <c:xMode val="edge"/>
              <c:yMode val="edge"/>
              <c:x val="0.38610569274788781"/>
              <c:y val="0.8488340441189239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222767"/>
        <c:crosses val="autoZero"/>
        <c:auto val="1"/>
        <c:lblAlgn val="ctr"/>
        <c:lblOffset val="100"/>
        <c:noMultiLvlLbl val="0"/>
      </c:catAx>
      <c:valAx>
        <c:axId val="21172227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Total</a:t>
                </a:r>
                <a:r>
                  <a:rPr lang="en-US" sz="1400" baseline="0" dirty="0"/>
                  <a:t> Expenditure</a:t>
                </a:r>
                <a:endParaRPr lang="en-US" sz="14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2190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[test.xlsx]Ghana plot!PivotTable2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Plot of Ghana's Life expectancy with respect to its total expenditure  </a:t>
            </a:r>
            <a:endParaRPr lang="en-US" sz="1400" dirty="0">
              <a:effectLst/>
            </a:endParaRPr>
          </a:p>
        </c:rich>
      </c:tx>
      <c:layout>
        <c:manualLayout>
          <c:xMode val="edge"/>
          <c:yMode val="edge"/>
          <c:x val="0.1220965658117569"/>
          <c:y val="3.158132190390255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227927725780881E-2"/>
          <c:y val="0.28771516575688927"/>
          <c:w val="0.83582484960069192"/>
          <c:h val="0.55724941071403744"/>
        </c:manualLayout>
      </c:layout>
      <c:lineChart>
        <c:grouping val="standard"/>
        <c:varyColors val="0"/>
        <c:ser>
          <c:idx val="0"/>
          <c:order val="0"/>
          <c:tx>
            <c:strRef>
              <c:f>'Ghana plot'!$B$3</c:f>
              <c:strCache>
                <c:ptCount val="1"/>
                <c:pt idx="0">
                  <c:v>Total</c:v>
                </c:pt>
              </c:strCache>
            </c:strRef>
          </c:tx>
          <c:spPr>
            <a:ln w="28575" cap="rnd">
              <a:solidFill>
                <a:schemeClr val="accent1"/>
              </a:solidFill>
              <a:round/>
            </a:ln>
            <a:effectLst/>
          </c:spPr>
          <c:marker>
            <c:symbol val="none"/>
          </c:marker>
          <c:cat>
            <c:strRef>
              <c:f>'Ghana plot'!$A$4:$A$20</c:f>
              <c:strCache>
                <c:ptCount val="16"/>
                <c:pt idx="0">
                  <c:v>57.2</c:v>
                </c:pt>
                <c:pt idx="1">
                  <c:v>57.4</c:v>
                </c:pt>
                <c:pt idx="2">
                  <c:v>57.6</c:v>
                </c:pt>
                <c:pt idx="3">
                  <c:v>57.9</c:v>
                </c:pt>
                <c:pt idx="4">
                  <c:v>58.3</c:v>
                </c:pt>
                <c:pt idx="5">
                  <c:v>58.9</c:v>
                </c:pt>
                <c:pt idx="6">
                  <c:v>59.4</c:v>
                </c:pt>
                <c:pt idx="7">
                  <c:v>59.9</c:v>
                </c:pt>
                <c:pt idx="8">
                  <c:v>61.2</c:v>
                </c:pt>
                <c:pt idx="9">
                  <c:v>61.6</c:v>
                </c:pt>
                <c:pt idx="10">
                  <c:v>61.9</c:v>
                </c:pt>
                <c:pt idx="11">
                  <c:v>62.1</c:v>
                </c:pt>
                <c:pt idx="12">
                  <c:v>62.4</c:v>
                </c:pt>
                <c:pt idx="13">
                  <c:v>63</c:v>
                </c:pt>
                <c:pt idx="14">
                  <c:v>66</c:v>
                </c:pt>
                <c:pt idx="15">
                  <c:v>69</c:v>
                </c:pt>
              </c:strCache>
            </c:strRef>
          </c:cat>
          <c:val>
            <c:numRef>
              <c:f>'Ghana plot'!$B$4:$B$20</c:f>
              <c:numCache>
                <c:formatCode>General</c:formatCode>
                <c:ptCount val="16"/>
                <c:pt idx="0">
                  <c:v>3</c:v>
                </c:pt>
                <c:pt idx="1">
                  <c:v>3.56</c:v>
                </c:pt>
                <c:pt idx="2">
                  <c:v>3.7</c:v>
                </c:pt>
                <c:pt idx="3">
                  <c:v>3.12</c:v>
                </c:pt>
                <c:pt idx="4">
                  <c:v>3.96</c:v>
                </c:pt>
                <c:pt idx="5">
                  <c:v>4.51</c:v>
                </c:pt>
                <c:pt idx="6">
                  <c:v>4.6399999999999997</c:v>
                </c:pt>
                <c:pt idx="7">
                  <c:v>5.3</c:v>
                </c:pt>
                <c:pt idx="8">
                  <c:v>4.8099999999999996</c:v>
                </c:pt>
                <c:pt idx="9">
                  <c:v>4.79</c:v>
                </c:pt>
                <c:pt idx="10">
                  <c:v>4.63</c:v>
                </c:pt>
                <c:pt idx="11">
                  <c:v>3.56</c:v>
                </c:pt>
                <c:pt idx="12">
                  <c:v>7.08</c:v>
                </c:pt>
                <c:pt idx="13">
                  <c:v>4.8499999999999996</c:v>
                </c:pt>
                <c:pt idx="14">
                  <c:v>5.17</c:v>
                </c:pt>
                <c:pt idx="15">
                  <c:v>5.33</c:v>
                </c:pt>
              </c:numCache>
            </c:numRef>
          </c:val>
          <c:smooth val="0"/>
          <c:extLst>
            <c:ext xmlns:c16="http://schemas.microsoft.com/office/drawing/2014/chart" uri="{C3380CC4-5D6E-409C-BE32-E72D297353CC}">
              <c16:uniqueId val="{00000000-52CC-451F-8779-7FB8E43D8EC3}"/>
            </c:ext>
          </c:extLst>
        </c:ser>
        <c:dLbls>
          <c:showLegendKey val="0"/>
          <c:showVal val="0"/>
          <c:showCatName val="0"/>
          <c:showSerName val="0"/>
          <c:showPercent val="0"/>
          <c:showBubbleSize val="0"/>
        </c:dLbls>
        <c:smooth val="0"/>
        <c:axId val="149798911"/>
        <c:axId val="2106129583"/>
      </c:lineChart>
      <c:catAx>
        <c:axId val="1497989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Life</a:t>
                </a:r>
                <a:r>
                  <a:rPr lang="en-US" sz="1400" baseline="0" dirty="0"/>
                  <a:t> Expectancy</a:t>
                </a:r>
                <a:endParaRPr lang="en-US" sz="1400" dirty="0"/>
              </a:p>
            </c:rich>
          </c:tx>
          <c:layout>
            <c:manualLayout>
              <c:xMode val="edge"/>
              <c:yMode val="edge"/>
              <c:x val="0.38169318065131985"/>
              <c:y val="0.9322305464029989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6129583"/>
        <c:crosses val="autoZero"/>
        <c:auto val="1"/>
        <c:lblAlgn val="ctr"/>
        <c:lblOffset val="100"/>
        <c:noMultiLvlLbl val="0"/>
      </c:catAx>
      <c:valAx>
        <c:axId val="21061295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Total</a:t>
                </a:r>
                <a:r>
                  <a:rPr lang="en-US" sz="1400" baseline="0" dirty="0"/>
                  <a:t> Expenditure</a:t>
                </a:r>
                <a:endParaRPr lang="en-US" sz="14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98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60BD54E-AAA7-419E-8DA3-A2E7A8E361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CE6E5E-A644-44BF-B38A-51754EA896D4}">
      <dgm:prSet custT="1"/>
      <dgm:spPr/>
      <dgm:t>
        <a:bodyPr/>
        <a:lstStyle/>
        <a:p>
          <a:r>
            <a:rPr lang="en-US" sz="1800" dirty="0">
              <a:effectLst/>
              <a:latin typeface="Corbel" panose="020B0503020204020204" pitchFamily="34" charset="0"/>
              <a:ea typeface="Calibri" panose="020F0502020204030204" pitchFamily="34" charset="0"/>
              <a:cs typeface="Times New Roman" panose="02020603050405020304" pitchFamily="18" charset="0"/>
            </a:rPr>
            <a:t>1. Should a country having a lower life expectancy value (&lt;65) increase its healthcare expenditure in order to improve its average lifespan?</a:t>
          </a:r>
          <a:endParaRPr lang="en-US" sz="1800" dirty="0">
            <a:latin typeface="Corbel" panose="020B0503020204020204" pitchFamily="34" charset="0"/>
          </a:endParaRPr>
        </a:p>
      </dgm:t>
    </dgm:pt>
    <dgm:pt modelId="{C4A7812E-69C3-4FCD-BFDC-46A6B79733D9}" type="parTrans" cxnId="{9F8B61C9-6145-432F-9731-BBDCF4FB5009}">
      <dgm:prSet/>
      <dgm:spPr/>
      <dgm:t>
        <a:bodyPr/>
        <a:lstStyle/>
        <a:p>
          <a:endParaRPr lang="en-US"/>
        </a:p>
      </dgm:t>
    </dgm:pt>
    <dgm:pt modelId="{5EED2751-2C10-4BE1-B671-3211EA8E3F0D}" type="sibTrans" cxnId="{9F8B61C9-6145-432F-9731-BBDCF4FB5009}">
      <dgm:prSet/>
      <dgm:spPr/>
      <dgm:t>
        <a:bodyPr/>
        <a:lstStyle/>
        <a:p>
          <a:endParaRPr lang="en-US"/>
        </a:p>
      </dgm:t>
    </dgm:pt>
    <dgm:pt modelId="{FA5B3D52-AED4-46C3-BC6D-C6ED765331C6}">
      <dgm:prSet custT="1"/>
      <dgm:spPr/>
      <dgm:t>
        <a:bodyPr/>
        <a:lstStyle/>
        <a:p>
          <a:r>
            <a:rPr lang="en-US" sz="1800" dirty="0">
              <a:effectLst/>
              <a:latin typeface="Corbel" panose="020B0503020204020204" pitchFamily="34" charset="0"/>
              <a:ea typeface="Calibri" panose="020F0502020204030204" pitchFamily="34" charset="0"/>
              <a:cs typeface="Times New Roman" panose="02020603050405020304" pitchFamily="18" charset="0"/>
            </a:rPr>
            <a:t>2. How does adult mortality rate affect life expectancy?</a:t>
          </a:r>
          <a:endParaRPr lang="en-US" sz="1800" dirty="0">
            <a:latin typeface="Corbel" panose="020B0503020204020204" pitchFamily="34" charset="0"/>
          </a:endParaRPr>
        </a:p>
      </dgm:t>
    </dgm:pt>
    <dgm:pt modelId="{94A7B699-E30A-4C70-8B80-D64480CED519}" type="parTrans" cxnId="{F0B3BD66-4AFE-454E-AEC6-59E9E21FDAD5}">
      <dgm:prSet/>
      <dgm:spPr/>
      <dgm:t>
        <a:bodyPr/>
        <a:lstStyle/>
        <a:p>
          <a:endParaRPr lang="en-US"/>
        </a:p>
      </dgm:t>
    </dgm:pt>
    <dgm:pt modelId="{7BB0F302-7B6B-41F9-9B7D-B77C47E45920}" type="sibTrans" cxnId="{F0B3BD66-4AFE-454E-AEC6-59E9E21FDAD5}">
      <dgm:prSet/>
      <dgm:spPr/>
      <dgm:t>
        <a:bodyPr/>
        <a:lstStyle/>
        <a:p>
          <a:endParaRPr lang="en-US"/>
        </a:p>
      </dgm:t>
    </dgm:pt>
    <dgm:pt modelId="{CD97A8B2-09EA-44C7-ACA3-CF27A0009CDE}">
      <dgm:prSet custT="1"/>
      <dgm:spPr/>
      <dgm:t>
        <a:bodyPr/>
        <a:lstStyle/>
        <a:p>
          <a:r>
            <a:rPr lang="en-US" sz="1800" dirty="0">
              <a:effectLst/>
              <a:latin typeface="Corbel" panose="020B0503020204020204" pitchFamily="34" charset="0"/>
              <a:ea typeface="Calibri" panose="020F0502020204030204" pitchFamily="34" charset="0"/>
              <a:cs typeface="Times New Roman" panose="02020603050405020304" pitchFamily="18" charset="0"/>
            </a:rPr>
            <a:t>3. Does life expectancy have a positive or negative relationship with drinking alcohol?</a:t>
          </a:r>
          <a:endParaRPr lang="en-US" sz="1800" dirty="0">
            <a:latin typeface="Corbel" panose="020B0503020204020204" pitchFamily="34" charset="0"/>
          </a:endParaRPr>
        </a:p>
      </dgm:t>
    </dgm:pt>
    <dgm:pt modelId="{23DC7490-F8CA-4524-AAB1-FDF0D2234DF0}" type="parTrans" cxnId="{BE26CC15-5324-4949-8AB2-8EE4332DB28A}">
      <dgm:prSet/>
      <dgm:spPr/>
      <dgm:t>
        <a:bodyPr/>
        <a:lstStyle/>
        <a:p>
          <a:endParaRPr lang="en-US"/>
        </a:p>
      </dgm:t>
    </dgm:pt>
    <dgm:pt modelId="{463F7EEF-BA6D-4FCF-94BC-0AA9C57E3F87}" type="sibTrans" cxnId="{BE26CC15-5324-4949-8AB2-8EE4332DB28A}">
      <dgm:prSet/>
      <dgm:spPr/>
      <dgm:t>
        <a:bodyPr/>
        <a:lstStyle/>
        <a:p>
          <a:endParaRPr lang="en-US"/>
        </a:p>
      </dgm:t>
    </dgm:pt>
    <dgm:pt modelId="{0917AA84-C0A5-4DA7-836F-FD3AFC2394D3}">
      <dgm:prSet custT="1"/>
      <dgm:spPr/>
      <dgm:t>
        <a:bodyPr/>
        <a:lstStyle/>
        <a:p>
          <a:r>
            <a:rPr lang="en-US" sz="1800" dirty="0">
              <a:effectLst/>
              <a:latin typeface="Corbel" panose="020B0503020204020204" pitchFamily="34" charset="0"/>
              <a:ea typeface="Calibri" panose="020F0502020204030204" pitchFamily="34" charset="0"/>
              <a:cs typeface="Times New Roman" panose="02020603050405020304" pitchFamily="18" charset="0"/>
            </a:rPr>
            <a:t>4. Do various predicting factors that has been chosen initially really affect life expectancy? What are the predicting variables actually affecting life expectancy?</a:t>
          </a:r>
          <a:endParaRPr lang="en-US" sz="1800" dirty="0">
            <a:latin typeface="Corbel" panose="020B0503020204020204" pitchFamily="34" charset="0"/>
          </a:endParaRPr>
        </a:p>
      </dgm:t>
    </dgm:pt>
    <dgm:pt modelId="{00690A84-5D95-43C4-8C7E-2436D6074F9F}" type="parTrans" cxnId="{6F2E7F20-3A65-4E6A-BD47-D29384F41647}">
      <dgm:prSet/>
      <dgm:spPr/>
      <dgm:t>
        <a:bodyPr/>
        <a:lstStyle/>
        <a:p>
          <a:endParaRPr lang="en-US"/>
        </a:p>
      </dgm:t>
    </dgm:pt>
    <dgm:pt modelId="{2AEF7E25-DDD9-49A8-96FA-FEA85310B73C}" type="sibTrans" cxnId="{6F2E7F20-3A65-4E6A-BD47-D29384F41647}">
      <dgm:prSet/>
      <dgm:spPr/>
      <dgm:t>
        <a:bodyPr/>
        <a:lstStyle/>
        <a:p>
          <a:endParaRPr lang="en-US"/>
        </a:p>
      </dgm:t>
    </dgm:pt>
    <dgm:pt modelId="{E354F074-3C54-400B-9E86-2FFEB4BD85A1}">
      <dgm:prSet custT="1"/>
      <dgm:spPr/>
      <dgm:t>
        <a:bodyPr/>
        <a:lstStyle/>
        <a:p>
          <a:r>
            <a:rPr lang="en-US" sz="1800" dirty="0">
              <a:effectLst/>
              <a:latin typeface="Corbel" panose="020B0503020204020204" pitchFamily="34" charset="0"/>
              <a:ea typeface="Calibri" panose="020F0502020204030204" pitchFamily="34" charset="0"/>
              <a:cs typeface="Times New Roman" panose="02020603050405020304" pitchFamily="18" charset="0"/>
            </a:rPr>
            <a:t>5. What is the impact of immunization coverage on life expectancy?</a:t>
          </a:r>
          <a:endParaRPr lang="en-US" sz="1800" dirty="0">
            <a:latin typeface="Corbel" panose="020B0503020204020204" pitchFamily="34" charset="0"/>
          </a:endParaRPr>
        </a:p>
      </dgm:t>
    </dgm:pt>
    <dgm:pt modelId="{0F72D909-0F36-4AFC-9BEF-CB052C314A2A}" type="parTrans" cxnId="{1699F5CF-5E14-4C6C-8BE2-95FA18F4FFFB}">
      <dgm:prSet/>
      <dgm:spPr/>
      <dgm:t>
        <a:bodyPr/>
        <a:lstStyle/>
        <a:p>
          <a:endParaRPr lang="en-US"/>
        </a:p>
      </dgm:t>
    </dgm:pt>
    <dgm:pt modelId="{A463952A-A0C4-4C03-9719-4CC4EDCBAC2E}" type="sibTrans" cxnId="{1699F5CF-5E14-4C6C-8BE2-95FA18F4FFFB}">
      <dgm:prSet/>
      <dgm:spPr/>
      <dgm:t>
        <a:bodyPr/>
        <a:lstStyle/>
        <a:p>
          <a:endParaRPr lang="en-US"/>
        </a:p>
      </dgm:t>
    </dgm:pt>
    <dgm:pt modelId="{F0EB6A39-DCF1-4ED9-9B92-4352AB20BBA5}" type="pres">
      <dgm:prSet presAssocID="{960BD54E-AAA7-419E-8DA3-A2E7A8E36113}" presName="root" presStyleCnt="0">
        <dgm:presLayoutVars>
          <dgm:dir/>
          <dgm:resizeHandles val="exact"/>
        </dgm:presLayoutVars>
      </dgm:prSet>
      <dgm:spPr/>
    </dgm:pt>
    <dgm:pt modelId="{280AAEE7-D4D3-4871-981B-165231D4FD56}" type="pres">
      <dgm:prSet presAssocID="{A7CE6E5E-A644-44BF-B38A-51754EA896D4}" presName="compNode" presStyleCnt="0"/>
      <dgm:spPr/>
    </dgm:pt>
    <dgm:pt modelId="{B0770370-011B-4525-939F-1C6428872B00}" type="pres">
      <dgm:prSet presAssocID="{A7CE6E5E-A644-44BF-B38A-51754EA896D4}" presName="bgRect" presStyleLbl="bgShp" presStyleIdx="0" presStyleCnt="5"/>
      <dgm:spPr/>
    </dgm:pt>
    <dgm:pt modelId="{DB6A835F-6C4C-4567-9CFB-EB7EF6573294}" type="pres">
      <dgm:prSet presAssocID="{A7CE6E5E-A644-44BF-B38A-51754EA896D4}" presName="iconRect" presStyleLbl="node1" presStyleIdx="0" presStyleCnt="5"/>
      <dgm:spPr>
        <a:noFill/>
        <a:ln>
          <a:noFill/>
        </a:ln>
      </dgm:spPr>
      <dgm:extLst>
        <a:ext uri="{E40237B7-FDA0-4F09-8148-C483321AD2D9}">
          <dgm14:cNvPr xmlns:dgm14="http://schemas.microsoft.com/office/drawing/2010/diagram" id="0" name="" descr="Bank"/>
        </a:ext>
      </dgm:extLst>
    </dgm:pt>
    <dgm:pt modelId="{5BB2F053-8858-4AB2-A703-210CAA3F9086}" type="pres">
      <dgm:prSet presAssocID="{A7CE6E5E-A644-44BF-B38A-51754EA896D4}" presName="spaceRect" presStyleCnt="0"/>
      <dgm:spPr/>
    </dgm:pt>
    <dgm:pt modelId="{B8E45AD6-A3FB-4FE7-A080-E75CE73D50F3}" type="pres">
      <dgm:prSet presAssocID="{A7CE6E5E-A644-44BF-B38A-51754EA896D4}" presName="parTx" presStyleLbl="revTx" presStyleIdx="0" presStyleCnt="5">
        <dgm:presLayoutVars>
          <dgm:chMax val="0"/>
          <dgm:chPref val="0"/>
        </dgm:presLayoutVars>
      </dgm:prSet>
      <dgm:spPr/>
    </dgm:pt>
    <dgm:pt modelId="{97965173-1B89-4AFC-B02A-FFDFAF7D0A56}" type="pres">
      <dgm:prSet presAssocID="{5EED2751-2C10-4BE1-B671-3211EA8E3F0D}" presName="sibTrans" presStyleCnt="0"/>
      <dgm:spPr/>
    </dgm:pt>
    <dgm:pt modelId="{A3F635D1-69A6-468D-AFE9-5C0D7374D471}" type="pres">
      <dgm:prSet presAssocID="{FA5B3D52-AED4-46C3-BC6D-C6ED765331C6}" presName="compNode" presStyleCnt="0"/>
      <dgm:spPr/>
    </dgm:pt>
    <dgm:pt modelId="{220238F6-B387-402E-8F01-09D355228B50}" type="pres">
      <dgm:prSet presAssocID="{FA5B3D52-AED4-46C3-BC6D-C6ED765331C6}" presName="bgRect" presStyleLbl="bgShp" presStyleIdx="1" presStyleCnt="5"/>
      <dgm:spPr/>
    </dgm:pt>
    <dgm:pt modelId="{D127AA34-2BCE-451A-B48F-3D0AFD9E1A4D}" type="pres">
      <dgm:prSet presAssocID="{FA5B3D52-AED4-46C3-BC6D-C6ED765331C6}" presName="iconRect" presStyleLbl="node1" presStyleIdx="1" presStyleCnt="5"/>
      <dgm:spPr>
        <a:noFill/>
        <a:ln>
          <a:noFill/>
        </a:ln>
      </dgm:spPr>
      <dgm:extLst>
        <a:ext uri="{E40237B7-FDA0-4F09-8148-C483321AD2D9}">
          <dgm14:cNvPr xmlns:dgm14="http://schemas.microsoft.com/office/drawing/2010/diagram" id="0" name="" descr="Stopwatch"/>
        </a:ext>
      </dgm:extLst>
    </dgm:pt>
    <dgm:pt modelId="{812D43AF-762A-41BA-BBD4-475B4527F5D0}" type="pres">
      <dgm:prSet presAssocID="{FA5B3D52-AED4-46C3-BC6D-C6ED765331C6}" presName="spaceRect" presStyleCnt="0"/>
      <dgm:spPr/>
    </dgm:pt>
    <dgm:pt modelId="{3E272824-44AA-4DAA-AEF9-2D328D217151}" type="pres">
      <dgm:prSet presAssocID="{FA5B3D52-AED4-46C3-BC6D-C6ED765331C6}" presName="parTx" presStyleLbl="revTx" presStyleIdx="1" presStyleCnt="5">
        <dgm:presLayoutVars>
          <dgm:chMax val="0"/>
          <dgm:chPref val="0"/>
        </dgm:presLayoutVars>
      </dgm:prSet>
      <dgm:spPr/>
    </dgm:pt>
    <dgm:pt modelId="{35E72057-94CC-437D-A425-1085FE95E4DE}" type="pres">
      <dgm:prSet presAssocID="{7BB0F302-7B6B-41F9-9B7D-B77C47E45920}" presName="sibTrans" presStyleCnt="0"/>
      <dgm:spPr/>
    </dgm:pt>
    <dgm:pt modelId="{DD4BADEF-0DE9-4567-809B-C9EB79941643}" type="pres">
      <dgm:prSet presAssocID="{CD97A8B2-09EA-44C7-ACA3-CF27A0009CDE}" presName="compNode" presStyleCnt="0"/>
      <dgm:spPr/>
    </dgm:pt>
    <dgm:pt modelId="{EB4BB9C1-444C-41C1-8960-0C16C7F63F78}" type="pres">
      <dgm:prSet presAssocID="{CD97A8B2-09EA-44C7-ACA3-CF27A0009CDE}" presName="bgRect" presStyleLbl="bgShp" presStyleIdx="2" presStyleCnt="5"/>
      <dgm:spPr/>
    </dgm:pt>
    <dgm:pt modelId="{FA9FD8C2-5D69-4F03-B044-509F5E7DFC79}" type="pres">
      <dgm:prSet presAssocID="{CD97A8B2-09EA-44C7-ACA3-CF27A0009CDE}" presName="iconRect" presStyleLbl="node1" presStyleIdx="2" presStyleCnt="5"/>
      <dgm:spPr>
        <a:noFill/>
        <a:ln>
          <a:noFill/>
        </a:ln>
      </dgm:spPr>
      <dgm:extLst>
        <a:ext uri="{E40237B7-FDA0-4F09-8148-C483321AD2D9}">
          <dgm14:cNvPr xmlns:dgm14="http://schemas.microsoft.com/office/drawing/2010/diagram" id="0" name="" descr="Ruble"/>
        </a:ext>
      </dgm:extLst>
    </dgm:pt>
    <dgm:pt modelId="{4CD13CE7-D6F0-4896-B8A4-9D3693D12C3D}" type="pres">
      <dgm:prSet presAssocID="{CD97A8B2-09EA-44C7-ACA3-CF27A0009CDE}" presName="spaceRect" presStyleCnt="0"/>
      <dgm:spPr/>
    </dgm:pt>
    <dgm:pt modelId="{FC4D4DCB-D4DD-47E4-9898-482965A04D0F}" type="pres">
      <dgm:prSet presAssocID="{CD97A8B2-09EA-44C7-ACA3-CF27A0009CDE}" presName="parTx" presStyleLbl="revTx" presStyleIdx="2" presStyleCnt="5">
        <dgm:presLayoutVars>
          <dgm:chMax val="0"/>
          <dgm:chPref val="0"/>
        </dgm:presLayoutVars>
      </dgm:prSet>
      <dgm:spPr/>
    </dgm:pt>
    <dgm:pt modelId="{64A0DAC2-167F-45D7-850C-15BEEC2ADEBD}" type="pres">
      <dgm:prSet presAssocID="{463F7EEF-BA6D-4FCF-94BC-0AA9C57E3F87}" presName="sibTrans" presStyleCnt="0"/>
      <dgm:spPr/>
    </dgm:pt>
    <dgm:pt modelId="{BD58425A-BAFD-425B-B726-731DBE16A4AF}" type="pres">
      <dgm:prSet presAssocID="{0917AA84-C0A5-4DA7-836F-FD3AFC2394D3}" presName="compNode" presStyleCnt="0"/>
      <dgm:spPr/>
    </dgm:pt>
    <dgm:pt modelId="{671FD76C-FBA4-4301-B80B-EA6A7585A083}" type="pres">
      <dgm:prSet presAssocID="{0917AA84-C0A5-4DA7-836F-FD3AFC2394D3}" presName="bgRect" presStyleLbl="bgShp" presStyleIdx="3" presStyleCnt="5"/>
      <dgm:spPr/>
    </dgm:pt>
    <dgm:pt modelId="{7DF92F14-07DE-48DB-89DE-1081CBB8BBAD}" type="pres">
      <dgm:prSet presAssocID="{0917AA84-C0A5-4DA7-836F-FD3AFC2394D3}" presName="iconRect" presStyleLbl="node1" presStyleIdx="3" presStyleCnt="5"/>
      <dgm:spPr>
        <a:noFill/>
        <a:ln>
          <a:noFill/>
        </a:ln>
      </dgm:spPr>
      <dgm:extLst>
        <a:ext uri="{E40237B7-FDA0-4F09-8148-C483321AD2D9}">
          <dgm14:cNvPr xmlns:dgm14="http://schemas.microsoft.com/office/drawing/2010/diagram" id="0" name="" descr="Money"/>
        </a:ext>
      </dgm:extLst>
    </dgm:pt>
    <dgm:pt modelId="{DB5B8D2A-5C5E-44B0-9E83-140DFFC1021B}" type="pres">
      <dgm:prSet presAssocID="{0917AA84-C0A5-4DA7-836F-FD3AFC2394D3}" presName="spaceRect" presStyleCnt="0"/>
      <dgm:spPr/>
    </dgm:pt>
    <dgm:pt modelId="{1D0B33FF-F996-492B-9109-3EA871E542CF}" type="pres">
      <dgm:prSet presAssocID="{0917AA84-C0A5-4DA7-836F-FD3AFC2394D3}" presName="parTx" presStyleLbl="revTx" presStyleIdx="3" presStyleCnt="5" custScaleX="109783">
        <dgm:presLayoutVars>
          <dgm:chMax val="0"/>
          <dgm:chPref val="0"/>
        </dgm:presLayoutVars>
      </dgm:prSet>
      <dgm:spPr/>
    </dgm:pt>
    <dgm:pt modelId="{303F8B03-6AF4-46FF-8720-F3CF721B5CDE}" type="pres">
      <dgm:prSet presAssocID="{2AEF7E25-DDD9-49A8-96FA-FEA85310B73C}" presName="sibTrans" presStyleCnt="0"/>
      <dgm:spPr/>
    </dgm:pt>
    <dgm:pt modelId="{AE016CF2-7DC5-4A95-9745-F815D2FA08A0}" type="pres">
      <dgm:prSet presAssocID="{E354F074-3C54-400B-9E86-2FFEB4BD85A1}" presName="compNode" presStyleCnt="0"/>
      <dgm:spPr/>
    </dgm:pt>
    <dgm:pt modelId="{DE0BDE1B-9A04-4A25-8D63-065F8A0ADCE0}" type="pres">
      <dgm:prSet presAssocID="{E354F074-3C54-400B-9E86-2FFEB4BD85A1}" presName="bgRect" presStyleLbl="bgShp" presStyleIdx="4" presStyleCnt="5"/>
      <dgm:spPr/>
    </dgm:pt>
    <dgm:pt modelId="{58DAE2DB-5008-466C-BBC8-A8C7BA4F0E4E}" type="pres">
      <dgm:prSet presAssocID="{E354F074-3C54-400B-9E86-2FFEB4BD85A1}" presName="iconRect" presStyleLbl="node1" presStyleIdx="4" presStyleCnt="5"/>
      <dgm:spPr>
        <a:noFill/>
        <a:ln>
          <a:noFill/>
        </a:ln>
      </dgm:spPr>
      <dgm:extLst>
        <a:ext uri="{E40237B7-FDA0-4F09-8148-C483321AD2D9}">
          <dgm14:cNvPr xmlns:dgm14="http://schemas.microsoft.com/office/drawing/2010/diagram" id="0" name="" descr="Checkmark"/>
        </a:ext>
      </dgm:extLst>
    </dgm:pt>
    <dgm:pt modelId="{94B89DAE-F5F3-406F-954D-B5887DB8D200}" type="pres">
      <dgm:prSet presAssocID="{E354F074-3C54-400B-9E86-2FFEB4BD85A1}" presName="spaceRect" presStyleCnt="0"/>
      <dgm:spPr/>
    </dgm:pt>
    <dgm:pt modelId="{781F82B9-9936-4DA8-8D55-B5702CA7E7F5}" type="pres">
      <dgm:prSet presAssocID="{E354F074-3C54-400B-9E86-2FFEB4BD85A1}" presName="parTx" presStyleLbl="revTx" presStyleIdx="4" presStyleCnt="5">
        <dgm:presLayoutVars>
          <dgm:chMax val="0"/>
          <dgm:chPref val="0"/>
        </dgm:presLayoutVars>
      </dgm:prSet>
      <dgm:spPr/>
    </dgm:pt>
  </dgm:ptLst>
  <dgm:cxnLst>
    <dgm:cxn modelId="{BE26CC15-5324-4949-8AB2-8EE4332DB28A}" srcId="{960BD54E-AAA7-419E-8DA3-A2E7A8E36113}" destId="{CD97A8B2-09EA-44C7-ACA3-CF27A0009CDE}" srcOrd="2" destOrd="0" parTransId="{23DC7490-F8CA-4524-AAB1-FDF0D2234DF0}" sibTransId="{463F7EEF-BA6D-4FCF-94BC-0AA9C57E3F87}"/>
    <dgm:cxn modelId="{6F2E7F20-3A65-4E6A-BD47-D29384F41647}" srcId="{960BD54E-AAA7-419E-8DA3-A2E7A8E36113}" destId="{0917AA84-C0A5-4DA7-836F-FD3AFC2394D3}" srcOrd="3" destOrd="0" parTransId="{00690A84-5D95-43C4-8C7E-2436D6074F9F}" sibTransId="{2AEF7E25-DDD9-49A8-96FA-FEA85310B73C}"/>
    <dgm:cxn modelId="{A6DF6722-A489-468A-96E1-F7F844FCA9EB}" type="presOf" srcId="{E354F074-3C54-400B-9E86-2FFEB4BD85A1}" destId="{781F82B9-9936-4DA8-8D55-B5702CA7E7F5}" srcOrd="0" destOrd="0" presId="urn:microsoft.com/office/officeart/2018/2/layout/IconVerticalSolidList"/>
    <dgm:cxn modelId="{FE6F502B-51E7-443D-BFAC-66DC660A236E}" type="presOf" srcId="{960BD54E-AAA7-419E-8DA3-A2E7A8E36113}" destId="{F0EB6A39-DCF1-4ED9-9B92-4352AB20BBA5}" srcOrd="0" destOrd="0" presId="urn:microsoft.com/office/officeart/2018/2/layout/IconVerticalSolidList"/>
    <dgm:cxn modelId="{C2332F2C-F495-4F3F-AFB3-5611A2EED9D5}" type="presOf" srcId="{0917AA84-C0A5-4DA7-836F-FD3AFC2394D3}" destId="{1D0B33FF-F996-492B-9109-3EA871E542CF}" srcOrd="0" destOrd="0" presId="urn:microsoft.com/office/officeart/2018/2/layout/IconVerticalSolidList"/>
    <dgm:cxn modelId="{64D5862F-1E6D-4595-AB45-A053D1E8201F}" type="presOf" srcId="{CD97A8B2-09EA-44C7-ACA3-CF27A0009CDE}" destId="{FC4D4DCB-D4DD-47E4-9898-482965A04D0F}" srcOrd="0" destOrd="0" presId="urn:microsoft.com/office/officeart/2018/2/layout/IconVerticalSolidList"/>
    <dgm:cxn modelId="{F0B3BD66-4AFE-454E-AEC6-59E9E21FDAD5}" srcId="{960BD54E-AAA7-419E-8DA3-A2E7A8E36113}" destId="{FA5B3D52-AED4-46C3-BC6D-C6ED765331C6}" srcOrd="1" destOrd="0" parTransId="{94A7B699-E30A-4C70-8B80-D64480CED519}" sibTransId="{7BB0F302-7B6B-41F9-9B7D-B77C47E45920}"/>
    <dgm:cxn modelId="{1AB1679A-ED0F-4EE6-9705-083DC511DE21}" type="presOf" srcId="{A7CE6E5E-A644-44BF-B38A-51754EA896D4}" destId="{B8E45AD6-A3FB-4FE7-A080-E75CE73D50F3}" srcOrd="0" destOrd="0" presId="urn:microsoft.com/office/officeart/2018/2/layout/IconVerticalSolidList"/>
    <dgm:cxn modelId="{6B3D29AC-288E-4F5A-BAEB-672653A39533}" type="presOf" srcId="{FA5B3D52-AED4-46C3-BC6D-C6ED765331C6}" destId="{3E272824-44AA-4DAA-AEF9-2D328D217151}" srcOrd="0" destOrd="0" presId="urn:microsoft.com/office/officeart/2018/2/layout/IconVerticalSolidList"/>
    <dgm:cxn modelId="{9F8B61C9-6145-432F-9731-BBDCF4FB5009}" srcId="{960BD54E-AAA7-419E-8DA3-A2E7A8E36113}" destId="{A7CE6E5E-A644-44BF-B38A-51754EA896D4}" srcOrd="0" destOrd="0" parTransId="{C4A7812E-69C3-4FCD-BFDC-46A6B79733D9}" sibTransId="{5EED2751-2C10-4BE1-B671-3211EA8E3F0D}"/>
    <dgm:cxn modelId="{1699F5CF-5E14-4C6C-8BE2-95FA18F4FFFB}" srcId="{960BD54E-AAA7-419E-8DA3-A2E7A8E36113}" destId="{E354F074-3C54-400B-9E86-2FFEB4BD85A1}" srcOrd="4" destOrd="0" parTransId="{0F72D909-0F36-4AFC-9BEF-CB052C314A2A}" sibTransId="{A463952A-A0C4-4C03-9719-4CC4EDCBAC2E}"/>
    <dgm:cxn modelId="{B5F8FB79-67E6-4654-9AF2-5A5E9FE3DB01}" type="presParOf" srcId="{F0EB6A39-DCF1-4ED9-9B92-4352AB20BBA5}" destId="{280AAEE7-D4D3-4871-981B-165231D4FD56}" srcOrd="0" destOrd="0" presId="urn:microsoft.com/office/officeart/2018/2/layout/IconVerticalSolidList"/>
    <dgm:cxn modelId="{FBD81529-1D43-4AC6-BF11-436A6C0CB1ED}" type="presParOf" srcId="{280AAEE7-D4D3-4871-981B-165231D4FD56}" destId="{B0770370-011B-4525-939F-1C6428872B00}" srcOrd="0" destOrd="0" presId="urn:microsoft.com/office/officeart/2018/2/layout/IconVerticalSolidList"/>
    <dgm:cxn modelId="{F76FC7BC-06D2-4575-80DA-6139DAD090EC}" type="presParOf" srcId="{280AAEE7-D4D3-4871-981B-165231D4FD56}" destId="{DB6A835F-6C4C-4567-9CFB-EB7EF6573294}" srcOrd="1" destOrd="0" presId="urn:microsoft.com/office/officeart/2018/2/layout/IconVerticalSolidList"/>
    <dgm:cxn modelId="{D1F86ADA-FE6C-43A5-A03E-8C370DDE38D7}" type="presParOf" srcId="{280AAEE7-D4D3-4871-981B-165231D4FD56}" destId="{5BB2F053-8858-4AB2-A703-210CAA3F9086}" srcOrd="2" destOrd="0" presId="urn:microsoft.com/office/officeart/2018/2/layout/IconVerticalSolidList"/>
    <dgm:cxn modelId="{BDEA2747-4FCD-4947-ACB4-3FB3E47496F1}" type="presParOf" srcId="{280AAEE7-D4D3-4871-981B-165231D4FD56}" destId="{B8E45AD6-A3FB-4FE7-A080-E75CE73D50F3}" srcOrd="3" destOrd="0" presId="urn:microsoft.com/office/officeart/2018/2/layout/IconVerticalSolidList"/>
    <dgm:cxn modelId="{15B761C3-21E1-4EE9-BC46-0C3F56BC7681}" type="presParOf" srcId="{F0EB6A39-DCF1-4ED9-9B92-4352AB20BBA5}" destId="{97965173-1B89-4AFC-B02A-FFDFAF7D0A56}" srcOrd="1" destOrd="0" presId="urn:microsoft.com/office/officeart/2018/2/layout/IconVerticalSolidList"/>
    <dgm:cxn modelId="{9CF27360-8C5D-4006-ACF1-077C56235E99}" type="presParOf" srcId="{F0EB6A39-DCF1-4ED9-9B92-4352AB20BBA5}" destId="{A3F635D1-69A6-468D-AFE9-5C0D7374D471}" srcOrd="2" destOrd="0" presId="urn:microsoft.com/office/officeart/2018/2/layout/IconVerticalSolidList"/>
    <dgm:cxn modelId="{B7E74D86-DC98-4C1C-9B2C-5F5B700A8927}" type="presParOf" srcId="{A3F635D1-69A6-468D-AFE9-5C0D7374D471}" destId="{220238F6-B387-402E-8F01-09D355228B50}" srcOrd="0" destOrd="0" presId="urn:microsoft.com/office/officeart/2018/2/layout/IconVerticalSolidList"/>
    <dgm:cxn modelId="{5D55AB14-2B6D-434F-A555-71AD4D61785A}" type="presParOf" srcId="{A3F635D1-69A6-468D-AFE9-5C0D7374D471}" destId="{D127AA34-2BCE-451A-B48F-3D0AFD9E1A4D}" srcOrd="1" destOrd="0" presId="urn:microsoft.com/office/officeart/2018/2/layout/IconVerticalSolidList"/>
    <dgm:cxn modelId="{089114EA-41FF-458F-9898-07C0A42E8AF2}" type="presParOf" srcId="{A3F635D1-69A6-468D-AFE9-5C0D7374D471}" destId="{812D43AF-762A-41BA-BBD4-475B4527F5D0}" srcOrd="2" destOrd="0" presId="urn:microsoft.com/office/officeart/2018/2/layout/IconVerticalSolidList"/>
    <dgm:cxn modelId="{7158D40C-C596-4DC1-B9B2-77B08039DC3D}" type="presParOf" srcId="{A3F635D1-69A6-468D-AFE9-5C0D7374D471}" destId="{3E272824-44AA-4DAA-AEF9-2D328D217151}" srcOrd="3" destOrd="0" presId="urn:microsoft.com/office/officeart/2018/2/layout/IconVerticalSolidList"/>
    <dgm:cxn modelId="{0CCCB58F-8827-45B1-BDA5-A4C552330FA3}" type="presParOf" srcId="{F0EB6A39-DCF1-4ED9-9B92-4352AB20BBA5}" destId="{35E72057-94CC-437D-A425-1085FE95E4DE}" srcOrd="3" destOrd="0" presId="urn:microsoft.com/office/officeart/2018/2/layout/IconVerticalSolidList"/>
    <dgm:cxn modelId="{610590DF-81CE-479D-916F-3B64C708CA7E}" type="presParOf" srcId="{F0EB6A39-DCF1-4ED9-9B92-4352AB20BBA5}" destId="{DD4BADEF-0DE9-4567-809B-C9EB79941643}" srcOrd="4" destOrd="0" presId="urn:microsoft.com/office/officeart/2018/2/layout/IconVerticalSolidList"/>
    <dgm:cxn modelId="{2E895EC0-6C1D-42E8-B07D-6E80BCF85EA9}" type="presParOf" srcId="{DD4BADEF-0DE9-4567-809B-C9EB79941643}" destId="{EB4BB9C1-444C-41C1-8960-0C16C7F63F78}" srcOrd="0" destOrd="0" presId="urn:microsoft.com/office/officeart/2018/2/layout/IconVerticalSolidList"/>
    <dgm:cxn modelId="{5EEEE367-D12B-41AE-A0F4-1E2611202143}" type="presParOf" srcId="{DD4BADEF-0DE9-4567-809B-C9EB79941643}" destId="{FA9FD8C2-5D69-4F03-B044-509F5E7DFC79}" srcOrd="1" destOrd="0" presId="urn:microsoft.com/office/officeart/2018/2/layout/IconVerticalSolidList"/>
    <dgm:cxn modelId="{0E9A0A39-7B4D-4520-AA75-92181123AF86}" type="presParOf" srcId="{DD4BADEF-0DE9-4567-809B-C9EB79941643}" destId="{4CD13CE7-D6F0-4896-B8A4-9D3693D12C3D}" srcOrd="2" destOrd="0" presId="urn:microsoft.com/office/officeart/2018/2/layout/IconVerticalSolidList"/>
    <dgm:cxn modelId="{C34B5766-0507-468E-BE8B-FF1D5FD22EA3}" type="presParOf" srcId="{DD4BADEF-0DE9-4567-809B-C9EB79941643}" destId="{FC4D4DCB-D4DD-47E4-9898-482965A04D0F}" srcOrd="3" destOrd="0" presId="urn:microsoft.com/office/officeart/2018/2/layout/IconVerticalSolidList"/>
    <dgm:cxn modelId="{92F6E2C2-F672-407B-BF29-45214E185434}" type="presParOf" srcId="{F0EB6A39-DCF1-4ED9-9B92-4352AB20BBA5}" destId="{64A0DAC2-167F-45D7-850C-15BEEC2ADEBD}" srcOrd="5" destOrd="0" presId="urn:microsoft.com/office/officeart/2018/2/layout/IconVerticalSolidList"/>
    <dgm:cxn modelId="{B102C5CF-3932-460B-A126-10A4D72E5806}" type="presParOf" srcId="{F0EB6A39-DCF1-4ED9-9B92-4352AB20BBA5}" destId="{BD58425A-BAFD-425B-B726-731DBE16A4AF}" srcOrd="6" destOrd="0" presId="urn:microsoft.com/office/officeart/2018/2/layout/IconVerticalSolidList"/>
    <dgm:cxn modelId="{C7D4F274-1376-4395-BD00-A7D5CDCBC906}" type="presParOf" srcId="{BD58425A-BAFD-425B-B726-731DBE16A4AF}" destId="{671FD76C-FBA4-4301-B80B-EA6A7585A083}" srcOrd="0" destOrd="0" presId="urn:microsoft.com/office/officeart/2018/2/layout/IconVerticalSolidList"/>
    <dgm:cxn modelId="{163A5110-FE93-4DAB-83BD-FE3CE3ECA4C4}" type="presParOf" srcId="{BD58425A-BAFD-425B-B726-731DBE16A4AF}" destId="{7DF92F14-07DE-48DB-89DE-1081CBB8BBAD}" srcOrd="1" destOrd="0" presId="urn:microsoft.com/office/officeart/2018/2/layout/IconVerticalSolidList"/>
    <dgm:cxn modelId="{83FAB6F9-DC29-490D-950A-75EEA1EAF035}" type="presParOf" srcId="{BD58425A-BAFD-425B-B726-731DBE16A4AF}" destId="{DB5B8D2A-5C5E-44B0-9E83-140DFFC1021B}" srcOrd="2" destOrd="0" presId="urn:microsoft.com/office/officeart/2018/2/layout/IconVerticalSolidList"/>
    <dgm:cxn modelId="{71EB4B83-82D6-43B3-9B8A-0818F3B3A48A}" type="presParOf" srcId="{BD58425A-BAFD-425B-B726-731DBE16A4AF}" destId="{1D0B33FF-F996-492B-9109-3EA871E542CF}" srcOrd="3" destOrd="0" presId="urn:microsoft.com/office/officeart/2018/2/layout/IconVerticalSolidList"/>
    <dgm:cxn modelId="{F468DF29-5042-4406-87B2-0EA6048C643E}" type="presParOf" srcId="{F0EB6A39-DCF1-4ED9-9B92-4352AB20BBA5}" destId="{303F8B03-6AF4-46FF-8720-F3CF721B5CDE}" srcOrd="7" destOrd="0" presId="urn:microsoft.com/office/officeart/2018/2/layout/IconVerticalSolidList"/>
    <dgm:cxn modelId="{72502678-DD9C-476E-9506-5DE797F9E1E2}" type="presParOf" srcId="{F0EB6A39-DCF1-4ED9-9B92-4352AB20BBA5}" destId="{AE016CF2-7DC5-4A95-9745-F815D2FA08A0}" srcOrd="8" destOrd="0" presId="urn:microsoft.com/office/officeart/2018/2/layout/IconVerticalSolidList"/>
    <dgm:cxn modelId="{6376930D-3635-4239-A821-84BBC4BD6DCC}" type="presParOf" srcId="{AE016CF2-7DC5-4A95-9745-F815D2FA08A0}" destId="{DE0BDE1B-9A04-4A25-8D63-065F8A0ADCE0}" srcOrd="0" destOrd="0" presId="urn:microsoft.com/office/officeart/2018/2/layout/IconVerticalSolidList"/>
    <dgm:cxn modelId="{AD392A52-4FF9-453E-BFB3-149F44EDBCA9}" type="presParOf" srcId="{AE016CF2-7DC5-4A95-9745-F815D2FA08A0}" destId="{58DAE2DB-5008-466C-BBC8-A8C7BA4F0E4E}" srcOrd="1" destOrd="0" presId="urn:microsoft.com/office/officeart/2018/2/layout/IconVerticalSolidList"/>
    <dgm:cxn modelId="{FD2A7E82-5838-47D4-8C0F-0D1082D78805}" type="presParOf" srcId="{AE016CF2-7DC5-4A95-9745-F815D2FA08A0}" destId="{94B89DAE-F5F3-406F-954D-B5887DB8D200}" srcOrd="2" destOrd="0" presId="urn:microsoft.com/office/officeart/2018/2/layout/IconVerticalSolidList"/>
    <dgm:cxn modelId="{BC414510-60D6-4902-8C95-650297C3AAA2}" type="presParOf" srcId="{AE016CF2-7DC5-4A95-9745-F815D2FA08A0}" destId="{781F82B9-9936-4DA8-8D55-B5702CA7E7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70370-011B-4525-939F-1C6428872B00}">
      <dsp:nvSpPr>
        <dsp:cNvPr id="0" name=""/>
        <dsp:cNvSpPr/>
      </dsp:nvSpPr>
      <dsp:spPr>
        <a:xfrm>
          <a:off x="-118039" y="12683"/>
          <a:ext cx="6248400" cy="9100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A835F-6C4C-4567-9CFB-EB7EF6573294}">
      <dsp:nvSpPr>
        <dsp:cNvPr id="0" name=""/>
        <dsp:cNvSpPr/>
      </dsp:nvSpPr>
      <dsp:spPr>
        <a:xfrm>
          <a:off x="157248" y="217443"/>
          <a:ext cx="501503" cy="50052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E45AD6-A3FB-4FE7-A080-E75CE73D50F3}">
      <dsp:nvSpPr>
        <dsp:cNvPr id="0" name=""/>
        <dsp:cNvSpPr/>
      </dsp:nvSpPr>
      <dsp:spPr>
        <a:xfrm>
          <a:off x="934039" y="12683"/>
          <a:ext cx="5179065" cy="938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23" tIns="99323" rIns="99323" bIns="99323" numCol="1" spcCol="1270" anchor="ctr" anchorCtr="0">
          <a:noAutofit/>
        </a:bodyPr>
        <a:lstStyle/>
        <a:p>
          <a:pPr marL="0" lvl="0" indent="0" algn="l" defTabSz="800100">
            <a:lnSpc>
              <a:spcPct val="90000"/>
            </a:lnSpc>
            <a:spcBef>
              <a:spcPct val="0"/>
            </a:spcBef>
            <a:spcAft>
              <a:spcPct val="35000"/>
            </a:spcAft>
            <a:buNone/>
          </a:pPr>
          <a:r>
            <a:rPr lang="en-US" sz="1800" kern="1200" dirty="0">
              <a:effectLst/>
              <a:latin typeface="Corbel" panose="020B0503020204020204" pitchFamily="34" charset="0"/>
              <a:ea typeface="Calibri" panose="020F0502020204030204" pitchFamily="34" charset="0"/>
              <a:cs typeface="Times New Roman" panose="02020603050405020304" pitchFamily="18" charset="0"/>
            </a:rPr>
            <a:t>1. Should a country having a lower life expectancy value (&lt;65) increase its healthcare expenditure in order to improve its average lifespan?</a:t>
          </a:r>
          <a:endParaRPr lang="en-US" sz="1800" kern="1200" dirty="0">
            <a:latin typeface="Corbel" panose="020B0503020204020204" pitchFamily="34" charset="0"/>
          </a:endParaRPr>
        </a:p>
      </dsp:txBody>
      <dsp:txXfrm>
        <a:off x="934039" y="12683"/>
        <a:ext cx="5179065" cy="938482"/>
      </dsp:txXfrm>
    </dsp:sp>
    <dsp:sp modelId="{220238F6-B387-402E-8F01-09D355228B50}">
      <dsp:nvSpPr>
        <dsp:cNvPr id="0" name=""/>
        <dsp:cNvSpPr/>
      </dsp:nvSpPr>
      <dsp:spPr>
        <a:xfrm>
          <a:off x="-118039" y="1185786"/>
          <a:ext cx="6248400" cy="9100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27AA34-2BCE-451A-B48F-3D0AFD9E1A4D}">
      <dsp:nvSpPr>
        <dsp:cNvPr id="0" name=""/>
        <dsp:cNvSpPr/>
      </dsp:nvSpPr>
      <dsp:spPr>
        <a:xfrm>
          <a:off x="157248" y="1390546"/>
          <a:ext cx="501503" cy="50052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272824-44AA-4DAA-AEF9-2D328D217151}">
      <dsp:nvSpPr>
        <dsp:cNvPr id="0" name=""/>
        <dsp:cNvSpPr/>
      </dsp:nvSpPr>
      <dsp:spPr>
        <a:xfrm>
          <a:off x="934039" y="1185786"/>
          <a:ext cx="5179065" cy="938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23" tIns="99323" rIns="99323" bIns="99323" numCol="1" spcCol="1270" anchor="ctr" anchorCtr="0">
          <a:noAutofit/>
        </a:bodyPr>
        <a:lstStyle/>
        <a:p>
          <a:pPr marL="0" lvl="0" indent="0" algn="l" defTabSz="800100">
            <a:lnSpc>
              <a:spcPct val="90000"/>
            </a:lnSpc>
            <a:spcBef>
              <a:spcPct val="0"/>
            </a:spcBef>
            <a:spcAft>
              <a:spcPct val="35000"/>
            </a:spcAft>
            <a:buNone/>
          </a:pPr>
          <a:r>
            <a:rPr lang="en-US" sz="1800" kern="1200" dirty="0">
              <a:effectLst/>
              <a:latin typeface="Corbel" panose="020B0503020204020204" pitchFamily="34" charset="0"/>
              <a:ea typeface="Calibri" panose="020F0502020204030204" pitchFamily="34" charset="0"/>
              <a:cs typeface="Times New Roman" panose="02020603050405020304" pitchFamily="18" charset="0"/>
            </a:rPr>
            <a:t>2. How does adult mortality rate affect life expectancy?</a:t>
          </a:r>
          <a:endParaRPr lang="en-US" sz="1800" kern="1200" dirty="0">
            <a:latin typeface="Corbel" panose="020B0503020204020204" pitchFamily="34" charset="0"/>
          </a:endParaRPr>
        </a:p>
      </dsp:txBody>
      <dsp:txXfrm>
        <a:off x="934039" y="1185786"/>
        <a:ext cx="5179065" cy="938482"/>
      </dsp:txXfrm>
    </dsp:sp>
    <dsp:sp modelId="{EB4BB9C1-444C-41C1-8960-0C16C7F63F78}">
      <dsp:nvSpPr>
        <dsp:cNvPr id="0" name=""/>
        <dsp:cNvSpPr/>
      </dsp:nvSpPr>
      <dsp:spPr>
        <a:xfrm>
          <a:off x="-118039" y="2358890"/>
          <a:ext cx="6248400" cy="9100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9FD8C2-5D69-4F03-B044-509F5E7DFC79}">
      <dsp:nvSpPr>
        <dsp:cNvPr id="0" name=""/>
        <dsp:cNvSpPr/>
      </dsp:nvSpPr>
      <dsp:spPr>
        <a:xfrm>
          <a:off x="157248" y="2563650"/>
          <a:ext cx="501503" cy="50052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4D4DCB-D4DD-47E4-9898-482965A04D0F}">
      <dsp:nvSpPr>
        <dsp:cNvPr id="0" name=""/>
        <dsp:cNvSpPr/>
      </dsp:nvSpPr>
      <dsp:spPr>
        <a:xfrm>
          <a:off x="934039" y="2358890"/>
          <a:ext cx="5179065" cy="938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23" tIns="99323" rIns="99323" bIns="99323" numCol="1" spcCol="1270" anchor="ctr" anchorCtr="0">
          <a:noAutofit/>
        </a:bodyPr>
        <a:lstStyle/>
        <a:p>
          <a:pPr marL="0" lvl="0" indent="0" algn="l" defTabSz="800100">
            <a:lnSpc>
              <a:spcPct val="90000"/>
            </a:lnSpc>
            <a:spcBef>
              <a:spcPct val="0"/>
            </a:spcBef>
            <a:spcAft>
              <a:spcPct val="35000"/>
            </a:spcAft>
            <a:buNone/>
          </a:pPr>
          <a:r>
            <a:rPr lang="en-US" sz="1800" kern="1200" dirty="0">
              <a:effectLst/>
              <a:latin typeface="Corbel" panose="020B0503020204020204" pitchFamily="34" charset="0"/>
              <a:ea typeface="Calibri" panose="020F0502020204030204" pitchFamily="34" charset="0"/>
              <a:cs typeface="Times New Roman" panose="02020603050405020304" pitchFamily="18" charset="0"/>
            </a:rPr>
            <a:t>3. Does life expectancy have a positive or negative relationship with drinking alcohol?</a:t>
          </a:r>
          <a:endParaRPr lang="en-US" sz="1800" kern="1200" dirty="0">
            <a:latin typeface="Corbel" panose="020B0503020204020204" pitchFamily="34" charset="0"/>
          </a:endParaRPr>
        </a:p>
      </dsp:txBody>
      <dsp:txXfrm>
        <a:off x="934039" y="2358890"/>
        <a:ext cx="5179065" cy="938482"/>
      </dsp:txXfrm>
    </dsp:sp>
    <dsp:sp modelId="{671FD76C-FBA4-4301-B80B-EA6A7585A083}">
      <dsp:nvSpPr>
        <dsp:cNvPr id="0" name=""/>
        <dsp:cNvSpPr/>
      </dsp:nvSpPr>
      <dsp:spPr>
        <a:xfrm>
          <a:off x="-118039" y="3531993"/>
          <a:ext cx="6248400" cy="9100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92F14-07DE-48DB-89DE-1081CBB8BBAD}">
      <dsp:nvSpPr>
        <dsp:cNvPr id="0" name=""/>
        <dsp:cNvSpPr/>
      </dsp:nvSpPr>
      <dsp:spPr>
        <a:xfrm>
          <a:off x="157248" y="3736753"/>
          <a:ext cx="501503" cy="50052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0B33FF-F996-492B-9109-3EA871E542CF}">
      <dsp:nvSpPr>
        <dsp:cNvPr id="0" name=""/>
        <dsp:cNvSpPr/>
      </dsp:nvSpPr>
      <dsp:spPr>
        <a:xfrm>
          <a:off x="680705" y="3531993"/>
          <a:ext cx="5685733" cy="938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23" tIns="99323" rIns="99323" bIns="99323" numCol="1" spcCol="1270" anchor="ctr" anchorCtr="0">
          <a:noAutofit/>
        </a:bodyPr>
        <a:lstStyle/>
        <a:p>
          <a:pPr marL="0" lvl="0" indent="0" algn="l" defTabSz="800100">
            <a:lnSpc>
              <a:spcPct val="90000"/>
            </a:lnSpc>
            <a:spcBef>
              <a:spcPct val="0"/>
            </a:spcBef>
            <a:spcAft>
              <a:spcPct val="35000"/>
            </a:spcAft>
            <a:buNone/>
          </a:pPr>
          <a:r>
            <a:rPr lang="en-US" sz="1800" kern="1200" dirty="0">
              <a:effectLst/>
              <a:latin typeface="Corbel" panose="020B0503020204020204" pitchFamily="34" charset="0"/>
              <a:ea typeface="Calibri" panose="020F0502020204030204" pitchFamily="34" charset="0"/>
              <a:cs typeface="Times New Roman" panose="02020603050405020304" pitchFamily="18" charset="0"/>
            </a:rPr>
            <a:t>4. Do various predicting factors that has been chosen initially really affect life expectancy? What are the predicting variables actually affecting life expectancy?</a:t>
          </a:r>
          <a:endParaRPr lang="en-US" sz="1800" kern="1200" dirty="0">
            <a:latin typeface="Corbel" panose="020B0503020204020204" pitchFamily="34" charset="0"/>
          </a:endParaRPr>
        </a:p>
      </dsp:txBody>
      <dsp:txXfrm>
        <a:off x="680705" y="3531993"/>
        <a:ext cx="5685733" cy="938482"/>
      </dsp:txXfrm>
    </dsp:sp>
    <dsp:sp modelId="{DE0BDE1B-9A04-4A25-8D63-065F8A0ADCE0}">
      <dsp:nvSpPr>
        <dsp:cNvPr id="0" name=""/>
        <dsp:cNvSpPr/>
      </dsp:nvSpPr>
      <dsp:spPr>
        <a:xfrm>
          <a:off x="-118039" y="4705096"/>
          <a:ext cx="6248400" cy="91004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DAE2DB-5008-466C-BBC8-A8C7BA4F0E4E}">
      <dsp:nvSpPr>
        <dsp:cNvPr id="0" name=""/>
        <dsp:cNvSpPr/>
      </dsp:nvSpPr>
      <dsp:spPr>
        <a:xfrm>
          <a:off x="157248" y="4909856"/>
          <a:ext cx="501503" cy="50052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1F82B9-9936-4DA8-8D55-B5702CA7E7F5}">
      <dsp:nvSpPr>
        <dsp:cNvPr id="0" name=""/>
        <dsp:cNvSpPr/>
      </dsp:nvSpPr>
      <dsp:spPr>
        <a:xfrm>
          <a:off x="934039" y="4705096"/>
          <a:ext cx="5179065" cy="938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23" tIns="99323" rIns="99323" bIns="99323" numCol="1" spcCol="1270" anchor="ctr" anchorCtr="0">
          <a:noAutofit/>
        </a:bodyPr>
        <a:lstStyle/>
        <a:p>
          <a:pPr marL="0" lvl="0" indent="0" algn="l" defTabSz="800100">
            <a:lnSpc>
              <a:spcPct val="90000"/>
            </a:lnSpc>
            <a:spcBef>
              <a:spcPct val="0"/>
            </a:spcBef>
            <a:spcAft>
              <a:spcPct val="35000"/>
            </a:spcAft>
            <a:buNone/>
          </a:pPr>
          <a:r>
            <a:rPr lang="en-US" sz="1800" kern="1200" dirty="0">
              <a:effectLst/>
              <a:latin typeface="Corbel" panose="020B0503020204020204" pitchFamily="34" charset="0"/>
              <a:ea typeface="Calibri" panose="020F0502020204030204" pitchFamily="34" charset="0"/>
              <a:cs typeface="Times New Roman" panose="02020603050405020304" pitchFamily="18" charset="0"/>
            </a:rPr>
            <a:t>5. What is the impact of immunization coverage on life expectancy?</a:t>
          </a:r>
          <a:endParaRPr lang="en-US" sz="1800" kern="1200" dirty="0">
            <a:latin typeface="Corbel" panose="020B0503020204020204" pitchFamily="34" charset="0"/>
          </a:endParaRPr>
        </a:p>
      </dsp:txBody>
      <dsp:txXfrm>
        <a:off x="934039" y="4705096"/>
        <a:ext cx="5179065" cy="938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D95C41-CABA-411D-B1A8-4426FD3CE6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9CD8DA-F8F5-49A3-8E92-C8EA39CBC5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B30AD9-B9B4-4097-9B5F-6C7AFBB9531F}" type="datetimeFigureOut">
              <a:rPr lang="en-US" smtClean="0"/>
              <a:t>8/8/2020</a:t>
            </a:fld>
            <a:endParaRPr lang="en-US"/>
          </a:p>
        </p:txBody>
      </p:sp>
      <p:sp>
        <p:nvSpPr>
          <p:cNvPr id="4" name="Footer Placeholder 3">
            <a:extLst>
              <a:ext uri="{FF2B5EF4-FFF2-40B4-BE49-F238E27FC236}">
                <a16:creationId xmlns:a16="http://schemas.microsoft.com/office/drawing/2014/main" id="{6663D9CD-4999-4483-99BC-1B085F1AB5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8CC5A6-17FF-438B-803B-EDB41B836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848A8B-B5D1-4757-8453-35C82B6019CE}" type="slidenum">
              <a:rPr lang="en-US" smtClean="0"/>
              <a:t>‹#›</a:t>
            </a:fld>
            <a:endParaRPr lang="en-US"/>
          </a:p>
        </p:txBody>
      </p:sp>
    </p:spTree>
    <p:extLst>
      <p:ext uri="{BB962C8B-B14F-4D97-AF65-F5344CB8AC3E}">
        <p14:creationId xmlns:p14="http://schemas.microsoft.com/office/powerpoint/2010/main" val="3708825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A9B0B-D06D-4798-A430-A7017527EFA3}" type="datetimeFigureOut">
              <a:rPr lang="en-US" smtClean="0"/>
              <a:t>8/8/2020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C495D-300E-44D3-9681-88B731DF9B83}" type="slidenum">
              <a:rPr lang="en-US" smtClean="0"/>
              <a:t>‹#›</a:t>
            </a:fld>
            <a:endParaRPr lang="en-US"/>
          </a:p>
        </p:txBody>
      </p:sp>
    </p:spTree>
    <p:extLst>
      <p:ext uri="{BB962C8B-B14F-4D97-AF65-F5344CB8AC3E}">
        <p14:creationId xmlns:p14="http://schemas.microsoft.com/office/powerpoint/2010/main" val="1504342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heysupersimi?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christianperner?utm_source=unsplash&amp;utm_medium=referral&amp;utm_content=creditCopyTex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Akil</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rPr>
              <a:t>Pexel</a:t>
            </a:r>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1</a:t>
            </a:fld>
            <a:endParaRPr lang="en-US"/>
          </a:p>
        </p:txBody>
      </p:sp>
    </p:spTree>
    <p:extLst>
      <p:ext uri="{BB962C8B-B14F-4D97-AF65-F5344CB8AC3E}">
        <p14:creationId xmlns:p14="http://schemas.microsoft.com/office/powerpoint/2010/main" val="99082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Christian </a:t>
            </a:r>
            <a:r>
              <a:rPr lang="en-US" sz="1200" b="0" i="0" kern="1200" dirty="0" err="1">
                <a:solidFill>
                  <a:schemeClr val="tx1"/>
                </a:solidFill>
                <a:effectLst/>
                <a:latin typeface="+mn-lt"/>
                <a:ea typeface="+mn-ea"/>
                <a:cs typeface="+mn-cs"/>
                <a:hlinkClick r:id="rId3"/>
              </a:rPr>
              <a:t>Perner</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19</a:t>
            </a:fld>
            <a:endParaRPr lang="en-US"/>
          </a:p>
        </p:txBody>
      </p:sp>
    </p:spTree>
    <p:extLst>
      <p:ext uri="{BB962C8B-B14F-4D97-AF65-F5344CB8AC3E}">
        <p14:creationId xmlns:p14="http://schemas.microsoft.com/office/powerpoint/2010/main" val="6438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983F-F0B0-4A2A-A712-D8766D51A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1F7BA8-EB85-42C3-8C9B-868220F72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F5DE0-3E4A-4076-85C4-3DAB2976EF78}"/>
              </a:ext>
            </a:extLst>
          </p:cNvPr>
          <p:cNvSpPr>
            <a:spLocks noGrp="1"/>
          </p:cNvSpPr>
          <p:nvPr>
            <p:ph type="dt" sz="half" idx="10"/>
          </p:nvPr>
        </p:nvSpPr>
        <p:spPr/>
        <p:txBody>
          <a:bodyPr/>
          <a:lstStyle/>
          <a:p>
            <a:fld id="{50B2AAAF-6997-497E-BDEC-E467F818E295}" type="datetime1">
              <a:rPr lang="en-US" smtClean="0"/>
              <a:t>8/8/2020</a:t>
            </a:fld>
            <a:endParaRPr lang="en-US"/>
          </a:p>
        </p:txBody>
      </p:sp>
      <p:sp>
        <p:nvSpPr>
          <p:cNvPr id="5" name="Footer Placeholder 4">
            <a:extLst>
              <a:ext uri="{FF2B5EF4-FFF2-40B4-BE49-F238E27FC236}">
                <a16:creationId xmlns:a16="http://schemas.microsoft.com/office/drawing/2014/main" id="{4D6BA8F8-D62B-4292-B122-8DE60E4AB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E4565-7734-4D06-8F5A-A0B20062AAC8}"/>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62992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A473-83CB-4223-98AD-A53E8D945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0A7AD-6489-45EC-B373-EA48150D24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2C452-1563-4EC3-B34D-ABB43B37590B}"/>
              </a:ext>
            </a:extLst>
          </p:cNvPr>
          <p:cNvSpPr>
            <a:spLocks noGrp="1"/>
          </p:cNvSpPr>
          <p:nvPr>
            <p:ph type="dt" sz="half" idx="10"/>
          </p:nvPr>
        </p:nvSpPr>
        <p:spPr/>
        <p:txBody>
          <a:bodyPr/>
          <a:lstStyle/>
          <a:p>
            <a:fld id="{53769957-25E6-492C-BA06-8ACF7154AA93}" type="datetime1">
              <a:rPr lang="en-US" smtClean="0"/>
              <a:t>8/8/2020</a:t>
            </a:fld>
            <a:endParaRPr lang="en-US"/>
          </a:p>
        </p:txBody>
      </p:sp>
      <p:sp>
        <p:nvSpPr>
          <p:cNvPr id="5" name="Footer Placeholder 4">
            <a:extLst>
              <a:ext uri="{FF2B5EF4-FFF2-40B4-BE49-F238E27FC236}">
                <a16:creationId xmlns:a16="http://schemas.microsoft.com/office/drawing/2014/main" id="{AF029C1A-6C73-4BE6-8813-9A5F6FA4E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DFBFE-9FCF-4AF4-98CA-F96167F9D774}"/>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190557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AEA3F-D24A-45A3-A3F2-6851A24C8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CDD96-1B7B-45CB-A23F-CD0B79A1A4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CCDB5-39C0-46DC-8F5B-9F833152FB4D}"/>
              </a:ext>
            </a:extLst>
          </p:cNvPr>
          <p:cNvSpPr>
            <a:spLocks noGrp="1"/>
          </p:cNvSpPr>
          <p:nvPr>
            <p:ph type="dt" sz="half" idx="10"/>
          </p:nvPr>
        </p:nvSpPr>
        <p:spPr/>
        <p:txBody>
          <a:bodyPr/>
          <a:lstStyle/>
          <a:p>
            <a:fld id="{B8096D5E-6E28-499D-B619-D527B347DD3A}" type="datetime1">
              <a:rPr lang="en-US" smtClean="0"/>
              <a:t>8/8/2020</a:t>
            </a:fld>
            <a:endParaRPr lang="en-US"/>
          </a:p>
        </p:txBody>
      </p:sp>
      <p:sp>
        <p:nvSpPr>
          <p:cNvPr id="5" name="Footer Placeholder 4">
            <a:extLst>
              <a:ext uri="{FF2B5EF4-FFF2-40B4-BE49-F238E27FC236}">
                <a16:creationId xmlns:a16="http://schemas.microsoft.com/office/drawing/2014/main" id="{0572130B-BCB4-4665-BD2C-8BF586A3F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D9CC0-D8A9-4347-8909-81DC1B8A60E8}"/>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613223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914400" y="4399020"/>
            <a:ext cx="1038665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549042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78532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8968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57708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66428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00883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8306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455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5297-BD9C-4DE3-A6E5-52F0B51313D9}"/>
              </a:ext>
            </a:extLst>
          </p:cNvPr>
          <p:cNvSpPr>
            <a:spLocks noGrp="1"/>
          </p:cNvSpPr>
          <p:nvPr>
            <p:ph type="title"/>
          </p:nvPr>
        </p:nvSpPr>
        <p:spPr>
          <a:xfrm>
            <a:off x="682171" y="239714"/>
            <a:ext cx="10827658" cy="941161"/>
          </a:xfrm>
        </p:spPr>
        <p:txBody>
          <a:bodyPr>
            <a:normAutofit/>
          </a:bodyPr>
          <a:lstStyle>
            <a:lvl1pPr>
              <a:defRPr sz="4000">
                <a:latin typeface="Bahnschrift SemiBold"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239F39F-23CB-4496-8C07-4DC3D99AA038}"/>
              </a:ext>
            </a:extLst>
          </p:cNvPr>
          <p:cNvSpPr>
            <a:spLocks noGrp="1"/>
          </p:cNvSpPr>
          <p:nvPr>
            <p:ph idx="1"/>
          </p:nvPr>
        </p:nvSpPr>
        <p:spPr>
          <a:xfrm>
            <a:off x="682171" y="1654629"/>
            <a:ext cx="10827658" cy="4522334"/>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23768C5-D6AC-4E60-AD40-0C97E46374C3}"/>
              </a:ext>
            </a:extLst>
          </p:cNvPr>
          <p:cNvSpPr>
            <a:spLocks noGrp="1"/>
          </p:cNvSpPr>
          <p:nvPr>
            <p:ph type="dt" sz="half" idx="10"/>
          </p:nvPr>
        </p:nvSpPr>
        <p:spPr>
          <a:xfrm>
            <a:off x="682171" y="6356350"/>
            <a:ext cx="2743200" cy="365125"/>
          </a:xfrm>
        </p:spPr>
        <p:txBody>
          <a:bodyPr/>
          <a:lstStyle/>
          <a:p>
            <a:fld id="{51B15CCD-A72F-4F19-ACC0-DC92A1F712AA}" type="datetime1">
              <a:rPr lang="en-US" smtClean="0"/>
              <a:t>8/8/2020</a:t>
            </a:fld>
            <a:endParaRPr lang="en-US"/>
          </a:p>
        </p:txBody>
      </p:sp>
      <p:sp>
        <p:nvSpPr>
          <p:cNvPr id="5" name="Footer Placeholder 4">
            <a:extLst>
              <a:ext uri="{FF2B5EF4-FFF2-40B4-BE49-F238E27FC236}">
                <a16:creationId xmlns:a16="http://schemas.microsoft.com/office/drawing/2014/main" id="{DEC62D86-00E0-4076-8036-622325A5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24CC8-B705-4D44-96AF-92431AC2B633}"/>
              </a:ext>
            </a:extLst>
          </p:cNvPr>
          <p:cNvSpPr>
            <a:spLocks noGrp="1"/>
          </p:cNvSpPr>
          <p:nvPr>
            <p:ph type="sldNum" sz="quarter" idx="12"/>
          </p:nvPr>
        </p:nvSpPr>
        <p:spPr>
          <a:xfrm>
            <a:off x="11558589" y="239715"/>
            <a:ext cx="388832" cy="206704"/>
          </a:xfrm>
        </p:spPr>
        <p:txBody>
          <a:bodyPr/>
          <a:lstStyle>
            <a:lvl1pPr algn="r">
              <a:defRPr sz="1100">
                <a:solidFill>
                  <a:schemeClr val="tx1">
                    <a:lumMod val="75000"/>
                    <a:lumOff val="25000"/>
                  </a:schemeClr>
                </a:solidFill>
              </a:defRPr>
            </a:lvl1pPr>
          </a:lstStyle>
          <a:p>
            <a:fld id="{FD5D7BC1-51E5-4D18-9B24-44CAE3285616}" type="slidenum">
              <a:rPr lang="en-US" smtClean="0"/>
              <a:pPr/>
              <a:t>‹#›</a:t>
            </a:fld>
            <a:endParaRPr lang="en-US" dirty="0"/>
          </a:p>
        </p:txBody>
      </p:sp>
      <p:sp>
        <p:nvSpPr>
          <p:cNvPr id="7" name="Freeform: Shape 6">
            <a:extLst>
              <a:ext uri="{FF2B5EF4-FFF2-40B4-BE49-F238E27FC236}">
                <a16:creationId xmlns:a16="http://schemas.microsoft.com/office/drawing/2014/main" id="{6B08516E-A2D5-462F-A79F-E3EF6D0D5C43}"/>
              </a:ext>
            </a:extLst>
          </p:cNvPr>
          <p:cNvSpPr/>
          <p:nvPr userDrawn="1"/>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9681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25334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939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51482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39425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013C-7A38-4A69-920A-2CDABBAAB2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643FCE4-6112-48F7-8DA3-1F58B61A9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B0BAC6-2BFC-4BF2-8F3F-A7E8E6C14701}"/>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5" name="Footer Placeholder 4">
            <a:extLst>
              <a:ext uri="{FF2B5EF4-FFF2-40B4-BE49-F238E27FC236}">
                <a16:creationId xmlns:a16="http://schemas.microsoft.com/office/drawing/2014/main" id="{3A3858CC-1AE8-4112-897F-8FA445BE7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E51B98-7736-4810-B770-4F792DAEE4BE}"/>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677125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04C-E9BD-4A3F-9BAC-C98D964E73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A55973-E5FA-4201-A265-083BB63BE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F291DB-87F1-472B-90D3-0BCEE7DEC843}"/>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5" name="Footer Placeholder 4">
            <a:extLst>
              <a:ext uri="{FF2B5EF4-FFF2-40B4-BE49-F238E27FC236}">
                <a16:creationId xmlns:a16="http://schemas.microsoft.com/office/drawing/2014/main" id="{81C5FEF0-4C06-4FCA-912D-B305CF3375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90FCA3-D1E6-4C16-894F-D8D69FD7AC43}"/>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3548554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DA60-5240-4869-B96B-A0DFC6952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34ED1D-0E97-4360-BB08-862A9BFED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4922C-0CF2-4980-82A2-538E7D4E5E46}"/>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5" name="Footer Placeholder 4">
            <a:extLst>
              <a:ext uri="{FF2B5EF4-FFF2-40B4-BE49-F238E27FC236}">
                <a16:creationId xmlns:a16="http://schemas.microsoft.com/office/drawing/2014/main" id="{817D23B1-CBB6-4C15-9B15-C18CCBDE34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1B893-AFFE-4B07-B7F6-3E56E9FE392D}"/>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36884119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41DE-005C-411D-BAF8-D2D1C55B95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1BB835-4223-4A8E-A41C-D7315DFF8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1365BC2-6C94-4B2E-ACD4-B8570A371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041736-5EF1-417A-A21D-F3471C6ADF39}"/>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6" name="Footer Placeholder 5">
            <a:extLst>
              <a:ext uri="{FF2B5EF4-FFF2-40B4-BE49-F238E27FC236}">
                <a16:creationId xmlns:a16="http://schemas.microsoft.com/office/drawing/2014/main" id="{A1A5EBE2-C2D0-4AFA-B707-4FA8953E00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E4FE58-8A95-4280-ACD4-75DD2EFA5FCD}"/>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1819589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E9C7-1E2E-41AC-8E52-5C6018FF31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B0D6F3-A697-4692-8DD3-E73A52C02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EC0C2-34DD-480B-9D63-9A29BD71A2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F63845-5362-422D-A83D-1547A8A64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3221C0-1AB9-48A1-A326-604D39A36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C61D14E-F1DF-4BA9-8BF7-768D5B94A69C}"/>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8" name="Footer Placeholder 7">
            <a:extLst>
              <a:ext uri="{FF2B5EF4-FFF2-40B4-BE49-F238E27FC236}">
                <a16:creationId xmlns:a16="http://schemas.microsoft.com/office/drawing/2014/main" id="{D9746B5A-7126-40B8-B09C-1CEF14142F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6D0161-E943-42C6-A626-C4D2B7A7BCC7}"/>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3378890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4458-015B-4376-840B-8CBED0B9FB6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915E8E-B047-44EF-A7C9-99DF03867955}"/>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4" name="Footer Placeholder 3">
            <a:extLst>
              <a:ext uri="{FF2B5EF4-FFF2-40B4-BE49-F238E27FC236}">
                <a16:creationId xmlns:a16="http://schemas.microsoft.com/office/drawing/2014/main" id="{01046FAD-DF98-422D-A491-503572E13C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E9BE38-832A-4E4E-A07D-48D3E26A30A1}"/>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185894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83D1-D94E-4949-BAC4-4A56CA0D2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369E4-361C-4D00-8135-0B1890ABE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58FC2-3D48-4F7A-AC2C-55FFCDB32328}"/>
              </a:ext>
            </a:extLst>
          </p:cNvPr>
          <p:cNvSpPr>
            <a:spLocks noGrp="1"/>
          </p:cNvSpPr>
          <p:nvPr>
            <p:ph type="dt" sz="half" idx="10"/>
          </p:nvPr>
        </p:nvSpPr>
        <p:spPr/>
        <p:txBody>
          <a:bodyPr/>
          <a:lstStyle/>
          <a:p>
            <a:fld id="{671D5B6D-B9AE-4F28-9D99-AD5FD6688510}" type="datetime1">
              <a:rPr lang="en-US" smtClean="0"/>
              <a:t>8/8/2020</a:t>
            </a:fld>
            <a:endParaRPr lang="en-US"/>
          </a:p>
        </p:txBody>
      </p:sp>
      <p:sp>
        <p:nvSpPr>
          <p:cNvPr id="5" name="Footer Placeholder 4">
            <a:extLst>
              <a:ext uri="{FF2B5EF4-FFF2-40B4-BE49-F238E27FC236}">
                <a16:creationId xmlns:a16="http://schemas.microsoft.com/office/drawing/2014/main" id="{86639D47-BC73-4019-9A39-ADA954D98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BAB76-755D-46F3-BA19-64BE69A50C40}"/>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3509915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BB1EB-B87C-49FC-86DE-BF6449382129}"/>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3" name="Footer Placeholder 2">
            <a:extLst>
              <a:ext uri="{FF2B5EF4-FFF2-40B4-BE49-F238E27FC236}">
                <a16:creationId xmlns:a16="http://schemas.microsoft.com/office/drawing/2014/main" id="{06D1AE98-BA84-4166-899F-510AB85091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BB2A5E-2D34-42E1-99F7-81880D6E8847}"/>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289708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1D17-7683-4114-9F23-4F52195E3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03364C8-282D-47C8-94F2-E2FAF1744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B6B2E0-2141-4C2E-A49C-031D21259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870F-3FDD-400D-A978-45A2F8B6AD92}"/>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6" name="Footer Placeholder 5">
            <a:extLst>
              <a:ext uri="{FF2B5EF4-FFF2-40B4-BE49-F238E27FC236}">
                <a16:creationId xmlns:a16="http://schemas.microsoft.com/office/drawing/2014/main" id="{B031C50C-A38D-45C7-9678-DD1C2CB8DE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6F77D9-F1C2-4D7B-ABC9-E5BB07AC14D5}"/>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40523028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052D-9FE9-4D23-B42A-348415A94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ECB80B1-8D36-4D47-BEB2-A3789D759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632B760-757F-45A0-B31E-EB2F4D3D9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F660E-9607-44AA-AEB0-6BBF233957CC}"/>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6" name="Footer Placeholder 5">
            <a:extLst>
              <a:ext uri="{FF2B5EF4-FFF2-40B4-BE49-F238E27FC236}">
                <a16:creationId xmlns:a16="http://schemas.microsoft.com/office/drawing/2014/main" id="{4BB284BF-5A3E-4974-8A4D-6EC115ABB5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2732EF-FF94-4782-B5B0-3D80ADEA1895}"/>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3266944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BB59-31EE-45CB-AAB2-80E5A972E8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D2E3B0-B562-467C-BFAB-10ADF9165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F7B602-842F-466F-BDA2-CE0F04C69D6C}"/>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5" name="Footer Placeholder 4">
            <a:extLst>
              <a:ext uri="{FF2B5EF4-FFF2-40B4-BE49-F238E27FC236}">
                <a16:creationId xmlns:a16="http://schemas.microsoft.com/office/drawing/2014/main" id="{41DA2844-793A-452B-BC5E-81D1771AB7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C3B9-8BEF-4631-BE52-AEFFE4BE0E56}"/>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14197530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E757E-8C12-4F99-9BC5-11AC2FBCE2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10DA4E-E122-44AB-97FB-0ADAC5618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ACE0BE-63A6-4337-857D-5B369B7FB570}"/>
              </a:ext>
            </a:extLst>
          </p:cNvPr>
          <p:cNvSpPr>
            <a:spLocks noGrp="1"/>
          </p:cNvSpPr>
          <p:nvPr>
            <p:ph type="dt" sz="half" idx="10"/>
          </p:nvPr>
        </p:nvSpPr>
        <p:spPr/>
        <p:txBody>
          <a:bodyPr/>
          <a:lstStyle/>
          <a:p>
            <a:fld id="{EBE55987-A31A-4C71-BC7D-56F96999794E}" type="datetimeFigureOut">
              <a:rPr lang="en-GB" smtClean="0"/>
              <a:t>08/08/2020</a:t>
            </a:fld>
            <a:endParaRPr lang="en-GB"/>
          </a:p>
        </p:txBody>
      </p:sp>
      <p:sp>
        <p:nvSpPr>
          <p:cNvPr id="5" name="Footer Placeholder 4">
            <a:extLst>
              <a:ext uri="{FF2B5EF4-FFF2-40B4-BE49-F238E27FC236}">
                <a16:creationId xmlns:a16="http://schemas.microsoft.com/office/drawing/2014/main" id="{80EEEC64-BECE-4BB3-80EA-34A3236F5D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2708ED-3CB6-4915-905B-811C4BA2AD8E}"/>
              </a:ext>
            </a:extLst>
          </p:cNvPr>
          <p:cNvSpPr>
            <a:spLocks noGrp="1"/>
          </p:cNvSpPr>
          <p:nvPr>
            <p:ph type="sldNum" sz="quarter" idx="12"/>
          </p:nvPr>
        </p:nvSpPr>
        <p:spPr/>
        <p:txBody>
          <a:bodyPr/>
          <a:lstStyle/>
          <a:p>
            <a:fld id="{76C13F58-5279-4D4C-970A-088F85FFB897}" type="slidenum">
              <a:rPr lang="en-GB" smtClean="0"/>
              <a:t>‹#›</a:t>
            </a:fld>
            <a:endParaRPr lang="en-GB"/>
          </a:p>
        </p:txBody>
      </p:sp>
    </p:spTree>
    <p:extLst>
      <p:ext uri="{BB962C8B-B14F-4D97-AF65-F5344CB8AC3E}">
        <p14:creationId xmlns:p14="http://schemas.microsoft.com/office/powerpoint/2010/main" val="12471311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reak Slide 1">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stretch>
            <a:fillRect/>
          </a:stretch>
        </p:blipFill>
        <p:spPr>
          <a:xfrm>
            <a:off x="0" y="1"/>
            <a:ext cx="12192000" cy="6857999"/>
          </a:xfrm>
          <a:prstGeom prst="rect">
            <a:avLst/>
          </a:prstGeom>
        </p:spPr>
      </p:pic>
      <p:sp>
        <p:nvSpPr>
          <p:cNvPr id="8" name="Text Placeholder 7"/>
          <p:cNvSpPr>
            <a:spLocks noGrp="1"/>
          </p:cNvSpPr>
          <p:nvPr>
            <p:ph type="body" sz="quarter" idx="11" hasCustomPrompt="1"/>
          </p:nvPr>
        </p:nvSpPr>
        <p:spPr>
          <a:xfrm>
            <a:off x="1098560" y="1988840"/>
            <a:ext cx="6053557" cy="1344149"/>
          </a:xfrm>
          <a:prstGeom prst="rect">
            <a:avLst/>
          </a:prstGeom>
          <a:solidFill>
            <a:schemeClr val="tx1"/>
          </a:solidFill>
        </p:spPr>
        <p:txBody>
          <a:bodyPr anchor="ctr"/>
          <a:lstStyle>
            <a:lvl1pPr>
              <a:lnSpc>
                <a:spcPts val="3333"/>
              </a:lnSpc>
              <a:buNone/>
              <a:defRPr sz="4800" b="1" baseline="0">
                <a:solidFill>
                  <a:schemeClr val="bg1"/>
                </a:solidFill>
                <a:latin typeface="Arial" pitchFamily="34" charset="0"/>
                <a:cs typeface="Arial" pitchFamily="34" charset="0"/>
              </a:defRPr>
            </a:lvl1pPr>
            <a:lvl5pPr>
              <a:buNone/>
              <a:defRPr/>
            </a:lvl5pPr>
          </a:lstStyle>
          <a:p>
            <a:pPr lvl="0"/>
            <a:r>
              <a:rPr lang="en-US" dirty="0"/>
              <a:t>Break Slide Title</a:t>
            </a:r>
            <a:endParaRPr lang="en-ZA" dirty="0"/>
          </a:p>
        </p:txBody>
      </p:sp>
    </p:spTree>
    <p:extLst>
      <p:ext uri="{BB962C8B-B14F-4D97-AF65-F5344CB8AC3E}">
        <p14:creationId xmlns:p14="http://schemas.microsoft.com/office/powerpoint/2010/main" val="203499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6EA4-BC76-45AE-BE16-7E08B9CC1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10421-0DF7-4B50-94D3-76C6EEDA9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373535-974C-4ED4-9144-E28AAE594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2C9BC9-32A8-4401-84E2-3770F56B55D4}"/>
              </a:ext>
            </a:extLst>
          </p:cNvPr>
          <p:cNvSpPr>
            <a:spLocks noGrp="1"/>
          </p:cNvSpPr>
          <p:nvPr>
            <p:ph type="dt" sz="half" idx="10"/>
          </p:nvPr>
        </p:nvSpPr>
        <p:spPr/>
        <p:txBody>
          <a:bodyPr/>
          <a:lstStyle/>
          <a:p>
            <a:fld id="{E299E73E-8D32-4F5D-A547-E4BCEBE505E7}" type="datetime1">
              <a:rPr lang="en-US" smtClean="0"/>
              <a:t>8/8/2020</a:t>
            </a:fld>
            <a:endParaRPr lang="en-US"/>
          </a:p>
        </p:txBody>
      </p:sp>
      <p:sp>
        <p:nvSpPr>
          <p:cNvPr id="6" name="Footer Placeholder 5">
            <a:extLst>
              <a:ext uri="{FF2B5EF4-FFF2-40B4-BE49-F238E27FC236}">
                <a16:creationId xmlns:a16="http://schemas.microsoft.com/office/drawing/2014/main" id="{0210C475-72EE-4870-BB37-AB9F3C70C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7FF20-BA35-402C-ACC6-2FFB7F294FF6}"/>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881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4215-97DF-473E-9481-C79035B9F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25A-B349-4920-BA17-51D46E0E7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DD6A7-FE21-4F35-BE90-4788AFE04A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97069-443E-4CB0-A609-B6E85A740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E24C-A7F6-44D1-922E-0A2B189F9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7CA37-41CF-4F3C-B293-FDB1064574B9}"/>
              </a:ext>
            </a:extLst>
          </p:cNvPr>
          <p:cNvSpPr>
            <a:spLocks noGrp="1"/>
          </p:cNvSpPr>
          <p:nvPr>
            <p:ph type="dt" sz="half" idx="10"/>
          </p:nvPr>
        </p:nvSpPr>
        <p:spPr/>
        <p:txBody>
          <a:bodyPr/>
          <a:lstStyle/>
          <a:p>
            <a:fld id="{48A999A5-8C76-4860-BBFD-E1AF4BAAC0D5}" type="datetime1">
              <a:rPr lang="en-US" smtClean="0"/>
              <a:t>8/8/2020</a:t>
            </a:fld>
            <a:endParaRPr lang="en-US"/>
          </a:p>
        </p:txBody>
      </p:sp>
      <p:sp>
        <p:nvSpPr>
          <p:cNvPr id="8" name="Footer Placeholder 7">
            <a:extLst>
              <a:ext uri="{FF2B5EF4-FFF2-40B4-BE49-F238E27FC236}">
                <a16:creationId xmlns:a16="http://schemas.microsoft.com/office/drawing/2014/main" id="{91E7A976-373F-4B8B-B15C-FEA7024977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52DBCB-2B67-487A-B69E-FF8EC58EF0F7}"/>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57067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A1B1-2F0D-488D-9CFC-5220643C9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60CD0-2132-43B5-BE18-06C0B5474E0A}"/>
              </a:ext>
            </a:extLst>
          </p:cNvPr>
          <p:cNvSpPr>
            <a:spLocks noGrp="1"/>
          </p:cNvSpPr>
          <p:nvPr>
            <p:ph type="dt" sz="half" idx="10"/>
          </p:nvPr>
        </p:nvSpPr>
        <p:spPr/>
        <p:txBody>
          <a:bodyPr/>
          <a:lstStyle/>
          <a:p>
            <a:fld id="{3BEFD8F9-15FF-4A92-BC6B-C9948EC794D2}" type="datetime1">
              <a:rPr lang="en-US" smtClean="0"/>
              <a:t>8/8/2020</a:t>
            </a:fld>
            <a:endParaRPr lang="en-US"/>
          </a:p>
        </p:txBody>
      </p:sp>
      <p:sp>
        <p:nvSpPr>
          <p:cNvPr id="4" name="Footer Placeholder 3">
            <a:extLst>
              <a:ext uri="{FF2B5EF4-FFF2-40B4-BE49-F238E27FC236}">
                <a16:creationId xmlns:a16="http://schemas.microsoft.com/office/drawing/2014/main" id="{51911CA2-8F64-427E-9397-5D7E8FC99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265E45-7E14-47C4-A25C-DFC01AC1B3BD}"/>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313058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FD45A-0283-419A-ADA0-BC3C319E1E0C}"/>
              </a:ext>
            </a:extLst>
          </p:cNvPr>
          <p:cNvSpPr>
            <a:spLocks noGrp="1"/>
          </p:cNvSpPr>
          <p:nvPr>
            <p:ph type="dt" sz="half" idx="10"/>
          </p:nvPr>
        </p:nvSpPr>
        <p:spPr/>
        <p:txBody>
          <a:bodyPr/>
          <a:lstStyle/>
          <a:p>
            <a:fld id="{656D70F0-93F3-440C-A30D-18DDCE8E1B3C}" type="datetime1">
              <a:rPr lang="en-US" smtClean="0"/>
              <a:t>8/8/2020</a:t>
            </a:fld>
            <a:endParaRPr lang="en-US"/>
          </a:p>
        </p:txBody>
      </p:sp>
      <p:sp>
        <p:nvSpPr>
          <p:cNvPr id="3" name="Footer Placeholder 2">
            <a:extLst>
              <a:ext uri="{FF2B5EF4-FFF2-40B4-BE49-F238E27FC236}">
                <a16:creationId xmlns:a16="http://schemas.microsoft.com/office/drawing/2014/main" id="{ED2A425A-6BF1-4130-A96B-7150E7147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F5C1D-47E2-41E5-89BA-39B5EA022CFC}"/>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2736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4D7A-84E0-4F65-9874-55A5E12CB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CCA168-482B-4FA3-B170-E6DA921F0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AAC07-A271-459B-8DB3-C5073C5B2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83198-41DB-431E-8783-964484873F1E}"/>
              </a:ext>
            </a:extLst>
          </p:cNvPr>
          <p:cNvSpPr>
            <a:spLocks noGrp="1"/>
          </p:cNvSpPr>
          <p:nvPr>
            <p:ph type="dt" sz="half" idx="10"/>
          </p:nvPr>
        </p:nvSpPr>
        <p:spPr/>
        <p:txBody>
          <a:bodyPr/>
          <a:lstStyle/>
          <a:p>
            <a:fld id="{601D27E2-B00D-430F-84DC-3826C9513CD6}" type="datetime1">
              <a:rPr lang="en-US" smtClean="0"/>
              <a:t>8/8/2020</a:t>
            </a:fld>
            <a:endParaRPr lang="en-US"/>
          </a:p>
        </p:txBody>
      </p:sp>
      <p:sp>
        <p:nvSpPr>
          <p:cNvPr id="6" name="Footer Placeholder 5">
            <a:extLst>
              <a:ext uri="{FF2B5EF4-FFF2-40B4-BE49-F238E27FC236}">
                <a16:creationId xmlns:a16="http://schemas.microsoft.com/office/drawing/2014/main" id="{EF59CF27-86EA-4B56-AC8E-2BDED331D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7CCF2-BF7E-4BD5-AF7A-861A837A5C73}"/>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0587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45C5-CC8D-4FC0-A9E8-6B85A05B1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AB4CD9-AE3E-4AA6-9CEB-3CBA1EADE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EBF87-1E7C-4070-9E8D-582DA7869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C5795-D193-4F57-A776-33C92BA57A9B}"/>
              </a:ext>
            </a:extLst>
          </p:cNvPr>
          <p:cNvSpPr>
            <a:spLocks noGrp="1"/>
          </p:cNvSpPr>
          <p:nvPr>
            <p:ph type="dt" sz="half" idx="10"/>
          </p:nvPr>
        </p:nvSpPr>
        <p:spPr/>
        <p:txBody>
          <a:bodyPr/>
          <a:lstStyle/>
          <a:p>
            <a:fld id="{5AFC180D-D1F7-4A38-AD28-65BA9E2AB6AF}" type="datetime1">
              <a:rPr lang="en-US" smtClean="0"/>
              <a:t>8/8/2020</a:t>
            </a:fld>
            <a:endParaRPr lang="en-US"/>
          </a:p>
        </p:txBody>
      </p:sp>
      <p:sp>
        <p:nvSpPr>
          <p:cNvPr id="6" name="Footer Placeholder 5">
            <a:extLst>
              <a:ext uri="{FF2B5EF4-FFF2-40B4-BE49-F238E27FC236}">
                <a16:creationId xmlns:a16="http://schemas.microsoft.com/office/drawing/2014/main" id="{D1F7D502-4468-4016-A3DC-A3D5D394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8FB53-B1A5-4DF2-982A-5EC1CD8F7A65}"/>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9221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25237-5C23-4E17-B8BB-F09D0D21B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FEE2E1-16CB-4A41-8222-85E8A2829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C7739-F90B-4B51-AE3C-4013543FB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73DF7-07DD-4B9A-ADEE-FE2C0C662226}" type="datetime1">
              <a:rPr lang="en-US" smtClean="0"/>
              <a:t>8/8/2020</a:t>
            </a:fld>
            <a:endParaRPr lang="en-US"/>
          </a:p>
        </p:txBody>
      </p:sp>
      <p:sp>
        <p:nvSpPr>
          <p:cNvPr id="5" name="Footer Placeholder 4">
            <a:extLst>
              <a:ext uri="{FF2B5EF4-FFF2-40B4-BE49-F238E27FC236}">
                <a16:creationId xmlns:a16="http://schemas.microsoft.com/office/drawing/2014/main" id="{9AD82456-35F1-4543-9039-0C8E04748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E6594-4AC1-4AB8-9C63-7F2DE1F02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D7BC1-51E5-4D18-9B24-44CAE3285616}" type="slidenum">
              <a:rPr lang="en-US" smtClean="0"/>
              <a:t>‹#›</a:t>
            </a:fld>
            <a:endParaRPr lang="en-US"/>
          </a:p>
        </p:txBody>
      </p:sp>
    </p:spTree>
    <p:extLst>
      <p:ext uri="{BB962C8B-B14F-4D97-AF65-F5344CB8AC3E}">
        <p14:creationId xmlns:p14="http://schemas.microsoft.com/office/powerpoint/2010/main" val="323744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0" tIns="0" rIns="0" bIns="0" rtlCol="0" anchor="ctr"/>
          <a:lstStyle>
            <a:lvl1pPr algn="l">
              <a:defRPr sz="1600">
                <a:solidFill>
                  <a:schemeClr val="tx1">
                    <a:tint val="75000"/>
                  </a:schemeClr>
                </a:solidFill>
              </a:defRPr>
            </a:lvl1pPr>
          </a:lstStyle>
          <a:p>
            <a:fld id="{425404F2-BE9A-4460-8815-8F645183555F}" type="datetimeFigureOut">
              <a:rPr lang="en-US" smtClean="0"/>
              <a:pPr/>
              <a:t>8/8/2020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0" tIns="0" rIns="0" bIns="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0" tIns="0" rIns="0" bIns="0"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95498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3890F-D9F7-4032-9DC0-E5559DA90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FCFD37-17CF-4B49-B3FE-98C7C4203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818986-60FD-4D99-AA85-181FA696CF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55987-A31A-4C71-BC7D-56F96999794E}" type="datetimeFigureOut">
              <a:rPr lang="en-GB" smtClean="0"/>
              <a:t>08/08/2020</a:t>
            </a:fld>
            <a:endParaRPr lang="en-GB"/>
          </a:p>
        </p:txBody>
      </p:sp>
      <p:sp>
        <p:nvSpPr>
          <p:cNvPr id="5" name="Footer Placeholder 4">
            <a:extLst>
              <a:ext uri="{FF2B5EF4-FFF2-40B4-BE49-F238E27FC236}">
                <a16:creationId xmlns:a16="http://schemas.microsoft.com/office/drawing/2014/main" id="{248AFE3D-72B1-442B-AAAC-C942AF881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76E431-2018-42A0-8D4F-3B430E7FE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3F58-5279-4D4C-970A-088F85FFB897}" type="slidenum">
              <a:rPr lang="en-GB" smtClean="0"/>
              <a:t>‹#›</a:t>
            </a:fld>
            <a:endParaRPr lang="en-GB"/>
          </a:p>
        </p:txBody>
      </p:sp>
    </p:spTree>
    <p:extLst>
      <p:ext uri="{BB962C8B-B14F-4D97-AF65-F5344CB8AC3E}">
        <p14:creationId xmlns:p14="http://schemas.microsoft.com/office/powerpoint/2010/main" val="3506958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1C76C-FBEE-4BAD-B185-B93E615C136C}"/>
              </a:ext>
            </a:extLst>
          </p:cNvPr>
          <p:cNvPicPr>
            <a:picLocks noChangeAspect="1"/>
          </p:cNvPicPr>
          <p:nvPr/>
        </p:nvPicPr>
        <p:blipFill rotWithShape="1">
          <a:blip r:embed="rId3">
            <a:extLst>
              <a:ext uri="{28A0092B-C50C-407E-A947-70E740481C1C}">
                <a14:useLocalDpi xmlns:a14="http://schemas.microsoft.com/office/drawing/2010/main" val="0"/>
              </a:ext>
            </a:extLst>
          </a:blip>
          <a:srcRect t="528" b="15202"/>
          <a:stretch/>
        </p:blipFill>
        <p:spPr>
          <a:xfrm>
            <a:off x="20" y="10"/>
            <a:ext cx="12191980" cy="6857990"/>
          </a:xfrm>
          <a:prstGeom prst="rect">
            <a:avLst/>
          </a:prstGeom>
        </p:spPr>
      </p:pic>
      <p:sp>
        <p:nvSpPr>
          <p:cNvPr id="54"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9" name="Rectangle 48">
            <a:extLst>
              <a:ext uri="{FF2B5EF4-FFF2-40B4-BE49-F238E27FC236}">
                <a16:creationId xmlns:a16="http://schemas.microsoft.com/office/drawing/2014/main" id="{B7AC6F7F-136F-4962-9CAB-A5416C5BD734}"/>
              </a:ext>
            </a:extLst>
          </p:cNvPr>
          <p:cNvSpPr/>
          <p:nvPr/>
        </p:nvSpPr>
        <p:spPr>
          <a:xfrm>
            <a:off x="7616222" y="3289737"/>
            <a:ext cx="4448175" cy="183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p>
            <a:pPr marL="0" marR="0" algn="ctr">
              <a:lnSpc>
                <a:spcPct val="90000"/>
              </a:lnSpc>
              <a:spcBef>
                <a:spcPct val="0"/>
              </a:spcBef>
              <a:spcAft>
                <a:spcPts val="800"/>
              </a:spcAft>
            </a:pPr>
            <a:r>
              <a:rPr lang="en-US" sz="5400" dirty="0">
                <a:solidFill>
                  <a:schemeClr val="tx1"/>
                </a:solidFill>
                <a:effectLst/>
                <a:latin typeface="Corbel" panose="020B0503020204020204" pitchFamily="34" charset="0"/>
                <a:ea typeface="+mj-ea"/>
                <a:cs typeface="+mj-cs"/>
              </a:rPr>
              <a:t>LIFE EXPECTANCY (W.H.O)</a:t>
            </a:r>
          </a:p>
        </p:txBody>
      </p:sp>
      <p:cxnSp>
        <p:nvCxnSpPr>
          <p:cNvPr id="60" name="Straight Connector 55">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08CF04A-C2AB-4247-92C4-25FCEC9CFC2D}"/>
              </a:ext>
            </a:extLst>
          </p:cNvPr>
          <p:cNvSpPr txBox="1"/>
          <p:nvPr/>
        </p:nvSpPr>
        <p:spPr>
          <a:xfrm>
            <a:off x="317938" y="4865739"/>
            <a:ext cx="4581525" cy="1215717"/>
          </a:xfrm>
          <a:prstGeom prst="rect">
            <a:avLst/>
          </a:prstGeom>
          <a:noFill/>
        </p:spPr>
        <p:txBody>
          <a:bodyPr wrap="square" lIns="0" tIns="0" rIns="0" bIns="0" rtlCol="0" anchor="ctr">
            <a:spAutoFit/>
          </a:bodyPr>
          <a:lstStyle/>
          <a:p>
            <a:pPr>
              <a:spcAft>
                <a:spcPts val="600"/>
              </a:spcAft>
            </a:pPr>
            <a:r>
              <a:rPr lang="en-US" sz="1600" b="1" u="sng" dirty="0">
                <a:solidFill>
                  <a:schemeClr val="bg1"/>
                </a:solidFill>
                <a:latin typeface="Corbel" panose="020B0503020204020204" pitchFamily="34" charset="0"/>
              </a:rPr>
              <a:t>PDS </a:t>
            </a:r>
            <a:r>
              <a:rPr lang="en-US" sz="1600" b="1" u="sng" dirty="0">
                <a:solidFill>
                  <a:schemeClr val="bg1"/>
                </a:solidFill>
              </a:rPr>
              <a:t>10</a:t>
            </a:r>
            <a:r>
              <a:rPr lang="en-US" sz="1600" b="1" u="sng" dirty="0">
                <a:solidFill>
                  <a:schemeClr val="bg1"/>
                </a:solidFill>
                <a:latin typeface="Corbel" panose="020B0503020204020204" pitchFamily="34" charset="0"/>
              </a:rPr>
              <a:t> MEMBERS:</a:t>
            </a:r>
          </a:p>
          <a:p>
            <a:pPr>
              <a:spcAft>
                <a:spcPts val="600"/>
              </a:spcAft>
            </a:pPr>
            <a:r>
              <a:rPr lang="en-US" sz="1600" dirty="0">
                <a:solidFill>
                  <a:schemeClr val="bg1"/>
                </a:solidFill>
                <a:latin typeface="Corbel" panose="020B0503020204020204" pitchFamily="34" charset="0"/>
              </a:rPr>
              <a:t>FAITH MUTUA</a:t>
            </a:r>
          </a:p>
          <a:p>
            <a:pPr>
              <a:spcAft>
                <a:spcPts val="600"/>
              </a:spcAft>
            </a:pPr>
            <a:r>
              <a:rPr lang="en-US" sz="1600" dirty="0">
                <a:solidFill>
                  <a:schemeClr val="bg1"/>
                </a:solidFill>
                <a:latin typeface="Corbel" panose="020B0503020204020204" pitchFamily="34" charset="0"/>
              </a:rPr>
              <a:t>EVANS TEYE MATEY</a:t>
            </a:r>
          </a:p>
          <a:p>
            <a:pPr>
              <a:spcAft>
                <a:spcPts val="600"/>
              </a:spcAft>
            </a:pPr>
            <a:r>
              <a:rPr lang="en-US" sz="1600" dirty="0">
                <a:solidFill>
                  <a:schemeClr val="bg1"/>
                </a:solidFill>
                <a:latin typeface="Corbel" panose="020B0503020204020204" pitchFamily="34" charset="0"/>
              </a:rPr>
              <a:t>EUGENIA OWUSU-ANSAH</a:t>
            </a:r>
          </a:p>
        </p:txBody>
      </p:sp>
    </p:spTree>
    <p:extLst>
      <p:ext uri="{BB962C8B-B14F-4D97-AF65-F5344CB8AC3E}">
        <p14:creationId xmlns:p14="http://schemas.microsoft.com/office/powerpoint/2010/main" val="207898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2DA-A2A5-403A-8155-67DF8CD76EE9}"/>
              </a:ext>
            </a:extLst>
          </p:cNvPr>
          <p:cNvSpPr>
            <a:spLocks noGrp="1"/>
          </p:cNvSpPr>
          <p:nvPr>
            <p:ph type="title"/>
          </p:nvPr>
        </p:nvSpPr>
        <p:spPr>
          <a:xfrm>
            <a:off x="804673" y="1445494"/>
            <a:ext cx="3616856" cy="4376572"/>
          </a:xfrm>
        </p:spPr>
        <p:txBody>
          <a:bodyPr anchor="ctr">
            <a:normAutofit/>
          </a:bodyPr>
          <a:lstStyle/>
          <a:p>
            <a:r>
              <a:rPr lang="en-US" sz="4800" dirty="0">
                <a:latin typeface="Corbel" panose="020B0503020204020204" pitchFamily="34" charset="0"/>
              </a:rPr>
              <a:t>Results and Findings</a:t>
            </a:r>
            <a:endParaRPr lang="en-GB" sz="4800" dirty="0">
              <a:latin typeface="Corbel" panose="020B0503020204020204" pitchFamily="34" charset="0"/>
            </a:endParaRPr>
          </a:p>
        </p:txBody>
      </p:sp>
      <p:sp>
        <p:nvSpPr>
          <p:cNvPr id="4" name="Slide Number Placeholder 3">
            <a:extLst>
              <a:ext uri="{FF2B5EF4-FFF2-40B4-BE49-F238E27FC236}">
                <a16:creationId xmlns:a16="http://schemas.microsoft.com/office/drawing/2014/main" id="{C224750A-D0A7-462E-8FF4-53594AA633E4}"/>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FD5D7BC1-51E5-4D18-9B24-44CAE3285616}" type="slidenum">
              <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10</a:t>
            </a:fld>
            <a:endPar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AFA07-6F28-436B-9EB8-E4A230DDF24C}"/>
              </a:ext>
            </a:extLst>
          </p:cNvPr>
          <p:cNvSpPr>
            <a:spLocks noGrp="1"/>
          </p:cNvSpPr>
          <p:nvPr>
            <p:ph idx="1"/>
          </p:nvPr>
        </p:nvSpPr>
        <p:spPr>
          <a:xfrm>
            <a:off x="5505450" y="1399032"/>
            <a:ext cx="6092384" cy="4471416"/>
          </a:xfrm>
        </p:spPr>
        <p:txBody>
          <a:bodyPr anchor="ctr">
            <a:normAutofit/>
          </a:bodyPr>
          <a:lstStyle/>
          <a:p>
            <a:pPr marL="0" indent="0" algn="ctr">
              <a:buNone/>
            </a:pPr>
            <a:r>
              <a:rPr lang="en-ZA" sz="2200" b="1" dirty="0">
                <a:solidFill>
                  <a:schemeClr val="bg1"/>
                </a:solidFill>
                <a:latin typeface="Corbel" panose="020B0503020204020204" pitchFamily="34" charset="0"/>
              </a:rPr>
              <a:t>Research Solution 2 </a:t>
            </a:r>
          </a:p>
          <a:p>
            <a:pPr marL="0" indent="0" algn="ctr">
              <a:buNone/>
            </a:pPr>
            <a:r>
              <a:rPr lang="en-ZA" sz="2200" dirty="0">
                <a:solidFill>
                  <a:schemeClr val="bg1"/>
                </a:solidFill>
                <a:latin typeface="Corbel" panose="020B0503020204020204" pitchFamily="34" charset="0"/>
              </a:rPr>
              <a:t>“How does adult mortality rate affect life expectancy?”</a:t>
            </a:r>
          </a:p>
          <a:p>
            <a:endParaRPr lang="en-GB" sz="2200" dirty="0">
              <a:solidFill>
                <a:schemeClr val="bg1"/>
              </a:solidFill>
            </a:endParaRPr>
          </a:p>
        </p:txBody>
      </p:sp>
    </p:spTree>
    <p:extLst>
      <p:ext uri="{BB962C8B-B14F-4D97-AF65-F5344CB8AC3E}">
        <p14:creationId xmlns:p14="http://schemas.microsoft.com/office/powerpoint/2010/main" val="30304148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682171" y="1180874"/>
            <a:ext cx="10827658" cy="5318399"/>
          </a:xfrm>
          <a:noFill/>
          <a:ln>
            <a:solidFill>
              <a:schemeClr val="accent2"/>
            </a:solidFill>
          </a:ln>
        </p:spPr>
        <p:txBody>
          <a:bodyPr>
            <a:normAutofit fontScale="92500" lnSpcReduction="10000"/>
          </a:bodyPr>
          <a:lstStyle/>
          <a:p>
            <a:pPr marL="0" indent="0">
              <a:buNone/>
            </a:pPr>
            <a:endParaRPr lang="en-US" sz="3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Figure 3: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effects of adult mortality on life expectancy per 1000 population</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D5D7BC1-51E5-4D18-9B24-44CAE3285616}" type="slidenum">
              <a:rPr lang="en-US" smtClean="0"/>
              <a:pPr/>
              <a:t>11</a:t>
            </a:fld>
            <a:endParaRPr lang="en-US" dirty="0"/>
          </a:p>
        </p:txBody>
      </p:sp>
      <p:pic>
        <p:nvPicPr>
          <p:cNvPr id="8" name="Picture 7">
            <a:extLst>
              <a:ext uri="{FF2B5EF4-FFF2-40B4-BE49-F238E27FC236}">
                <a16:creationId xmlns:a16="http://schemas.microsoft.com/office/drawing/2014/main" id="{96BDE78E-6AC5-49BB-911A-6D20A712F8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2171" y="1463040"/>
            <a:ext cx="7202657" cy="4214086"/>
          </a:xfrm>
          <a:prstGeom prst="rect">
            <a:avLst/>
          </a:prstGeom>
          <a:noFill/>
          <a:ln>
            <a:noFill/>
          </a:ln>
        </p:spPr>
      </p:pic>
    </p:spTree>
    <p:extLst>
      <p:ext uri="{BB962C8B-B14F-4D97-AF65-F5344CB8AC3E}">
        <p14:creationId xmlns:p14="http://schemas.microsoft.com/office/powerpoint/2010/main" val="295978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2DA-A2A5-403A-8155-67DF8CD76EE9}"/>
              </a:ext>
            </a:extLst>
          </p:cNvPr>
          <p:cNvSpPr>
            <a:spLocks noGrp="1"/>
          </p:cNvSpPr>
          <p:nvPr>
            <p:ph type="title"/>
          </p:nvPr>
        </p:nvSpPr>
        <p:spPr>
          <a:xfrm>
            <a:off x="804673" y="1445494"/>
            <a:ext cx="3616856" cy="4376572"/>
          </a:xfrm>
        </p:spPr>
        <p:txBody>
          <a:bodyPr anchor="ctr">
            <a:normAutofit/>
          </a:bodyPr>
          <a:lstStyle/>
          <a:p>
            <a:r>
              <a:rPr lang="en-US" sz="4800" dirty="0">
                <a:latin typeface="Corbel" panose="020B0503020204020204" pitchFamily="34" charset="0"/>
              </a:rPr>
              <a:t>Results and Findings</a:t>
            </a:r>
            <a:endParaRPr lang="en-GB" sz="4800" dirty="0">
              <a:latin typeface="Corbel" panose="020B0503020204020204" pitchFamily="34" charset="0"/>
            </a:endParaRPr>
          </a:p>
        </p:txBody>
      </p:sp>
      <p:sp>
        <p:nvSpPr>
          <p:cNvPr id="4" name="Slide Number Placeholder 3">
            <a:extLst>
              <a:ext uri="{FF2B5EF4-FFF2-40B4-BE49-F238E27FC236}">
                <a16:creationId xmlns:a16="http://schemas.microsoft.com/office/drawing/2014/main" id="{C224750A-D0A7-462E-8FF4-53594AA633E4}"/>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FD5D7BC1-51E5-4D18-9B24-44CAE3285616}" type="slidenum">
              <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12</a:t>
            </a:fld>
            <a:endPar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AFA07-6F28-436B-9EB8-E4A230DDF24C}"/>
              </a:ext>
            </a:extLst>
          </p:cNvPr>
          <p:cNvSpPr>
            <a:spLocks noGrp="1"/>
          </p:cNvSpPr>
          <p:nvPr>
            <p:ph idx="1"/>
          </p:nvPr>
        </p:nvSpPr>
        <p:spPr>
          <a:xfrm>
            <a:off x="5505450" y="1399032"/>
            <a:ext cx="6092384" cy="4471416"/>
          </a:xfrm>
        </p:spPr>
        <p:txBody>
          <a:bodyPr anchor="ctr">
            <a:normAutofit/>
          </a:bodyPr>
          <a:lstStyle/>
          <a:p>
            <a:pPr marL="0" indent="0" algn="ctr">
              <a:buNone/>
            </a:pPr>
            <a:r>
              <a:rPr lang="en-ZA" sz="2200" b="1" dirty="0">
                <a:solidFill>
                  <a:schemeClr val="bg1"/>
                </a:solidFill>
                <a:latin typeface="Corbel" panose="020B0503020204020204" pitchFamily="34" charset="0"/>
              </a:rPr>
              <a:t>Research Solution 3 </a:t>
            </a:r>
          </a:p>
          <a:p>
            <a:pPr marL="0" indent="0" algn="ctr">
              <a:buNone/>
            </a:pPr>
            <a:r>
              <a:rPr lang="en-ZA" sz="2200" dirty="0">
                <a:solidFill>
                  <a:schemeClr val="bg1"/>
                </a:solidFill>
                <a:latin typeface="Corbel" panose="020B0503020204020204" pitchFamily="34" charset="0"/>
              </a:rPr>
              <a:t>“Does life expectancy have a positive or negative relationship with drinking alcohol?”</a:t>
            </a:r>
          </a:p>
          <a:p>
            <a:pPr marL="0" indent="0">
              <a:buNone/>
            </a:pPr>
            <a:endParaRPr lang="en-GB" sz="2200" dirty="0">
              <a:solidFill>
                <a:schemeClr val="bg1"/>
              </a:solidFill>
            </a:endParaRPr>
          </a:p>
        </p:txBody>
      </p:sp>
    </p:spTree>
    <p:extLst>
      <p:ext uri="{BB962C8B-B14F-4D97-AF65-F5344CB8AC3E}">
        <p14:creationId xmlns:p14="http://schemas.microsoft.com/office/powerpoint/2010/main" val="178048453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682171" y="1180874"/>
            <a:ext cx="10827658" cy="5318399"/>
          </a:xfrm>
          <a:noFill/>
          <a:ln>
            <a:solidFill>
              <a:schemeClr val="accent2"/>
            </a:solidFill>
          </a:ln>
        </p:spPr>
        <p:txBody>
          <a:bodyPr>
            <a:normAutofit fontScale="92500" lnSpcReduction="10000"/>
          </a:bodyPr>
          <a:lstStyle/>
          <a:p>
            <a:pPr marL="0" indent="0">
              <a:buNone/>
            </a:pPr>
            <a:endParaRPr lang="en-US" sz="3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Figure 4: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impact of Alcohol Consumption on Life Expectancy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D5D7BC1-51E5-4D18-9B24-44CAE3285616}" type="slidenum">
              <a:rPr lang="en-US" smtClean="0"/>
              <a:pPr/>
              <a:t>13</a:t>
            </a:fld>
            <a:endParaRPr lang="en-US" dirty="0"/>
          </a:p>
        </p:txBody>
      </p:sp>
      <p:pic>
        <p:nvPicPr>
          <p:cNvPr id="6" name="Picture 5">
            <a:extLst>
              <a:ext uri="{FF2B5EF4-FFF2-40B4-BE49-F238E27FC236}">
                <a16:creationId xmlns:a16="http://schemas.microsoft.com/office/drawing/2014/main" id="{C902819B-D5E7-4FD6-8B0F-BFFAD87C0A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2171" y="1505244"/>
            <a:ext cx="7202659" cy="4171882"/>
          </a:xfrm>
          <a:prstGeom prst="rect">
            <a:avLst/>
          </a:prstGeom>
          <a:noFill/>
          <a:ln>
            <a:noFill/>
          </a:ln>
        </p:spPr>
      </p:pic>
    </p:spTree>
    <p:extLst>
      <p:ext uri="{BB962C8B-B14F-4D97-AF65-F5344CB8AC3E}">
        <p14:creationId xmlns:p14="http://schemas.microsoft.com/office/powerpoint/2010/main" val="160704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2DA-A2A5-403A-8155-67DF8CD76EE9}"/>
              </a:ext>
            </a:extLst>
          </p:cNvPr>
          <p:cNvSpPr>
            <a:spLocks noGrp="1"/>
          </p:cNvSpPr>
          <p:nvPr>
            <p:ph type="title"/>
          </p:nvPr>
        </p:nvSpPr>
        <p:spPr>
          <a:xfrm>
            <a:off x="804673" y="1445494"/>
            <a:ext cx="3616856" cy="4376572"/>
          </a:xfrm>
        </p:spPr>
        <p:txBody>
          <a:bodyPr anchor="ctr">
            <a:normAutofit/>
          </a:bodyPr>
          <a:lstStyle/>
          <a:p>
            <a:r>
              <a:rPr lang="en-US" sz="4800" dirty="0">
                <a:latin typeface="Corbel" panose="020B0503020204020204" pitchFamily="34" charset="0"/>
              </a:rPr>
              <a:t>Results and Findings</a:t>
            </a:r>
            <a:endParaRPr lang="en-GB" sz="4800" dirty="0">
              <a:latin typeface="Corbel" panose="020B0503020204020204" pitchFamily="34" charset="0"/>
            </a:endParaRPr>
          </a:p>
        </p:txBody>
      </p:sp>
      <p:sp>
        <p:nvSpPr>
          <p:cNvPr id="4" name="Slide Number Placeholder 3">
            <a:extLst>
              <a:ext uri="{FF2B5EF4-FFF2-40B4-BE49-F238E27FC236}">
                <a16:creationId xmlns:a16="http://schemas.microsoft.com/office/drawing/2014/main" id="{C224750A-D0A7-462E-8FF4-53594AA633E4}"/>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FD5D7BC1-51E5-4D18-9B24-44CAE3285616}" type="slidenum">
              <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14</a:t>
            </a:fld>
            <a:endPar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AFA07-6F28-436B-9EB8-E4A230DDF24C}"/>
              </a:ext>
            </a:extLst>
          </p:cNvPr>
          <p:cNvSpPr>
            <a:spLocks noGrp="1"/>
          </p:cNvSpPr>
          <p:nvPr>
            <p:ph idx="1"/>
          </p:nvPr>
        </p:nvSpPr>
        <p:spPr>
          <a:xfrm>
            <a:off x="5505450" y="1399032"/>
            <a:ext cx="6092384" cy="4471416"/>
          </a:xfrm>
        </p:spPr>
        <p:txBody>
          <a:bodyPr anchor="ctr">
            <a:normAutofit/>
          </a:bodyPr>
          <a:lstStyle/>
          <a:p>
            <a:pPr marL="0" indent="0" algn="ctr">
              <a:buNone/>
            </a:pPr>
            <a:r>
              <a:rPr lang="en-ZA" sz="2200" b="1" dirty="0">
                <a:solidFill>
                  <a:schemeClr val="bg1"/>
                </a:solidFill>
                <a:latin typeface="Corbel" panose="020B0503020204020204" pitchFamily="34" charset="0"/>
              </a:rPr>
              <a:t>Research Solution 4 </a:t>
            </a:r>
          </a:p>
          <a:p>
            <a:pPr marL="0" indent="0" algn="ctr">
              <a:buNone/>
            </a:pPr>
            <a:r>
              <a:rPr lang="en-ZA" sz="2200" dirty="0">
                <a:solidFill>
                  <a:schemeClr val="bg1"/>
                </a:solidFill>
                <a:latin typeface="Corbel" panose="020B0503020204020204" pitchFamily="34" charset="0"/>
              </a:rPr>
              <a:t>“Do various predicting factors that has been chosen initially really effect life expectancy? What are the predicting variables actually affecting life expectancy?”</a:t>
            </a:r>
          </a:p>
          <a:p>
            <a:pPr marL="0" indent="0">
              <a:buNone/>
            </a:pPr>
            <a:endParaRPr lang="en-GB" sz="2200" dirty="0">
              <a:solidFill>
                <a:schemeClr val="bg1"/>
              </a:solidFill>
            </a:endParaRPr>
          </a:p>
        </p:txBody>
      </p:sp>
    </p:spTree>
    <p:extLst>
      <p:ext uri="{BB962C8B-B14F-4D97-AF65-F5344CB8AC3E}">
        <p14:creationId xmlns:p14="http://schemas.microsoft.com/office/powerpoint/2010/main" val="16388926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anchor="t">
            <a:normAutofit/>
          </a:bodyPr>
          <a:lstStyle/>
          <a:p>
            <a:r>
              <a:rPr lang="en-US" b="1" dirty="0">
                <a:solidFill>
                  <a:schemeClr val="bg1"/>
                </a:solidFill>
                <a:latin typeface="Corbel" panose="020B0503020204020204" pitchFamily="34" charset="0"/>
              </a:rPr>
              <a:t>Cont’d</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1282195" y="325816"/>
            <a:ext cx="672957" cy="343768"/>
          </a:xfrm>
        </p:spPr>
        <p:txBody>
          <a:bodyPr anchor="ctr">
            <a:normAutofit/>
          </a:bodyPr>
          <a:lstStyle/>
          <a:p>
            <a:pPr algn="ctr">
              <a:spcAft>
                <a:spcPts val="600"/>
              </a:spcAft>
            </a:pPr>
            <a:fld id="{FD5D7BC1-51E5-4D18-9B24-44CAE3285616}" type="slidenum">
              <a:rPr lang="en-US" sz="1400">
                <a:solidFill>
                  <a:schemeClr val="bg1"/>
                </a:solidFill>
              </a:rPr>
              <a:pPr algn="ctr">
                <a:spcAft>
                  <a:spcPts val="600"/>
                </a:spcAft>
              </a:pPr>
              <a:t>15</a:t>
            </a:fld>
            <a:endParaRPr lang="en-US" sz="1400" dirty="0">
              <a:solidFill>
                <a:schemeClr val="bg1"/>
              </a:solidFill>
            </a:endParaRPr>
          </a:p>
        </p:txBody>
      </p:sp>
      <p:sp>
        <p:nvSpPr>
          <p:cNvPr id="3" name="Content Placeholder 2"/>
          <p:cNvSpPr>
            <a:spLocks noGrp="1"/>
          </p:cNvSpPr>
          <p:nvPr>
            <p:ph idx="1"/>
          </p:nvPr>
        </p:nvSpPr>
        <p:spPr>
          <a:xfrm>
            <a:off x="1155548" y="2217343"/>
            <a:ext cx="9880893" cy="3959619"/>
          </a:xfrm>
        </p:spPr>
        <p:txBody>
          <a:bodyPr>
            <a:normAutofit/>
          </a:bodyPr>
          <a:lstStyle/>
          <a:p>
            <a:pPr marL="0" indent="0">
              <a:buNone/>
            </a:pPr>
            <a:endParaRPr lang="en-US" dirty="0"/>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mn-lt"/>
                <a:ea typeface="Times New Roman" panose="02020603050405020304" pitchFamily="18" charset="0"/>
                <a:cs typeface="Times New Roman" panose="02020603050405020304" pitchFamily="18" charset="0"/>
              </a:rPr>
              <a:t>Life Expectancy = 0.9999999999999998),</a:t>
            </a:r>
            <a:endParaRPr lang="en-US" dirty="0">
              <a:effectLst/>
              <a:latin typeface="+mn-lt"/>
              <a:ea typeface="Calibri" panose="020F0502020204030204" pitchFamily="34"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mn-lt"/>
                <a:ea typeface="Times New Roman" panose="02020603050405020304" pitchFamily="18" charset="0"/>
                <a:cs typeface="Times New Roman" panose="02020603050405020304" pitchFamily="18" charset="0"/>
              </a:rPr>
              <a:t>Adult Mortality = -0.6783825597940726),</a:t>
            </a:r>
            <a:endParaRPr lang="en-US" dirty="0">
              <a:effectLst/>
              <a:latin typeface="+mn-lt"/>
              <a:ea typeface="Calibri" panose="020F0502020204030204" pitchFamily="34"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mn-lt"/>
                <a:ea typeface="Times New Roman" panose="02020603050405020304" pitchFamily="18" charset="0"/>
                <a:cs typeface="Times New Roman" panose="02020603050405020304" pitchFamily="18" charset="0"/>
              </a:rPr>
              <a:t>Infant Deaths, -0.13325091527669333),</a:t>
            </a:r>
            <a:endParaRPr lang="en-US" dirty="0">
              <a:effectLst/>
              <a:latin typeface="+mn-lt"/>
              <a:ea typeface="Calibri" panose="020F0502020204030204" pitchFamily="34"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mn-lt"/>
                <a:ea typeface="Times New Roman" panose="02020603050405020304" pitchFamily="18" charset="0"/>
                <a:cs typeface="Times New Roman" panose="02020603050405020304" pitchFamily="18" charset="0"/>
              </a:rPr>
              <a:t>A</a:t>
            </a:r>
            <a:r>
              <a:rPr lang="en-US" dirty="0">
                <a:effectLst/>
                <a:latin typeface="+mn-lt"/>
                <a:ea typeface="Times New Roman" panose="02020603050405020304" pitchFamily="18" charset="0"/>
                <a:cs typeface="Times New Roman" panose="02020603050405020304" pitchFamily="18" charset="0"/>
              </a:rPr>
              <a:t>lcohol', 0.3929343679746082),</a:t>
            </a:r>
            <a:endParaRPr lang="en-US" dirty="0">
              <a:effectLst/>
              <a:latin typeface="+mn-lt"/>
              <a:ea typeface="Calibri" panose="020F0502020204030204" pitchFamily="34"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mn-lt"/>
                <a:ea typeface="Times New Roman" panose="02020603050405020304" pitchFamily="18" charset="0"/>
                <a:cs typeface="Times New Roman" panose="02020603050405020304" pitchFamily="18" charset="0"/>
              </a:rPr>
              <a:t>P</a:t>
            </a:r>
            <a:r>
              <a:rPr lang="en-US" dirty="0">
                <a:effectLst/>
                <a:latin typeface="+mn-lt"/>
                <a:ea typeface="Times New Roman" panose="02020603050405020304" pitchFamily="18" charset="0"/>
                <a:cs typeface="Times New Roman" panose="02020603050405020304" pitchFamily="18" charset="0"/>
              </a:rPr>
              <a:t>ercentage expenditure', 0.3815426339299435),</a:t>
            </a:r>
            <a:endParaRPr lang="en-US" dirty="0">
              <a:effectLst/>
              <a:latin typeface="+mn-lt"/>
              <a:ea typeface="Calibri" panose="020F0502020204030204" pitchFamily="34"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mn-lt"/>
                <a:ea typeface="Times New Roman" panose="02020603050405020304" pitchFamily="18" charset="0"/>
                <a:cs typeface="Times New Roman" panose="02020603050405020304" pitchFamily="18" charset="0"/>
              </a:rPr>
              <a:t>H</a:t>
            </a:r>
            <a:r>
              <a:rPr lang="en-US" dirty="0">
                <a:effectLst/>
                <a:latin typeface="+mn-lt"/>
                <a:ea typeface="Times New Roman" panose="02020603050405020304" pitchFamily="18" charset="0"/>
                <a:cs typeface="Times New Roman" panose="02020603050405020304" pitchFamily="18" charset="0"/>
              </a:rPr>
              <a:t>epatitis b', 0.22338184963625946)]</a:t>
            </a:r>
            <a:endParaRPr lang="en-US" dirty="0">
              <a:effectLst/>
              <a:latin typeface="+mn-lt"/>
              <a:ea typeface="Calibri" panose="020F0502020204030204" pitchFamily="34" charset="0"/>
              <a:cs typeface="Times New Roman" panose="02020603050405020304" pitchFamily="18" charset="0"/>
            </a:endParaRPr>
          </a:p>
          <a:p>
            <a:pPr marL="0" marR="0">
              <a:spcBef>
                <a:spcPts val="0"/>
              </a:spcBef>
              <a:spcAft>
                <a:spcPts val="800"/>
              </a:spcAft>
            </a:pPr>
            <a:r>
              <a:rPr lang="en-US" dirty="0">
                <a:effectLst/>
                <a:latin typeface="+mn-lt"/>
                <a:ea typeface="Calibri" panose="020F0502020204030204" pitchFamily="34" charset="0"/>
                <a:cs typeface="Times New Roman" panose="02020603050405020304" pitchFamily="18" charset="0"/>
              </a:rPr>
              <a:t>The results show that initial factors chosen has effects on life expectancy, there are both positive and negative correlations between these factors and our target variable Life expectancy.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1739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2DA-A2A5-403A-8155-67DF8CD76EE9}"/>
              </a:ext>
            </a:extLst>
          </p:cNvPr>
          <p:cNvSpPr>
            <a:spLocks noGrp="1"/>
          </p:cNvSpPr>
          <p:nvPr>
            <p:ph type="title"/>
          </p:nvPr>
        </p:nvSpPr>
        <p:spPr>
          <a:xfrm>
            <a:off x="804673" y="1445494"/>
            <a:ext cx="3616856" cy="4376572"/>
          </a:xfrm>
        </p:spPr>
        <p:txBody>
          <a:bodyPr anchor="ctr">
            <a:normAutofit/>
          </a:bodyPr>
          <a:lstStyle/>
          <a:p>
            <a:r>
              <a:rPr lang="en-US" sz="4800" dirty="0">
                <a:latin typeface="Corbel" panose="020B0503020204020204" pitchFamily="34" charset="0"/>
              </a:rPr>
              <a:t>Results and Findings</a:t>
            </a:r>
            <a:endParaRPr lang="en-GB" sz="4800" dirty="0">
              <a:latin typeface="Corbel" panose="020B0503020204020204" pitchFamily="34" charset="0"/>
            </a:endParaRPr>
          </a:p>
        </p:txBody>
      </p:sp>
      <p:sp>
        <p:nvSpPr>
          <p:cNvPr id="4" name="Slide Number Placeholder 3">
            <a:extLst>
              <a:ext uri="{FF2B5EF4-FFF2-40B4-BE49-F238E27FC236}">
                <a16:creationId xmlns:a16="http://schemas.microsoft.com/office/drawing/2014/main" id="{C224750A-D0A7-462E-8FF4-53594AA633E4}"/>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FD5D7BC1-51E5-4D18-9B24-44CAE3285616}" type="slidenum">
              <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16</a:t>
            </a:fld>
            <a:endPar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CAFA07-6F28-436B-9EB8-E4A230DDF24C}"/>
              </a:ext>
            </a:extLst>
          </p:cNvPr>
          <p:cNvSpPr>
            <a:spLocks noGrp="1"/>
          </p:cNvSpPr>
          <p:nvPr>
            <p:ph idx="1"/>
          </p:nvPr>
        </p:nvSpPr>
        <p:spPr>
          <a:xfrm>
            <a:off x="5505450" y="1399032"/>
            <a:ext cx="6092384" cy="4471416"/>
          </a:xfrm>
        </p:spPr>
        <p:txBody>
          <a:bodyPr anchor="ctr">
            <a:normAutofit/>
          </a:bodyPr>
          <a:lstStyle/>
          <a:p>
            <a:pPr marL="0" indent="0" algn="ctr">
              <a:buNone/>
            </a:pPr>
            <a:r>
              <a:rPr lang="en-ZA" sz="2200" b="1" dirty="0">
                <a:solidFill>
                  <a:schemeClr val="bg1"/>
                </a:solidFill>
                <a:latin typeface="Corbel" panose="020B0503020204020204" pitchFamily="34" charset="0"/>
              </a:rPr>
              <a:t>Research Solution 5 </a:t>
            </a:r>
          </a:p>
          <a:p>
            <a:pPr marL="0" indent="0" algn="ctr">
              <a:buNone/>
            </a:pPr>
            <a:r>
              <a:rPr lang="en-ZA" sz="2200" dirty="0">
                <a:solidFill>
                  <a:schemeClr val="bg1"/>
                </a:solidFill>
                <a:latin typeface="Corbel" panose="020B0503020204020204" pitchFamily="34" charset="0"/>
              </a:rPr>
              <a:t>“What is the impact of immunization coverage on life expectancy?”</a:t>
            </a:r>
          </a:p>
          <a:p>
            <a:pPr marL="0" indent="0">
              <a:buNone/>
            </a:pPr>
            <a:endParaRPr lang="en-GB" sz="2200" dirty="0">
              <a:solidFill>
                <a:schemeClr val="bg1"/>
              </a:solidFill>
            </a:endParaRPr>
          </a:p>
        </p:txBody>
      </p:sp>
    </p:spTree>
    <p:extLst>
      <p:ext uri="{BB962C8B-B14F-4D97-AF65-F5344CB8AC3E}">
        <p14:creationId xmlns:p14="http://schemas.microsoft.com/office/powerpoint/2010/main" val="412141415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682171" y="1180874"/>
            <a:ext cx="10827658" cy="5318399"/>
          </a:xfrm>
          <a:noFill/>
          <a:ln>
            <a:solidFill>
              <a:schemeClr val="accent2"/>
            </a:solidFill>
          </a:ln>
        </p:spPr>
        <p:txBody>
          <a:bodyPr>
            <a:normAutofit/>
          </a:bodyPr>
          <a:lstStyle/>
          <a:p>
            <a:pPr marL="0" indent="0">
              <a:buNone/>
            </a:pPr>
            <a:endParaRPr lang="en-US" sz="3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D5D7BC1-51E5-4D18-9B24-44CAE3285616}" type="slidenum">
              <a:rPr lang="en-US" smtClean="0"/>
              <a:pPr/>
              <a:t>17</a:t>
            </a:fld>
            <a:endParaRPr lang="en-US" dirty="0"/>
          </a:p>
        </p:txBody>
      </p:sp>
      <p:pic>
        <p:nvPicPr>
          <p:cNvPr id="5" name="Picture 4">
            <a:extLst>
              <a:ext uri="{FF2B5EF4-FFF2-40B4-BE49-F238E27FC236}">
                <a16:creationId xmlns:a16="http://schemas.microsoft.com/office/drawing/2014/main" id="{B24A50AA-7CD7-497E-A2F6-1884C9DC6D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2171" y="1388036"/>
            <a:ext cx="4741545" cy="4168702"/>
          </a:xfrm>
          <a:prstGeom prst="rect">
            <a:avLst/>
          </a:prstGeom>
          <a:noFill/>
          <a:ln>
            <a:noFill/>
          </a:ln>
        </p:spPr>
      </p:pic>
      <p:pic>
        <p:nvPicPr>
          <p:cNvPr id="6" name="Picture 5">
            <a:extLst>
              <a:ext uri="{FF2B5EF4-FFF2-40B4-BE49-F238E27FC236}">
                <a16:creationId xmlns:a16="http://schemas.microsoft.com/office/drawing/2014/main" id="{311BB900-52A3-4D9B-9389-68A5B7B6E7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0990" y="1388036"/>
            <a:ext cx="5314549" cy="4168702"/>
          </a:xfrm>
          <a:prstGeom prst="rect">
            <a:avLst/>
          </a:prstGeom>
          <a:noFill/>
          <a:ln>
            <a:noFill/>
          </a:ln>
        </p:spPr>
      </p:pic>
      <p:sp>
        <p:nvSpPr>
          <p:cNvPr id="9" name="TextBox 8">
            <a:extLst>
              <a:ext uri="{FF2B5EF4-FFF2-40B4-BE49-F238E27FC236}">
                <a16:creationId xmlns:a16="http://schemas.microsoft.com/office/drawing/2014/main" id="{FFF4609B-CF50-4162-9ACA-01F192E33674}"/>
              </a:ext>
            </a:extLst>
          </p:cNvPr>
          <p:cNvSpPr txBox="1"/>
          <p:nvPr/>
        </p:nvSpPr>
        <p:spPr>
          <a:xfrm>
            <a:off x="682171" y="5576860"/>
            <a:ext cx="4741545" cy="670440"/>
          </a:xfrm>
          <a:prstGeom prst="rect">
            <a:avLst/>
          </a:prstGeom>
          <a:noFill/>
        </p:spPr>
        <p:txBody>
          <a:bodyPr wrap="square">
            <a:spAutoFit/>
          </a:bodyPr>
          <a:lstStyle/>
          <a:p>
            <a:pPr marL="0" marR="0" algn="just">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Figure 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impact of polio immunization on Life expectancy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7E87687-7F23-4D9D-9792-65F6033E460E}"/>
              </a:ext>
            </a:extLst>
          </p:cNvPr>
          <p:cNvSpPr txBox="1"/>
          <p:nvPr/>
        </p:nvSpPr>
        <p:spPr>
          <a:xfrm>
            <a:off x="6096000" y="5456436"/>
            <a:ext cx="5089539" cy="670440"/>
          </a:xfrm>
          <a:prstGeom prst="rect">
            <a:avLst/>
          </a:prstGeom>
          <a:noFill/>
        </p:spPr>
        <p:txBody>
          <a:bodyPr wrap="square">
            <a:spAutoFit/>
          </a:bodyPr>
          <a:lstStyle/>
          <a:p>
            <a:pPr marL="0" marR="0" algn="just">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Figure 6: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impact of hepatitis b immunization on life expectancy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065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682171" y="1180874"/>
            <a:ext cx="10827658" cy="5318399"/>
          </a:xfrm>
          <a:noFill/>
          <a:ln>
            <a:solidFill>
              <a:schemeClr val="accent2"/>
            </a:solidFill>
          </a:ln>
        </p:spPr>
        <p:txBody>
          <a:bodyPr>
            <a:normAutofit/>
          </a:bodyPr>
          <a:lstStyle/>
          <a:p>
            <a:pPr marL="0" indent="0">
              <a:buNone/>
            </a:pPr>
            <a:endParaRPr lang="en-US" sz="3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D5D7BC1-51E5-4D18-9B24-44CAE3285616}" type="slidenum">
              <a:rPr lang="en-US" smtClean="0"/>
              <a:pPr/>
              <a:t>18</a:t>
            </a:fld>
            <a:endParaRPr lang="en-US" dirty="0"/>
          </a:p>
        </p:txBody>
      </p:sp>
      <p:pic>
        <p:nvPicPr>
          <p:cNvPr id="8" name="Picture 7">
            <a:extLst>
              <a:ext uri="{FF2B5EF4-FFF2-40B4-BE49-F238E27FC236}">
                <a16:creationId xmlns:a16="http://schemas.microsoft.com/office/drawing/2014/main" id="{8060A811-ACD6-4115-BDA3-39246E68C8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8881" y="1572312"/>
            <a:ext cx="5349039" cy="4104814"/>
          </a:xfrm>
          <a:prstGeom prst="rect">
            <a:avLst/>
          </a:prstGeom>
          <a:noFill/>
          <a:ln>
            <a:noFill/>
          </a:ln>
        </p:spPr>
      </p:pic>
      <p:sp>
        <p:nvSpPr>
          <p:cNvPr id="10" name="TextBox 9">
            <a:extLst>
              <a:ext uri="{FF2B5EF4-FFF2-40B4-BE49-F238E27FC236}">
                <a16:creationId xmlns:a16="http://schemas.microsoft.com/office/drawing/2014/main" id="{8F35C5C1-E03A-4FC2-9AD4-3836BAFB1B6A}"/>
              </a:ext>
            </a:extLst>
          </p:cNvPr>
          <p:cNvSpPr txBox="1"/>
          <p:nvPr/>
        </p:nvSpPr>
        <p:spPr>
          <a:xfrm>
            <a:off x="868881" y="5714122"/>
            <a:ext cx="6098344" cy="374077"/>
          </a:xfrm>
          <a:prstGeom prst="rect">
            <a:avLst/>
          </a:prstGeom>
          <a:noFill/>
        </p:spPr>
        <p:txBody>
          <a:bodyPr wrap="square">
            <a:spAutoFit/>
          </a:bodyPr>
          <a:lstStyle/>
          <a:p>
            <a:pPr marL="0" marR="0" algn="just">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Figure 7: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impact of diphtheria on life expectancy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1094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white&#10;&#10;Description automatically generated">
            <a:extLst>
              <a:ext uri="{FF2B5EF4-FFF2-40B4-BE49-F238E27FC236}">
                <a16:creationId xmlns:a16="http://schemas.microsoft.com/office/drawing/2014/main" id="{B77994F8-6541-4364-AF4F-F72764EA68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1689155"/>
          </a:xfrm>
          <a:prstGeom prst="rect">
            <a:avLst/>
          </a:prstGeom>
        </p:spPr>
      </p:pic>
      <p:sp>
        <p:nvSpPr>
          <p:cNvPr id="31" name="Rectangle 30">
            <a:extLst>
              <a:ext uri="{FF2B5EF4-FFF2-40B4-BE49-F238E27FC236}">
                <a16:creationId xmlns:a16="http://schemas.microsoft.com/office/drawing/2014/main" id="{2A7548B1-CF94-4F55-B418-3F18315F41FC}"/>
              </a:ext>
            </a:extLst>
          </p:cNvPr>
          <p:cNvSpPr/>
          <p:nvPr/>
        </p:nvSpPr>
        <p:spPr>
          <a:xfrm>
            <a:off x="0" y="1"/>
            <a:ext cx="12192000" cy="168915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2077EED1-CB08-4DDD-9B61-4EE2455C8ABA}"/>
              </a:ext>
            </a:extLst>
          </p:cNvPr>
          <p:cNvSpPr>
            <a:spLocks noGrp="1"/>
          </p:cNvSpPr>
          <p:nvPr>
            <p:ph type="title"/>
          </p:nvPr>
        </p:nvSpPr>
        <p:spPr>
          <a:xfrm>
            <a:off x="682171" y="336097"/>
            <a:ext cx="10827658" cy="941161"/>
          </a:xfrm>
        </p:spPr>
        <p:txBody>
          <a:bodyPr>
            <a:normAutofit/>
          </a:bodyPr>
          <a:lstStyle/>
          <a:p>
            <a:pPr algn="ctr"/>
            <a:r>
              <a:rPr lang="en-US" sz="4800" dirty="0">
                <a:solidFill>
                  <a:schemeClr val="bg1"/>
                </a:solidFill>
                <a:latin typeface="Corbel" panose="020B0503020204020204" pitchFamily="34" charset="0"/>
              </a:rPr>
              <a:t>Recommendation/Implication</a:t>
            </a:r>
          </a:p>
        </p:txBody>
      </p:sp>
      <p:sp>
        <p:nvSpPr>
          <p:cNvPr id="44" name="TextBox 43">
            <a:extLst>
              <a:ext uri="{FF2B5EF4-FFF2-40B4-BE49-F238E27FC236}">
                <a16:creationId xmlns:a16="http://schemas.microsoft.com/office/drawing/2014/main" id="{842E355F-A314-4B85-B468-5184A999DCF7}"/>
              </a:ext>
            </a:extLst>
          </p:cNvPr>
          <p:cNvSpPr txBox="1"/>
          <p:nvPr/>
        </p:nvSpPr>
        <p:spPr>
          <a:xfrm>
            <a:off x="734957" y="4696515"/>
            <a:ext cx="2128458" cy="646331"/>
          </a:xfrm>
          <a:prstGeom prst="rect">
            <a:avLst/>
          </a:prstGeom>
          <a:noFill/>
        </p:spPr>
        <p:txBody>
          <a:bodyPr wrap="square" lIns="0" tIns="0" rIns="0" bIns="0" rtlCol="0" anchor="ctr">
            <a:spAutoFit/>
          </a:bodyPr>
          <a:lstStyle/>
          <a:p>
            <a:pPr algn="ctr"/>
            <a:r>
              <a:rPr lang="en-US" sz="1400" dirty="0">
                <a:solidFill>
                  <a:schemeClr val="tx1">
                    <a:lumMod val="75000"/>
                    <a:lumOff val="25000"/>
                  </a:schemeClr>
                </a:solidFill>
                <a:latin typeface="Corbel" panose="020B0503020204020204" pitchFamily="34" charset="0"/>
                <a:cs typeface="Calibri" panose="020F0502020204030204" pitchFamily="34" charset="0"/>
              </a:rPr>
              <a:t>1. Increase in health care expenditure of developing countries.</a:t>
            </a:r>
          </a:p>
        </p:txBody>
      </p:sp>
      <p:sp>
        <p:nvSpPr>
          <p:cNvPr id="58" name="Slide Number Placeholder 57">
            <a:extLst>
              <a:ext uri="{FF2B5EF4-FFF2-40B4-BE49-F238E27FC236}">
                <a16:creationId xmlns:a16="http://schemas.microsoft.com/office/drawing/2014/main" id="{8FE31882-BAE5-4DE6-BBF7-610BE8406F34}"/>
              </a:ext>
            </a:extLst>
          </p:cNvPr>
          <p:cNvSpPr>
            <a:spLocks noGrp="1"/>
          </p:cNvSpPr>
          <p:nvPr>
            <p:ph type="sldNum" sz="quarter" idx="12"/>
          </p:nvPr>
        </p:nvSpPr>
        <p:spPr/>
        <p:txBody>
          <a:bodyPr/>
          <a:lstStyle/>
          <a:p>
            <a:fld id="{FD5D7BC1-51E5-4D18-9B24-44CAE3285616}" type="slidenum">
              <a:rPr lang="en-US" smtClean="0">
                <a:solidFill>
                  <a:schemeClr val="bg1"/>
                </a:solidFill>
              </a:rPr>
              <a:pPr/>
              <a:t>19</a:t>
            </a:fld>
            <a:endParaRPr lang="en-US" dirty="0">
              <a:solidFill>
                <a:schemeClr val="bg1"/>
              </a:solidFill>
            </a:endParaRPr>
          </a:p>
        </p:txBody>
      </p:sp>
      <p:sp>
        <p:nvSpPr>
          <p:cNvPr id="59" name="Freeform: Shape 58">
            <a:extLst>
              <a:ext uri="{FF2B5EF4-FFF2-40B4-BE49-F238E27FC236}">
                <a16:creationId xmlns:a16="http://schemas.microsoft.com/office/drawing/2014/main" id="{948989CB-9BEE-45ED-9C98-F00F4049BA95}"/>
              </a:ext>
            </a:extLst>
          </p:cNvPr>
          <p:cNvSpPr/>
          <p:nvPr/>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grpSp>
        <p:nvGrpSpPr>
          <p:cNvPr id="54" name="Group 25">
            <a:extLst>
              <a:ext uri="{FF2B5EF4-FFF2-40B4-BE49-F238E27FC236}">
                <a16:creationId xmlns:a16="http://schemas.microsoft.com/office/drawing/2014/main" id="{CCD07DA8-66CE-4B90-A7BC-F8305E9E7097}"/>
              </a:ext>
            </a:extLst>
          </p:cNvPr>
          <p:cNvGrpSpPr/>
          <p:nvPr/>
        </p:nvGrpSpPr>
        <p:grpSpPr>
          <a:xfrm>
            <a:off x="2163215" y="3560593"/>
            <a:ext cx="8229599" cy="4358701"/>
            <a:chOff x="2956719" y="2217738"/>
            <a:chExt cx="6973264" cy="4358701"/>
          </a:xfrm>
        </p:grpSpPr>
        <p:sp>
          <p:nvSpPr>
            <p:cNvPr id="55" name="Freeform 23">
              <a:extLst>
                <a:ext uri="{FF2B5EF4-FFF2-40B4-BE49-F238E27FC236}">
                  <a16:creationId xmlns:a16="http://schemas.microsoft.com/office/drawing/2014/main" id="{D15D3637-EFD8-44E6-AE3E-A22BB340DFA2}"/>
                </a:ext>
              </a:extLst>
            </p:cNvPr>
            <p:cNvSpPr/>
            <p:nvPr/>
          </p:nvSpPr>
          <p:spPr>
            <a:xfrm>
              <a:off x="4354544" y="4015296"/>
              <a:ext cx="1808203" cy="1976262"/>
            </a:xfrm>
            <a:custGeom>
              <a:avLst/>
              <a:gdLst>
                <a:gd name="connsiteX0" fmla="*/ 204849 w 4310743"/>
                <a:gd name="connsiteY0" fmla="*/ 1769423 h 3009404"/>
                <a:gd name="connsiteX1" fmla="*/ 1701140 w 4310743"/>
                <a:gd name="connsiteY1" fmla="*/ 2487880 h 3009404"/>
                <a:gd name="connsiteX2" fmla="*/ 3874325 w 4310743"/>
                <a:gd name="connsiteY2" fmla="*/ 2725386 h 3009404"/>
                <a:gd name="connsiteX3" fmla="*/ 4153395 w 4310743"/>
                <a:gd name="connsiteY3" fmla="*/ 783771 h 3009404"/>
                <a:gd name="connsiteX4" fmla="*/ 2930236 w 4310743"/>
                <a:gd name="connsiteY4" fmla="*/ 166254 h 3009404"/>
                <a:gd name="connsiteX5" fmla="*/ 204849 w 4310743"/>
                <a:gd name="connsiteY5" fmla="*/ 1769423 h 3009404"/>
                <a:gd name="connsiteX0" fmla="*/ 204849 w 4310743"/>
                <a:gd name="connsiteY0" fmla="*/ 1603169 h 2843150"/>
                <a:gd name="connsiteX1" fmla="*/ 1701140 w 4310743"/>
                <a:gd name="connsiteY1" fmla="*/ 2321626 h 2843150"/>
                <a:gd name="connsiteX2" fmla="*/ 3874325 w 4310743"/>
                <a:gd name="connsiteY2" fmla="*/ 2559132 h 2843150"/>
                <a:gd name="connsiteX3" fmla="*/ 4153395 w 4310743"/>
                <a:gd name="connsiteY3" fmla="*/ 617517 h 2843150"/>
                <a:gd name="connsiteX4" fmla="*/ 2930236 w 4310743"/>
                <a:gd name="connsiteY4" fmla="*/ 0 h 2843150"/>
                <a:gd name="connsiteX5" fmla="*/ 204849 w 4310743"/>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1790596 w 4105894"/>
                <a:gd name="connsiteY5" fmla="*/ 1406236 h 2843150"/>
                <a:gd name="connsiteX6" fmla="*/ 0 w 4105894"/>
                <a:gd name="connsiteY6" fmla="*/ 1603169 h 2843150"/>
                <a:gd name="connsiteX0" fmla="*/ 0 w 4069378"/>
                <a:gd name="connsiteY0" fmla="*/ 1603169 h 2815276"/>
                <a:gd name="connsiteX1" fmla="*/ 1496291 w 4069378"/>
                <a:gd name="connsiteY1" fmla="*/ 2321626 h 2815276"/>
                <a:gd name="connsiteX2" fmla="*/ 3669476 w 4069378"/>
                <a:gd name="connsiteY2" fmla="*/ 2559132 h 2815276"/>
                <a:gd name="connsiteX3" fmla="*/ 3895705 w 4069378"/>
                <a:gd name="connsiteY3" fmla="*/ 784761 h 2815276"/>
                <a:gd name="connsiteX4" fmla="*/ 2725387 w 4069378"/>
                <a:gd name="connsiteY4" fmla="*/ 0 h 2815276"/>
                <a:gd name="connsiteX5" fmla="*/ 1790596 w 4069378"/>
                <a:gd name="connsiteY5" fmla="*/ 1406236 h 2815276"/>
                <a:gd name="connsiteX6" fmla="*/ 0 w 4069378"/>
                <a:gd name="connsiteY6" fmla="*/ 1603169 h 2815276"/>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712522"/>
                <a:gd name="connsiteX1" fmla="*/ 2272744 w 4053053"/>
                <a:gd name="connsiteY1" fmla="*/ 2712522 h 2712522"/>
                <a:gd name="connsiteX2" fmla="*/ 3669476 w 4053053"/>
                <a:gd name="connsiteY2" fmla="*/ 2559132 h 2712522"/>
                <a:gd name="connsiteX3" fmla="*/ 3895705 w 4053053"/>
                <a:gd name="connsiteY3" fmla="*/ 784761 h 2712522"/>
                <a:gd name="connsiteX4" fmla="*/ 2725387 w 4053053"/>
                <a:gd name="connsiteY4" fmla="*/ 0 h 2712522"/>
                <a:gd name="connsiteX5" fmla="*/ 1790596 w 4053053"/>
                <a:gd name="connsiteY5" fmla="*/ 1406236 h 2712522"/>
                <a:gd name="connsiteX6" fmla="*/ 0 w 4053053"/>
                <a:gd name="connsiteY6" fmla="*/ 1603169 h 2712522"/>
                <a:gd name="connsiteX0" fmla="*/ 0 w 3895705"/>
                <a:gd name="connsiteY0" fmla="*/ 1603169 h 2712522"/>
                <a:gd name="connsiteX1" fmla="*/ 2272744 w 3895705"/>
                <a:gd name="connsiteY1" fmla="*/ 2712522 h 2712522"/>
                <a:gd name="connsiteX2" fmla="*/ 3669476 w 3895705"/>
                <a:gd name="connsiteY2" fmla="*/ 2559132 h 2712522"/>
                <a:gd name="connsiteX3" fmla="*/ 3895705 w 3895705"/>
                <a:gd name="connsiteY3" fmla="*/ 784761 h 2712522"/>
                <a:gd name="connsiteX4" fmla="*/ 2725387 w 3895705"/>
                <a:gd name="connsiteY4" fmla="*/ 0 h 2712522"/>
                <a:gd name="connsiteX5" fmla="*/ 1790596 w 3895705"/>
                <a:gd name="connsiteY5" fmla="*/ 1406236 h 2712522"/>
                <a:gd name="connsiteX6" fmla="*/ 0 w 3895705"/>
                <a:gd name="connsiteY6" fmla="*/ 1603169 h 2712522"/>
                <a:gd name="connsiteX0" fmla="*/ 0 w 3895705"/>
                <a:gd name="connsiteY0" fmla="*/ 1967270 h 3076623"/>
                <a:gd name="connsiteX1" fmla="*/ 2272744 w 3895705"/>
                <a:gd name="connsiteY1" fmla="*/ 3076623 h 3076623"/>
                <a:gd name="connsiteX2" fmla="*/ 3669476 w 3895705"/>
                <a:gd name="connsiteY2" fmla="*/ 2923233 h 3076623"/>
                <a:gd name="connsiteX3" fmla="*/ 3895705 w 3895705"/>
                <a:gd name="connsiteY3" fmla="*/ 1148862 h 3076623"/>
                <a:gd name="connsiteX4" fmla="*/ 2396624 w 3895705"/>
                <a:gd name="connsiteY4" fmla="*/ 0 h 3076623"/>
                <a:gd name="connsiteX5" fmla="*/ 1790596 w 3895705"/>
                <a:gd name="connsiteY5" fmla="*/ 1770337 h 3076623"/>
                <a:gd name="connsiteX6" fmla="*/ 0 w 3895705"/>
                <a:gd name="connsiteY6" fmla="*/ 1967270 h 3076623"/>
                <a:gd name="connsiteX0" fmla="*/ 0 w 4549138"/>
                <a:gd name="connsiteY0" fmla="*/ 1967270 h 3076623"/>
                <a:gd name="connsiteX1" fmla="*/ 2272744 w 4549138"/>
                <a:gd name="connsiteY1" fmla="*/ 3076623 h 3076623"/>
                <a:gd name="connsiteX2" fmla="*/ 3669476 w 4549138"/>
                <a:gd name="connsiteY2" fmla="*/ 2923233 h 3076623"/>
                <a:gd name="connsiteX3" fmla="*/ 4549138 w 4549138"/>
                <a:gd name="connsiteY3" fmla="*/ 1356920 h 3076623"/>
                <a:gd name="connsiteX4" fmla="*/ 2396624 w 4549138"/>
                <a:gd name="connsiteY4" fmla="*/ 0 h 3076623"/>
                <a:gd name="connsiteX5" fmla="*/ 1790596 w 4549138"/>
                <a:gd name="connsiteY5" fmla="*/ 1770337 h 3076623"/>
                <a:gd name="connsiteX6" fmla="*/ 0 w 4549138"/>
                <a:gd name="connsiteY6" fmla="*/ 1967270 h 3076623"/>
                <a:gd name="connsiteX0" fmla="*/ 0 w 4549138"/>
                <a:gd name="connsiteY0" fmla="*/ 2282853 h 3392206"/>
                <a:gd name="connsiteX1" fmla="*/ 2272744 w 4549138"/>
                <a:gd name="connsiteY1" fmla="*/ 3392206 h 3392206"/>
                <a:gd name="connsiteX2" fmla="*/ 3669476 w 4549138"/>
                <a:gd name="connsiteY2" fmla="*/ 3238816 h 3392206"/>
                <a:gd name="connsiteX3" fmla="*/ 4549138 w 4549138"/>
                <a:gd name="connsiteY3" fmla="*/ 1672503 h 3392206"/>
                <a:gd name="connsiteX4" fmla="*/ 1914290 w 4549138"/>
                <a:gd name="connsiteY4" fmla="*/ 0 h 3392206"/>
                <a:gd name="connsiteX5" fmla="*/ 1790596 w 4549138"/>
                <a:gd name="connsiteY5" fmla="*/ 2085920 h 3392206"/>
                <a:gd name="connsiteX6" fmla="*/ 0 w 4549138"/>
                <a:gd name="connsiteY6"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549138 w 4800560"/>
                <a:gd name="connsiteY3" fmla="*/ 1672503 h 3392206"/>
                <a:gd name="connsiteX4" fmla="*/ 4800560 w 4800560"/>
                <a:gd name="connsiteY4" fmla="*/ 1661452 h 3392206"/>
                <a:gd name="connsiteX5" fmla="*/ 1914290 w 4800560"/>
                <a:gd name="connsiteY5" fmla="*/ 0 h 3392206"/>
                <a:gd name="connsiteX6" fmla="*/ 1790596 w 4800560"/>
                <a:gd name="connsiteY6" fmla="*/ 2085920 h 3392206"/>
                <a:gd name="connsiteX7" fmla="*/ 0 w 4800560"/>
                <a:gd name="connsiteY7"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800560 w 4800560"/>
                <a:gd name="connsiteY3" fmla="*/ 1661452 h 3392206"/>
                <a:gd name="connsiteX4" fmla="*/ 1914290 w 4800560"/>
                <a:gd name="connsiteY4" fmla="*/ 0 h 3392206"/>
                <a:gd name="connsiteX5" fmla="*/ 1790596 w 4800560"/>
                <a:gd name="connsiteY5" fmla="*/ 2085920 h 3392206"/>
                <a:gd name="connsiteX6" fmla="*/ 0 w 4800560"/>
                <a:gd name="connsiteY6" fmla="*/ 2282853 h 3392206"/>
                <a:gd name="connsiteX0" fmla="*/ 0 w 4800560"/>
                <a:gd name="connsiteY0" fmla="*/ 2282853 h 3392206"/>
                <a:gd name="connsiteX1" fmla="*/ 2272744 w 4800560"/>
                <a:gd name="connsiteY1" fmla="*/ 3392206 h 3392206"/>
                <a:gd name="connsiteX2" fmla="*/ 4800560 w 4800560"/>
                <a:gd name="connsiteY2" fmla="*/ 1661452 h 3392206"/>
                <a:gd name="connsiteX3" fmla="*/ 1914290 w 4800560"/>
                <a:gd name="connsiteY3" fmla="*/ 0 h 3392206"/>
                <a:gd name="connsiteX4" fmla="*/ 1790596 w 4800560"/>
                <a:gd name="connsiteY4" fmla="*/ 2085920 h 3392206"/>
                <a:gd name="connsiteX5" fmla="*/ 0 w 4800560"/>
                <a:gd name="connsiteY5" fmla="*/ 2282853 h 3392206"/>
                <a:gd name="connsiteX0" fmla="*/ 0 w 4800560"/>
                <a:gd name="connsiteY0" fmla="*/ 2282853 h 4887308"/>
                <a:gd name="connsiteX1" fmla="*/ 4527397 w 4800560"/>
                <a:gd name="connsiteY1" fmla="*/ 4887308 h 4887308"/>
                <a:gd name="connsiteX2" fmla="*/ 4800560 w 4800560"/>
                <a:gd name="connsiteY2" fmla="*/ 1661452 h 4887308"/>
                <a:gd name="connsiteX3" fmla="*/ 1914290 w 4800560"/>
                <a:gd name="connsiteY3" fmla="*/ 0 h 4887308"/>
                <a:gd name="connsiteX4" fmla="*/ 1790596 w 4800560"/>
                <a:gd name="connsiteY4" fmla="*/ 2085920 h 4887308"/>
                <a:gd name="connsiteX5" fmla="*/ 0 w 4800560"/>
                <a:gd name="connsiteY5" fmla="*/ 2282853 h 4887308"/>
                <a:gd name="connsiteX0" fmla="*/ 0 w 5737710"/>
                <a:gd name="connsiteY0" fmla="*/ 2282853 h 4887308"/>
                <a:gd name="connsiteX1" fmla="*/ 4527397 w 5737710"/>
                <a:gd name="connsiteY1" fmla="*/ 4887308 h 4887308"/>
                <a:gd name="connsiteX2" fmla="*/ 5737710 w 5737710"/>
                <a:gd name="connsiteY2" fmla="*/ 2109983 h 4887308"/>
                <a:gd name="connsiteX3" fmla="*/ 1914290 w 5737710"/>
                <a:gd name="connsiteY3" fmla="*/ 0 h 4887308"/>
                <a:gd name="connsiteX4" fmla="*/ 1790596 w 5737710"/>
                <a:gd name="connsiteY4" fmla="*/ 2085920 h 4887308"/>
                <a:gd name="connsiteX5" fmla="*/ 0 w 5737710"/>
                <a:gd name="connsiteY5" fmla="*/ 2282853 h 4887308"/>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790596 w 5737710"/>
                <a:gd name="connsiteY4" fmla="*/ 208592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3518131 w 5737710"/>
                <a:gd name="connsiteY4" fmla="*/ 339707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926732 w 5737710"/>
                <a:gd name="connsiteY4" fmla="*/ 1721202 h 4289267"/>
                <a:gd name="connsiteX5" fmla="*/ 3518131 w 5737710"/>
                <a:gd name="connsiteY5" fmla="*/ 3397070 h 4289267"/>
                <a:gd name="connsiteX6" fmla="*/ 0 w 5737710"/>
                <a:gd name="connsiteY6" fmla="*/ 2282853 h 4289267"/>
                <a:gd name="connsiteX0" fmla="*/ 0 w 6311755"/>
                <a:gd name="connsiteY0" fmla="*/ 3386446 h 4289267"/>
                <a:gd name="connsiteX1" fmla="*/ 4532876 w 6311755"/>
                <a:gd name="connsiteY1" fmla="*/ 4289267 h 4289267"/>
                <a:gd name="connsiteX2" fmla="*/ 6311755 w 6311755"/>
                <a:gd name="connsiteY2" fmla="*/ 2109983 h 4289267"/>
                <a:gd name="connsiteX3" fmla="*/ 2488335 w 6311755"/>
                <a:gd name="connsiteY3" fmla="*/ 0 h 4289267"/>
                <a:gd name="connsiteX4" fmla="*/ 2500777 w 6311755"/>
                <a:gd name="connsiteY4" fmla="*/ 1721202 h 4289267"/>
                <a:gd name="connsiteX5" fmla="*/ 4092176 w 6311755"/>
                <a:gd name="connsiteY5" fmla="*/ 3397070 h 4289267"/>
                <a:gd name="connsiteX6" fmla="*/ 0 w 6311755"/>
                <a:gd name="connsiteY6" fmla="*/ 3386446 h 4289267"/>
                <a:gd name="connsiteX0" fmla="*/ 0 w 6311755"/>
                <a:gd name="connsiteY0" fmla="*/ 3386446 h 4601446"/>
                <a:gd name="connsiteX1" fmla="*/ 1780282 w 6311755"/>
                <a:gd name="connsiteY1" fmla="*/ 4601446 h 4601446"/>
                <a:gd name="connsiteX2" fmla="*/ 6311755 w 6311755"/>
                <a:gd name="connsiteY2" fmla="*/ 2109983 h 4601446"/>
                <a:gd name="connsiteX3" fmla="*/ 2488335 w 6311755"/>
                <a:gd name="connsiteY3" fmla="*/ 0 h 4601446"/>
                <a:gd name="connsiteX4" fmla="*/ 2500777 w 6311755"/>
                <a:gd name="connsiteY4" fmla="*/ 1721202 h 4601446"/>
                <a:gd name="connsiteX5" fmla="*/ 4092176 w 6311755"/>
                <a:gd name="connsiteY5" fmla="*/ 3397070 h 4601446"/>
                <a:gd name="connsiteX6" fmla="*/ 0 w 6311755"/>
                <a:gd name="connsiteY6" fmla="*/ 3386446 h 4601446"/>
                <a:gd name="connsiteX0" fmla="*/ 0 w 6311755"/>
                <a:gd name="connsiteY0" fmla="*/ 3386446 h 4601446"/>
                <a:gd name="connsiteX1" fmla="*/ 1780282 w 6311755"/>
                <a:gd name="connsiteY1" fmla="*/ 4601446 h 4601446"/>
                <a:gd name="connsiteX2" fmla="*/ 5946377 w 6311755"/>
                <a:gd name="connsiteY2" fmla="*/ 4498748 h 4601446"/>
                <a:gd name="connsiteX3" fmla="*/ 6311755 w 6311755"/>
                <a:gd name="connsiteY3" fmla="*/ 2109983 h 4601446"/>
                <a:gd name="connsiteX4" fmla="*/ 2488335 w 6311755"/>
                <a:gd name="connsiteY4" fmla="*/ 0 h 4601446"/>
                <a:gd name="connsiteX5" fmla="*/ 2500777 w 6311755"/>
                <a:gd name="connsiteY5" fmla="*/ 1721202 h 4601446"/>
                <a:gd name="connsiteX6" fmla="*/ 4092176 w 6311755"/>
                <a:gd name="connsiteY6" fmla="*/ 3397070 h 4601446"/>
                <a:gd name="connsiteX7" fmla="*/ 0 w 6311755"/>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118635 w 5946377"/>
                <a:gd name="connsiteY6" fmla="*/ 3383926 h 4601446"/>
                <a:gd name="connsiteX7" fmla="*/ 0 w 5946377"/>
                <a:gd name="connsiteY7" fmla="*/ 3386446 h 4601446"/>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456431 h 4671431"/>
                <a:gd name="connsiteX1" fmla="*/ 1780282 w 5946377"/>
                <a:gd name="connsiteY1" fmla="*/ 4671431 h 4671431"/>
                <a:gd name="connsiteX2" fmla="*/ 5946377 w 5946377"/>
                <a:gd name="connsiteY2" fmla="*/ 4568733 h 4671431"/>
                <a:gd name="connsiteX3" fmla="*/ 5917123 w 5946377"/>
                <a:gd name="connsiteY3" fmla="*/ 2554582 h 4671431"/>
                <a:gd name="connsiteX4" fmla="*/ 2488335 w 5946377"/>
                <a:gd name="connsiteY4" fmla="*/ 69985 h 4671431"/>
                <a:gd name="connsiteX5" fmla="*/ 2488254 w 5946377"/>
                <a:gd name="connsiteY5" fmla="*/ 286867 h 4671431"/>
                <a:gd name="connsiteX6" fmla="*/ 2500777 w 5946377"/>
                <a:gd name="connsiteY6" fmla="*/ 1791187 h 4671431"/>
                <a:gd name="connsiteX7" fmla="*/ 4118635 w 5946377"/>
                <a:gd name="connsiteY7" fmla="*/ 3453911 h 4671431"/>
                <a:gd name="connsiteX8" fmla="*/ 0 w 5946377"/>
                <a:gd name="connsiteY8" fmla="*/ 3456431 h 4671431"/>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0 w 6891200"/>
                <a:gd name="connsiteY8"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529061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50819 w 6891200"/>
                <a:gd name="connsiteY5" fmla="*/ 561345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094677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45600 w 6861946"/>
                <a:gd name="connsiteY6" fmla="*/ 1620696 h 4500940"/>
                <a:gd name="connsiteX7" fmla="*/ 3463215 w 6861946"/>
                <a:gd name="connsiteY7" fmla="*/ 3140884 h 4500940"/>
                <a:gd name="connsiteX8" fmla="*/ 3412266 w 6861946"/>
                <a:gd name="connsiteY8" fmla="*/ 3448890 h 4500940"/>
                <a:gd name="connsiteX9" fmla="*/ 3032691 w 6861946"/>
                <a:gd name="connsiteY9" fmla="*/ 3599041 h 4500940"/>
                <a:gd name="connsiteX10" fmla="*/ 1513443 w 6861946"/>
                <a:gd name="connsiteY10" fmla="*/ 3543335 h 4500940"/>
                <a:gd name="connsiteX11" fmla="*/ 0 w 6861946"/>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63215 w 6861946"/>
                <a:gd name="connsiteY6" fmla="*/ 3140884 h 4500940"/>
                <a:gd name="connsiteX7" fmla="*/ 3412266 w 6861946"/>
                <a:gd name="connsiteY7" fmla="*/ 3448890 h 4500940"/>
                <a:gd name="connsiteX8" fmla="*/ 3032691 w 6861946"/>
                <a:gd name="connsiteY8" fmla="*/ 3599041 h 4500940"/>
                <a:gd name="connsiteX9" fmla="*/ 1513443 w 6861946"/>
                <a:gd name="connsiteY9" fmla="*/ 3543335 h 4500940"/>
                <a:gd name="connsiteX10" fmla="*/ 0 w 6861946"/>
                <a:gd name="connsiteY10"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63215 w 6861946"/>
                <a:gd name="connsiteY5" fmla="*/ 3140884 h 4500940"/>
                <a:gd name="connsiteX6" fmla="*/ 3412266 w 6861946"/>
                <a:gd name="connsiteY6" fmla="*/ 3448890 h 4500940"/>
                <a:gd name="connsiteX7" fmla="*/ 3032691 w 6861946"/>
                <a:gd name="connsiteY7" fmla="*/ 3599041 h 4500940"/>
                <a:gd name="connsiteX8" fmla="*/ 1513443 w 6861946"/>
                <a:gd name="connsiteY8" fmla="*/ 3543335 h 4500940"/>
                <a:gd name="connsiteX9" fmla="*/ 0 w 6861946"/>
                <a:gd name="connsiteY9"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3032691 w 6861946"/>
                <a:gd name="connsiteY6" fmla="*/ 3599041 h 4500940"/>
                <a:gd name="connsiteX7" fmla="*/ 1513443 w 6861946"/>
                <a:gd name="connsiteY7" fmla="*/ 3543335 h 4500940"/>
                <a:gd name="connsiteX8" fmla="*/ 0 w 6861946"/>
                <a:gd name="connsiteY8"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1513443 w 6861946"/>
                <a:gd name="connsiteY6" fmla="*/ 3543335 h 4500940"/>
                <a:gd name="connsiteX7" fmla="*/ 0 w 6861946"/>
                <a:gd name="connsiteY7"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6" fmla="*/ 3412266 w 6861946"/>
                <a:gd name="connsiteY6" fmla="*/ 3373967 h 4426017"/>
                <a:gd name="connsiteX0" fmla="*/ 3412266 w 6861946"/>
                <a:gd name="connsiteY0" fmla="*/ 2812045 h 3864095"/>
                <a:gd name="connsiteX1" fmla="*/ 0 w 6861946"/>
                <a:gd name="connsiteY1" fmla="*/ 2898838 h 3864095"/>
                <a:gd name="connsiteX2" fmla="*/ 2094677 w 6861946"/>
                <a:gd name="connsiteY2" fmla="*/ 3864095 h 3864095"/>
                <a:gd name="connsiteX3" fmla="*/ 5946377 w 6861946"/>
                <a:gd name="connsiteY3" fmla="*/ 3761397 h 3864095"/>
                <a:gd name="connsiteX4" fmla="*/ 6861946 w 6861946"/>
                <a:gd name="connsiteY4" fmla="*/ 1747246 h 3864095"/>
                <a:gd name="connsiteX5" fmla="*/ 3671535 w 6861946"/>
                <a:gd name="connsiteY5" fmla="*/ 0 h 3864095"/>
                <a:gd name="connsiteX6" fmla="*/ 3412266 w 6861946"/>
                <a:gd name="connsiteY6" fmla="*/ 2812045 h 3864095"/>
                <a:gd name="connsiteX0" fmla="*/ 3412266 w 6861946"/>
                <a:gd name="connsiteY0" fmla="*/ 2852004 h 3904054"/>
                <a:gd name="connsiteX1" fmla="*/ 0 w 6861946"/>
                <a:gd name="connsiteY1" fmla="*/ 2938797 h 3904054"/>
                <a:gd name="connsiteX2" fmla="*/ 2094677 w 6861946"/>
                <a:gd name="connsiteY2" fmla="*/ 3904054 h 3904054"/>
                <a:gd name="connsiteX3" fmla="*/ 5946377 w 6861946"/>
                <a:gd name="connsiteY3" fmla="*/ 3801356 h 3904054"/>
                <a:gd name="connsiteX4" fmla="*/ 6861946 w 6861946"/>
                <a:gd name="connsiteY4" fmla="*/ 1787205 h 3904054"/>
                <a:gd name="connsiteX5" fmla="*/ 3688892 w 6861946"/>
                <a:gd name="connsiteY5" fmla="*/ 0 h 3904054"/>
                <a:gd name="connsiteX6" fmla="*/ 3412266 w 6861946"/>
                <a:gd name="connsiteY6" fmla="*/ 2852004 h 3904054"/>
                <a:gd name="connsiteX0" fmla="*/ 3412266 w 6861946"/>
                <a:gd name="connsiteY0" fmla="*/ 2852004 h 6042189"/>
                <a:gd name="connsiteX1" fmla="*/ 0 w 6861946"/>
                <a:gd name="connsiteY1" fmla="*/ 2938797 h 6042189"/>
                <a:gd name="connsiteX2" fmla="*/ 2094677 w 6861946"/>
                <a:gd name="connsiteY2" fmla="*/ 3904054 h 6042189"/>
                <a:gd name="connsiteX3" fmla="*/ 4680938 w 6861946"/>
                <a:gd name="connsiteY3" fmla="*/ 6042189 h 6042189"/>
                <a:gd name="connsiteX4" fmla="*/ 6861946 w 6861946"/>
                <a:gd name="connsiteY4" fmla="*/ 1787205 h 6042189"/>
                <a:gd name="connsiteX5" fmla="*/ 3688892 w 6861946"/>
                <a:gd name="connsiteY5" fmla="*/ 0 h 6042189"/>
                <a:gd name="connsiteX6" fmla="*/ 3412266 w 6861946"/>
                <a:gd name="connsiteY6" fmla="*/ 2852004 h 6042189"/>
                <a:gd name="connsiteX0" fmla="*/ 3412266 w 6861946"/>
                <a:gd name="connsiteY0" fmla="*/ 2852004 h 6042189"/>
                <a:gd name="connsiteX1" fmla="*/ 0 w 6861946"/>
                <a:gd name="connsiteY1" fmla="*/ 2938797 h 6042189"/>
                <a:gd name="connsiteX2" fmla="*/ 4680938 w 6861946"/>
                <a:gd name="connsiteY2" fmla="*/ 6042189 h 6042189"/>
                <a:gd name="connsiteX3" fmla="*/ 6861946 w 6861946"/>
                <a:gd name="connsiteY3" fmla="*/ 1787205 h 6042189"/>
                <a:gd name="connsiteX4" fmla="*/ 3688892 w 6861946"/>
                <a:gd name="connsiteY4" fmla="*/ 0 h 6042189"/>
                <a:gd name="connsiteX5" fmla="*/ 3412266 w 6861946"/>
                <a:gd name="connsiteY5" fmla="*/ 2852004 h 6042189"/>
                <a:gd name="connsiteX0" fmla="*/ 3412266 w 6861946"/>
                <a:gd name="connsiteY0" fmla="*/ 2852004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412266 w 6861946"/>
                <a:gd name="connsiteY5" fmla="*/ 2852004 h 6877562"/>
                <a:gd name="connsiteX0" fmla="*/ 3222143 w 6861946"/>
                <a:gd name="connsiteY0" fmla="*/ 2624346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222143 w 6861946"/>
                <a:gd name="connsiteY5" fmla="*/ 2624346 h 6877562"/>
                <a:gd name="connsiteX0" fmla="*/ 3222143 w 6861946"/>
                <a:gd name="connsiteY0" fmla="*/ 837142 h 5090358"/>
                <a:gd name="connsiteX1" fmla="*/ 0 w 6861946"/>
                <a:gd name="connsiteY1" fmla="*/ 1151593 h 5090358"/>
                <a:gd name="connsiteX2" fmla="*/ 2776635 w 6861946"/>
                <a:gd name="connsiteY2" fmla="*/ 5090358 h 5090358"/>
                <a:gd name="connsiteX3" fmla="*/ 6861946 w 6861946"/>
                <a:gd name="connsiteY3" fmla="*/ 1 h 5090358"/>
                <a:gd name="connsiteX4" fmla="*/ 3222143 w 6861946"/>
                <a:gd name="connsiteY4" fmla="*/ 837142 h 5090358"/>
                <a:gd name="connsiteX0" fmla="*/ 3222143 w 5065955"/>
                <a:gd name="connsiteY0" fmla="*/ 0 h 4253216"/>
                <a:gd name="connsiteX1" fmla="*/ 0 w 5065955"/>
                <a:gd name="connsiteY1" fmla="*/ 314451 h 4253216"/>
                <a:gd name="connsiteX2" fmla="*/ 2776635 w 5065955"/>
                <a:gd name="connsiteY2" fmla="*/ 4253216 h 4253216"/>
                <a:gd name="connsiteX3" fmla="*/ 5065955 w 5065955"/>
                <a:gd name="connsiteY3" fmla="*/ 2466725 h 4253216"/>
                <a:gd name="connsiteX4" fmla="*/ 3222143 w 5065955"/>
                <a:gd name="connsiteY4" fmla="*/ 0 h 4253216"/>
                <a:gd name="connsiteX0" fmla="*/ 3152517 w 4996329"/>
                <a:gd name="connsiteY0" fmla="*/ 0 h 4253216"/>
                <a:gd name="connsiteX1" fmla="*/ 0 w 4996329"/>
                <a:gd name="connsiteY1" fmla="*/ 310447 h 4253216"/>
                <a:gd name="connsiteX2" fmla="*/ 2707009 w 4996329"/>
                <a:gd name="connsiteY2" fmla="*/ 4253216 h 4253216"/>
                <a:gd name="connsiteX3" fmla="*/ 4996329 w 4996329"/>
                <a:gd name="connsiteY3" fmla="*/ 2466725 h 4253216"/>
                <a:gd name="connsiteX4" fmla="*/ 3152517 w 4996329"/>
                <a:gd name="connsiteY4" fmla="*/ 0 h 4253216"/>
                <a:gd name="connsiteX0" fmla="*/ 2995795 w 4996329"/>
                <a:gd name="connsiteY0" fmla="*/ 0 h 4050097"/>
                <a:gd name="connsiteX1" fmla="*/ 0 w 4996329"/>
                <a:gd name="connsiteY1" fmla="*/ 107328 h 4050097"/>
                <a:gd name="connsiteX2" fmla="*/ 2707009 w 4996329"/>
                <a:gd name="connsiteY2" fmla="*/ 4050097 h 4050097"/>
                <a:gd name="connsiteX3" fmla="*/ 4996329 w 4996329"/>
                <a:gd name="connsiteY3" fmla="*/ 2263606 h 4050097"/>
                <a:gd name="connsiteX4" fmla="*/ 2995795 w 4996329"/>
                <a:gd name="connsiteY4" fmla="*/ 0 h 4050097"/>
                <a:gd name="connsiteX0" fmla="*/ 2995795 w 4664987"/>
                <a:gd name="connsiteY0" fmla="*/ 0 h 4050097"/>
                <a:gd name="connsiteX1" fmla="*/ 0 w 4664987"/>
                <a:gd name="connsiteY1" fmla="*/ 107328 h 4050097"/>
                <a:gd name="connsiteX2" fmla="*/ 2707009 w 4664987"/>
                <a:gd name="connsiteY2" fmla="*/ 4050097 h 4050097"/>
                <a:gd name="connsiteX3" fmla="*/ 4664987 w 4664987"/>
                <a:gd name="connsiteY3" fmla="*/ 2503856 h 4050097"/>
                <a:gd name="connsiteX4" fmla="*/ 2995795 w 4664987"/>
                <a:gd name="connsiteY4" fmla="*/ 0 h 4050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4987" h="4050097">
                  <a:moveTo>
                    <a:pt x="2995795" y="0"/>
                  </a:moveTo>
                  <a:lnTo>
                    <a:pt x="0" y="107328"/>
                  </a:lnTo>
                  <a:lnTo>
                    <a:pt x="2707009" y="4050097"/>
                  </a:lnTo>
                  <a:lnTo>
                    <a:pt x="4664987" y="2503856"/>
                  </a:lnTo>
                  <a:lnTo>
                    <a:pt x="2995795" y="0"/>
                  </a:lnTo>
                  <a:close/>
                </a:path>
              </a:pathLst>
            </a:custGeom>
            <a:gradFill flip="none" rotWithShape="1">
              <a:gsLst>
                <a:gs pos="0">
                  <a:schemeClr val="tx1">
                    <a:alpha val="15000"/>
                  </a:schemeClr>
                </a:gs>
                <a:gs pos="32000">
                  <a:schemeClr val="bg1">
                    <a:lumMod val="50000"/>
                    <a:shade val="675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56" name="Freeform 24">
              <a:extLst>
                <a:ext uri="{FF2B5EF4-FFF2-40B4-BE49-F238E27FC236}">
                  <a16:creationId xmlns:a16="http://schemas.microsoft.com/office/drawing/2014/main" id="{86234A36-B7C3-4FAE-BC25-9715DBEF018D}"/>
                </a:ext>
              </a:extLst>
            </p:cNvPr>
            <p:cNvSpPr/>
            <p:nvPr/>
          </p:nvSpPr>
          <p:spPr>
            <a:xfrm>
              <a:off x="3094082" y="4600177"/>
              <a:ext cx="1808203" cy="1976262"/>
            </a:xfrm>
            <a:custGeom>
              <a:avLst/>
              <a:gdLst>
                <a:gd name="connsiteX0" fmla="*/ 204849 w 4310743"/>
                <a:gd name="connsiteY0" fmla="*/ 1769423 h 3009404"/>
                <a:gd name="connsiteX1" fmla="*/ 1701140 w 4310743"/>
                <a:gd name="connsiteY1" fmla="*/ 2487880 h 3009404"/>
                <a:gd name="connsiteX2" fmla="*/ 3874325 w 4310743"/>
                <a:gd name="connsiteY2" fmla="*/ 2725386 h 3009404"/>
                <a:gd name="connsiteX3" fmla="*/ 4153395 w 4310743"/>
                <a:gd name="connsiteY3" fmla="*/ 783771 h 3009404"/>
                <a:gd name="connsiteX4" fmla="*/ 2930236 w 4310743"/>
                <a:gd name="connsiteY4" fmla="*/ 166254 h 3009404"/>
                <a:gd name="connsiteX5" fmla="*/ 204849 w 4310743"/>
                <a:gd name="connsiteY5" fmla="*/ 1769423 h 3009404"/>
                <a:gd name="connsiteX0" fmla="*/ 204849 w 4310743"/>
                <a:gd name="connsiteY0" fmla="*/ 1603169 h 2843150"/>
                <a:gd name="connsiteX1" fmla="*/ 1701140 w 4310743"/>
                <a:gd name="connsiteY1" fmla="*/ 2321626 h 2843150"/>
                <a:gd name="connsiteX2" fmla="*/ 3874325 w 4310743"/>
                <a:gd name="connsiteY2" fmla="*/ 2559132 h 2843150"/>
                <a:gd name="connsiteX3" fmla="*/ 4153395 w 4310743"/>
                <a:gd name="connsiteY3" fmla="*/ 617517 h 2843150"/>
                <a:gd name="connsiteX4" fmla="*/ 2930236 w 4310743"/>
                <a:gd name="connsiteY4" fmla="*/ 0 h 2843150"/>
                <a:gd name="connsiteX5" fmla="*/ 204849 w 4310743"/>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1790596 w 4105894"/>
                <a:gd name="connsiteY5" fmla="*/ 1406236 h 2843150"/>
                <a:gd name="connsiteX6" fmla="*/ 0 w 4105894"/>
                <a:gd name="connsiteY6" fmla="*/ 1603169 h 2843150"/>
                <a:gd name="connsiteX0" fmla="*/ 0 w 4069378"/>
                <a:gd name="connsiteY0" fmla="*/ 1603169 h 2815276"/>
                <a:gd name="connsiteX1" fmla="*/ 1496291 w 4069378"/>
                <a:gd name="connsiteY1" fmla="*/ 2321626 h 2815276"/>
                <a:gd name="connsiteX2" fmla="*/ 3669476 w 4069378"/>
                <a:gd name="connsiteY2" fmla="*/ 2559132 h 2815276"/>
                <a:gd name="connsiteX3" fmla="*/ 3895705 w 4069378"/>
                <a:gd name="connsiteY3" fmla="*/ 784761 h 2815276"/>
                <a:gd name="connsiteX4" fmla="*/ 2725387 w 4069378"/>
                <a:gd name="connsiteY4" fmla="*/ 0 h 2815276"/>
                <a:gd name="connsiteX5" fmla="*/ 1790596 w 4069378"/>
                <a:gd name="connsiteY5" fmla="*/ 1406236 h 2815276"/>
                <a:gd name="connsiteX6" fmla="*/ 0 w 4069378"/>
                <a:gd name="connsiteY6" fmla="*/ 1603169 h 2815276"/>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712522"/>
                <a:gd name="connsiteX1" fmla="*/ 2272744 w 4053053"/>
                <a:gd name="connsiteY1" fmla="*/ 2712522 h 2712522"/>
                <a:gd name="connsiteX2" fmla="*/ 3669476 w 4053053"/>
                <a:gd name="connsiteY2" fmla="*/ 2559132 h 2712522"/>
                <a:gd name="connsiteX3" fmla="*/ 3895705 w 4053053"/>
                <a:gd name="connsiteY3" fmla="*/ 784761 h 2712522"/>
                <a:gd name="connsiteX4" fmla="*/ 2725387 w 4053053"/>
                <a:gd name="connsiteY4" fmla="*/ 0 h 2712522"/>
                <a:gd name="connsiteX5" fmla="*/ 1790596 w 4053053"/>
                <a:gd name="connsiteY5" fmla="*/ 1406236 h 2712522"/>
                <a:gd name="connsiteX6" fmla="*/ 0 w 4053053"/>
                <a:gd name="connsiteY6" fmla="*/ 1603169 h 2712522"/>
                <a:gd name="connsiteX0" fmla="*/ 0 w 3895705"/>
                <a:gd name="connsiteY0" fmla="*/ 1603169 h 2712522"/>
                <a:gd name="connsiteX1" fmla="*/ 2272744 w 3895705"/>
                <a:gd name="connsiteY1" fmla="*/ 2712522 h 2712522"/>
                <a:gd name="connsiteX2" fmla="*/ 3669476 w 3895705"/>
                <a:gd name="connsiteY2" fmla="*/ 2559132 h 2712522"/>
                <a:gd name="connsiteX3" fmla="*/ 3895705 w 3895705"/>
                <a:gd name="connsiteY3" fmla="*/ 784761 h 2712522"/>
                <a:gd name="connsiteX4" fmla="*/ 2725387 w 3895705"/>
                <a:gd name="connsiteY4" fmla="*/ 0 h 2712522"/>
                <a:gd name="connsiteX5" fmla="*/ 1790596 w 3895705"/>
                <a:gd name="connsiteY5" fmla="*/ 1406236 h 2712522"/>
                <a:gd name="connsiteX6" fmla="*/ 0 w 3895705"/>
                <a:gd name="connsiteY6" fmla="*/ 1603169 h 2712522"/>
                <a:gd name="connsiteX0" fmla="*/ 0 w 3895705"/>
                <a:gd name="connsiteY0" fmla="*/ 1967270 h 3076623"/>
                <a:gd name="connsiteX1" fmla="*/ 2272744 w 3895705"/>
                <a:gd name="connsiteY1" fmla="*/ 3076623 h 3076623"/>
                <a:gd name="connsiteX2" fmla="*/ 3669476 w 3895705"/>
                <a:gd name="connsiteY2" fmla="*/ 2923233 h 3076623"/>
                <a:gd name="connsiteX3" fmla="*/ 3895705 w 3895705"/>
                <a:gd name="connsiteY3" fmla="*/ 1148862 h 3076623"/>
                <a:gd name="connsiteX4" fmla="*/ 2396624 w 3895705"/>
                <a:gd name="connsiteY4" fmla="*/ 0 h 3076623"/>
                <a:gd name="connsiteX5" fmla="*/ 1790596 w 3895705"/>
                <a:gd name="connsiteY5" fmla="*/ 1770337 h 3076623"/>
                <a:gd name="connsiteX6" fmla="*/ 0 w 3895705"/>
                <a:gd name="connsiteY6" fmla="*/ 1967270 h 3076623"/>
                <a:gd name="connsiteX0" fmla="*/ 0 w 4549138"/>
                <a:gd name="connsiteY0" fmla="*/ 1967270 h 3076623"/>
                <a:gd name="connsiteX1" fmla="*/ 2272744 w 4549138"/>
                <a:gd name="connsiteY1" fmla="*/ 3076623 h 3076623"/>
                <a:gd name="connsiteX2" fmla="*/ 3669476 w 4549138"/>
                <a:gd name="connsiteY2" fmla="*/ 2923233 h 3076623"/>
                <a:gd name="connsiteX3" fmla="*/ 4549138 w 4549138"/>
                <a:gd name="connsiteY3" fmla="*/ 1356920 h 3076623"/>
                <a:gd name="connsiteX4" fmla="*/ 2396624 w 4549138"/>
                <a:gd name="connsiteY4" fmla="*/ 0 h 3076623"/>
                <a:gd name="connsiteX5" fmla="*/ 1790596 w 4549138"/>
                <a:gd name="connsiteY5" fmla="*/ 1770337 h 3076623"/>
                <a:gd name="connsiteX6" fmla="*/ 0 w 4549138"/>
                <a:gd name="connsiteY6" fmla="*/ 1967270 h 3076623"/>
                <a:gd name="connsiteX0" fmla="*/ 0 w 4549138"/>
                <a:gd name="connsiteY0" fmla="*/ 2282853 h 3392206"/>
                <a:gd name="connsiteX1" fmla="*/ 2272744 w 4549138"/>
                <a:gd name="connsiteY1" fmla="*/ 3392206 h 3392206"/>
                <a:gd name="connsiteX2" fmla="*/ 3669476 w 4549138"/>
                <a:gd name="connsiteY2" fmla="*/ 3238816 h 3392206"/>
                <a:gd name="connsiteX3" fmla="*/ 4549138 w 4549138"/>
                <a:gd name="connsiteY3" fmla="*/ 1672503 h 3392206"/>
                <a:gd name="connsiteX4" fmla="*/ 1914290 w 4549138"/>
                <a:gd name="connsiteY4" fmla="*/ 0 h 3392206"/>
                <a:gd name="connsiteX5" fmla="*/ 1790596 w 4549138"/>
                <a:gd name="connsiteY5" fmla="*/ 2085920 h 3392206"/>
                <a:gd name="connsiteX6" fmla="*/ 0 w 4549138"/>
                <a:gd name="connsiteY6"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549138 w 4800560"/>
                <a:gd name="connsiteY3" fmla="*/ 1672503 h 3392206"/>
                <a:gd name="connsiteX4" fmla="*/ 4800560 w 4800560"/>
                <a:gd name="connsiteY4" fmla="*/ 1661452 h 3392206"/>
                <a:gd name="connsiteX5" fmla="*/ 1914290 w 4800560"/>
                <a:gd name="connsiteY5" fmla="*/ 0 h 3392206"/>
                <a:gd name="connsiteX6" fmla="*/ 1790596 w 4800560"/>
                <a:gd name="connsiteY6" fmla="*/ 2085920 h 3392206"/>
                <a:gd name="connsiteX7" fmla="*/ 0 w 4800560"/>
                <a:gd name="connsiteY7"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800560 w 4800560"/>
                <a:gd name="connsiteY3" fmla="*/ 1661452 h 3392206"/>
                <a:gd name="connsiteX4" fmla="*/ 1914290 w 4800560"/>
                <a:gd name="connsiteY4" fmla="*/ 0 h 3392206"/>
                <a:gd name="connsiteX5" fmla="*/ 1790596 w 4800560"/>
                <a:gd name="connsiteY5" fmla="*/ 2085920 h 3392206"/>
                <a:gd name="connsiteX6" fmla="*/ 0 w 4800560"/>
                <a:gd name="connsiteY6" fmla="*/ 2282853 h 3392206"/>
                <a:gd name="connsiteX0" fmla="*/ 0 w 4800560"/>
                <a:gd name="connsiteY0" fmla="*/ 2282853 h 3392206"/>
                <a:gd name="connsiteX1" fmla="*/ 2272744 w 4800560"/>
                <a:gd name="connsiteY1" fmla="*/ 3392206 h 3392206"/>
                <a:gd name="connsiteX2" fmla="*/ 4800560 w 4800560"/>
                <a:gd name="connsiteY2" fmla="*/ 1661452 h 3392206"/>
                <a:gd name="connsiteX3" fmla="*/ 1914290 w 4800560"/>
                <a:gd name="connsiteY3" fmla="*/ 0 h 3392206"/>
                <a:gd name="connsiteX4" fmla="*/ 1790596 w 4800560"/>
                <a:gd name="connsiteY4" fmla="*/ 2085920 h 3392206"/>
                <a:gd name="connsiteX5" fmla="*/ 0 w 4800560"/>
                <a:gd name="connsiteY5" fmla="*/ 2282853 h 3392206"/>
                <a:gd name="connsiteX0" fmla="*/ 0 w 4800560"/>
                <a:gd name="connsiteY0" fmla="*/ 2282853 h 4887308"/>
                <a:gd name="connsiteX1" fmla="*/ 4527397 w 4800560"/>
                <a:gd name="connsiteY1" fmla="*/ 4887308 h 4887308"/>
                <a:gd name="connsiteX2" fmla="*/ 4800560 w 4800560"/>
                <a:gd name="connsiteY2" fmla="*/ 1661452 h 4887308"/>
                <a:gd name="connsiteX3" fmla="*/ 1914290 w 4800560"/>
                <a:gd name="connsiteY3" fmla="*/ 0 h 4887308"/>
                <a:gd name="connsiteX4" fmla="*/ 1790596 w 4800560"/>
                <a:gd name="connsiteY4" fmla="*/ 2085920 h 4887308"/>
                <a:gd name="connsiteX5" fmla="*/ 0 w 4800560"/>
                <a:gd name="connsiteY5" fmla="*/ 2282853 h 4887308"/>
                <a:gd name="connsiteX0" fmla="*/ 0 w 5737710"/>
                <a:gd name="connsiteY0" fmla="*/ 2282853 h 4887308"/>
                <a:gd name="connsiteX1" fmla="*/ 4527397 w 5737710"/>
                <a:gd name="connsiteY1" fmla="*/ 4887308 h 4887308"/>
                <a:gd name="connsiteX2" fmla="*/ 5737710 w 5737710"/>
                <a:gd name="connsiteY2" fmla="*/ 2109983 h 4887308"/>
                <a:gd name="connsiteX3" fmla="*/ 1914290 w 5737710"/>
                <a:gd name="connsiteY3" fmla="*/ 0 h 4887308"/>
                <a:gd name="connsiteX4" fmla="*/ 1790596 w 5737710"/>
                <a:gd name="connsiteY4" fmla="*/ 2085920 h 4887308"/>
                <a:gd name="connsiteX5" fmla="*/ 0 w 5737710"/>
                <a:gd name="connsiteY5" fmla="*/ 2282853 h 4887308"/>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790596 w 5737710"/>
                <a:gd name="connsiteY4" fmla="*/ 208592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3518131 w 5737710"/>
                <a:gd name="connsiteY4" fmla="*/ 339707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926732 w 5737710"/>
                <a:gd name="connsiteY4" fmla="*/ 1721202 h 4289267"/>
                <a:gd name="connsiteX5" fmla="*/ 3518131 w 5737710"/>
                <a:gd name="connsiteY5" fmla="*/ 3397070 h 4289267"/>
                <a:gd name="connsiteX6" fmla="*/ 0 w 5737710"/>
                <a:gd name="connsiteY6" fmla="*/ 2282853 h 4289267"/>
                <a:gd name="connsiteX0" fmla="*/ 0 w 6311755"/>
                <a:gd name="connsiteY0" fmla="*/ 3386446 h 4289267"/>
                <a:gd name="connsiteX1" fmla="*/ 4532876 w 6311755"/>
                <a:gd name="connsiteY1" fmla="*/ 4289267 h 4289267"/>
                <a:gd name="connsiteX2" fmla="*/ 6311755 w 6311755"/>
                <a:gd name="connsiteY2" fmla="*/ 2109983 h 4289267"/>
                <a:gd name="connsiteX3" fmla="*/ 2488335 w 6311755"/>
                <a:gd name="connsiteY3" fmla="*/ 0 h 4289267"/>
                <a:gd name="connsiteX4" fmla="*/ 2500777 w 6311755"/>
                <a:gd name="connsiteY4" fmla="*/ 1721202 h 4289267"/>
                <a:gd name="connsiteX5" fmla="*/ 4092176 w 6311755"/>
                <a:gd name="connsiteY5" fmla="*/ 3397070 h 4289267"/>
                <a:gd name="connsiteX6" fmla="*/ 0 w 6311755"/>
                <a:gd name="connsiteY6" fmla="*/ 3386446 h 4289267"/>
                <a:gd name="connsiteX0" fmla="*/ 0 w 6311755"/>
                <a:gd name="connsiteY0" fmla="*/ 3386446 h 4601446"/>
                <a:gd name="connsiteX1" fmla="*/ 1780282 w 6311755"/>
                <a:gd name="connsiteY1" fmla="*/ 4601446 h 4601446"/>
                <a:gd name="connsiteX2" fmla="*/ 6311755 w 6311755"/>
                <a:gd name="connsiteY2" fmla="*/ 2109983 h 4601446"/>
                <a:gd name="connsiteX3" fmla="*/ 2488335 w 6311755"/>
                <a:gd name="connsiteY3" fmla="*/ 0 h 4601446"/>
                <a:gd name="connsiteX4" fmla="*/ 2500777 w 6311755"/>
                <a:gd name="connsiteY4" fmla="*/ 1721202 h 4601446"/>
                <a:gd name="connsiteX5" fmla="*/ 4092176 w 6311755"/>
                <a:gd name="connsiteY5" fmla="*/ 3397070 h 4601446"/>
                <a:gd name="connsiteX6" fmla="*/ 0 w 6311755"/>
                <a:gd name="connsiteY6" fmla="*/ 3386446 h 4601446"/>
                <a:gd name="connsiteX0" fmla="*/ 0 w 6311755"/>
                <a:gd name="connsiteY0" fmla="*/ 3386446 h 4601446"/>
                <a:gd name="connsiteX1" fmla="*/ 1780282 w 6311755"/>
                <a:gd name="connsiteY1" fmla="*/ 4601446 h 4601446"/>
                <a:gd name="connsiteX2" fmla="*/ 5946377 w 6311755"/>
                <a:gd name="connsiteY2" fmla="*/ 4498748 h 4601446"/>
                <a:gd name="connsiteX3" fmla="*/ 6311755 w 6311755"/>
                <a:gd name="connsiteY3" fmla="*/ 2109983 h 4601446"/>
                <a:gd name="connsiteX4" fmla="*/ 2488335 w 6311755"/>
                <a:gd name="connsiteY4" fmla="*/ 0 h 4601446"/>
                <a:gd name="connsiteX5" fmla="*/ 2500777 w 6311755"/>
                <a:gd name="connsiteY5" fmla="*/ 1721202 h 4601446"/>
                <a:gd name="connsiteX6" fmla="*/ 4092176 w 6311755"/>
                <a:gd name="connsiteY6" fmla="*/ 3397070 h 4601446"/>
                <a:gd name="connsiteX7" fmla="*/ 0 w 6311755"/>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118635 w 5946377"/>
                <a:gd name="connsiteY6" fmla="*/ 3383926 h 4601446"/>
                <a:gd name="connsiteX7" fmla="*/ 0 w 5946377"/>
                <a:gd name="connsiteY7" fmla="*/ 3386446 h 4601446"/>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456431 h 4671431"/>
                <a:gd name="connsiteX1" fmla="*/ 1780282 w 5946377"/>
                <a:gd name="connsiteY1" fmla="*/ 4671431 h 4671431"/>
                <a:gd name="connsiteX2" fmla="*/ 5946377 w 5946377"/>
                <a:gd name="connsiteY2" fmla="*/ 4568733 h 4671431"/>
                <a:gd name="connsiteX3" fmla="*/ 5917123 w 5946377"/>
                <a:gd name="connsiteY3" fmla="*/ 2554582 h 4671431"/>
                <a:gd name="connsiteX4" fmla="*/ 2488335 w 5946377"/>
                <a:gd name="connsiteY4" fmla="*/ 69985 h 4671431"/>
                <a:gd name="connsiteX5" fmla="*/ 2488254 w 5946377"/>
                <a:gd name="connsiteY5" fmla="*/ 286867 h 4671431"/>
                <a:gd name="connsiteX6" fmla="*/ 2500777 w 5946377"/>
                <a:gd name="connsiteY6" fmla="*/ 1791187 h 4671431"/>
                <a:gd name="connsiteX7" fmla="*/ 4118635 w 5946377"/>
                <a:gd name="connsiteY7" fmla="*/ 3453911 h 4671431"/>
                <a:gd name="connsiteX8" fmla="*/ 0 w 5946377"/>
                <a:gd name="connsiteY8" fmla="*/ 3456431 h 4671431"/>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0 w 6891200"/>
                <a:gd name="connsiteY8"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529061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50819 w 6891200"/>
                <a:gd name="connsiteY5" fmla="*/ 561345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094677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45600 w 6861946"/>
                <a:gd name="connsiteY6" fmla="*/ 1620696 h 4500940"/>
                <a:gd name="connsiteX7" fmla="*/ 3463215 w 6861946"/>
                <a:gd name="connsiteY7" fmla="*/ 3140884 h 4500940"/>
                <a:gd name="connsiteX8" fmla="*/ 3412266 w 6861946"/>
                <a:gd name="connsiteY8" fmla="*/ 3448890 h 4500940"/>
                <a:gd name="connsiteX9" fmla="*/ 3032691 w 6861946"/>
                <a:gd name="connsiteY9" fmla="*/ 3599041 h 4500940"/>
                <a:gd name="connsiteX10" fmla="*/ 1513443 w 6861946"/>
                <a:gd name="connsiteY10" fmla="*/ 3543335 h 4500940"/>
                <a:gd name="connsiteX11" fmla="*/ 0 w 6861946"/>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63215 w 6861946"/>
                <a:gd name="connsiteY6" fmla="*/ 3140884 h 4500940"/>
                <a:gd name="connsiteX7" fmla="*/ 3412266 w 6861946"/>
                <a:gd name="connsiteY7" fmla="*/ 3448890 h 4500940"/>
                <a:gd name="connsiteX8" fmla="*/ 3032691 w 6861946"/>
                <a:gd name="connsiteY8" fmla="*/ 3599041 h 4500940"/>
                <a:gd name="connsiteX9" fmla="*/ 1513443 w 6861946"/>
                <a:gd name="connsiteY9" fmla="*/ 3543335 h 4500940"/>
                <a:gd name="connsiteX10" fmla="*/ 0 w 6861946"/>
                <a:gd name="connsiteY10"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63215 w 6861946"/>
                <a:gd name="connsiteY5" fmla="*/ 3140884 h 4500940"/>
                <a:gd name="connsiteX6" fmla="*/ 3412266 w 6861946"/>
                <a:gd name="connsiteY6" fmla="*/ 3448890 h 4500940"/>
                <a:gd name="connsiteX7" fmla="*/ 3032691 w 6861946"/>
                <a:gd name="connsiteY7" fmla="*/ 3599041 h 4500940"/>
                <a:gd name="connsiteX8" fmla="*/ 1513443 w 6861946"/>
                <a:gd name="connsiteY8" fmla="*/ 3543335 h 4500940"/>
                <a:gd name="connsiteX9" fmla="*/ 0 w 6861946"/>
                <a:gd name="connsiteY9"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3032691 w 6861946"/>
                <a:gd name="connsiteY6" fmla="*/ 3599041 h 4500940"/>
                <a:gd name="connsiteX7" fmla="*/ 1513443 w 6861946"/>
                <a:gd name="connsiteY7" fmla="*/ 3543335 h 4500940"/>
                <a:gd name="connsiteX8" fmla="*/ 0 w 6861946"/>
                <a:gd name="connsiteY8"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1513443 w 6861946"/>
                <a:gd name="connsiteY6" fmla="*/ 3543335 h 4500940"/>
                <a:gd name="connsiteX7" fmla="*/ 0 w 6861946"/>
                <a:gd name="connsiteY7"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6" fmla="*/ 3412266 w 6861946"/>
                <a:gd name="connsiteY6" fmla="*/ 3373967 h 4426017"/>
                <a:gd name="connsiteX0" fmla="*/ 3412266 w 6861946"/>
                <a:gd name="connsiteY0" fmla="*/ 2812045 h 3864095"/>
                <a:gd name="connsiteX1" fmla="*/ 0 w 6861946"/>
                <a:gd name="connsiteY1" fmla="*/ 2898838 h 3864095"/>
                <a:gd name="connsiteX2" fmla="*/ 2094677 w 6861946"/>
                <a:gd name="connsiteY2" fmla="*/ 3864095 h 3864095"/>
                <a:gd name="connsiteX3" fmla="*/ 5946377 w 6861946"/>
                <a:gd name="connsiteY3" fmla="*/ 3761397 h 3864095"/>
                <a:gd name="connsiteX4" fmla="*/ 6861946 w 6861946"/>
                <a:gd name="connsiteY4" fmla="*/ 1747246 h 3864095"/>
                <a:gd name="connsiteX5" fmla="*/ 3671535 w 6861946"/>
                <a:gd name="connsiteY5" fmla="*/ 0 h 3864095"/>
                <a:gd name="connsiteX6" fmla="*/ 3412266 w 6861946"/>
                <a:gd name="connsiteY6" fmla="*/ 2812045 h 3864095"/>
                <a:gd name="connsiteX0" fmla="*/ 3412266 w 6861946"/>
                <a:gd name="connsiteY0" fmla="*/ 2852004 h 3904054"/>
                <a:gd name="connsiteX1" fmla="*/ 0 w 6861946"/>
                <a:gd name="connsiteY1" fmla="*/ 2938797 h 3904054"/>
                <a:gd name="connsiteX2" fmla="*/ 2094677 w 6861946"/>
                <a:gd name="connsiteY2" fmla="*/ 3904054 h 3904054"/>
                <a:gd name="connsiteX3" fmla="*/ 5946377 w 6861946"/>
                <a:gd name="connsiteY3" fmla="*/ 3801356 h 3904054"/>
                <a:gd name="connsiteX4" fmla="*/ 6861946 w 6861946"/>
                <a:gd name="connsiteY4" fmla="*/ 1787205 h 3904054"/>
                <a:gd name="connsiteX5" fmla="*/ 3688892 w 6861946"/>
                <a:gd name="connsiteY5" fmla="*/ 0 h 3904054"/>
                <a:gd name="connsiteX6" fmla="*/ 3412266 w 6861946"/>
                <a:gd name="connsiteY6" fmla="*/ 2852004 h 3904054"/>
                <a:gd name="connsiteX0" fmla="*/ 3412266 w 6861946"/>
                <a:gd name="connsiteY0" fmla="*/ 2852004 h 6042189"/>
                <a:gd name="connsiteX1" fmla="*/ 0 w 6861946"/>
                <a:gd name="connsiteY1" fmla="*/ 2938797 h 6042189"/>
                <a:gd name="connsiteX2" fmla="*/ 2094677 w 6861946"/>
                <a:gd name="connsiteY2" fmla="*/ 3904054 h 6042189"/>
                <a:gd name="connsiteX3" fmla="*/ 4680938 w 6861946"/>
                <a:gd name="connsiteY3" fmla="*/ 6042189 h 6042189"/>
                <a:gd name="connsiteX4" fmla="*/ 6861946 w 6861946"/>
                <a:gd name="connsiteY4" fmla="*/ 1787205 h 6042189"/>
                <a:gd name="connsiteX5" fmla="*/ 3688892 w 6861946"/>
                <a:gd name="connsiteY5" fmla="*/ 0 h 6042189"/>
                <a:gd name="connsiteX6" fmla="*/ 3412266 w 6861946"/>
                <a:gd name="connsiteY6" fmla="*/ 2852004 h 6042189"/>
                <a:gd name="connsiteX0" fmla="*/ 3412266 w 6861946"/>
                <a:gd name="connsiteY0" fmla="*/ 2852004 h 6042189"/>
                <a:gd name="connsiteX1" fmla="*/ 0 w 6861946"/>
                <a:gd name="connsiteY1" fmla="*/ 2938797 h 6042189"/>
                <a:gd name="connsiteX2" fmla="*/ 4680938 w 6861946"/>
                <a:gd name="connsiteY2" fmla="*/ 6042189 h 6042189"/>
                <a:gd name="connsiteX3" fmla="*/ 6861946 w 6861946"/>
                <a:gd name="connsiteY3" fmla="*/ 1787205 h 6042189"/>
                <a:gd name="connsiteX4" fmla="*/ 3688892 w 6861946"/>
                <a:gd name="connsiteY4" fmla="*/ 0 h 6042189"/>
                <a:gd name="connsiteX5" fmla="*/ 3412266 w 6861946"/>
                <a:gd name="connsiteY5" fmla="*/ 2852004 h 6042189"/>
                <a:gd name="connsiteX0" fmla="*/ 3412266 w 6861946"/>
                <a:gd name="connsiteY0" fmla="*/ 2852004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412266 w 6861946"/>
                <a:gd name="connsiteY5" fmla="*/ 2852004 h 6877562"/>
                <a:gd name="connsiteX0" fmla="*/ 3222143 w 6861946"/>
                <a:gd name="connsiteY0" fmla="*/ 2624346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222143 w 6861946"/>
                <a:gd name="connsiteY5" fmla="*/ 2624346 h 6877562"/>
                <a:gd name="connsiteX0" fmla="*/ 3222143 w 6861946"/>
                <a:gd name="connsiteY0" fmla="*/ 837142 h 5090358"/>
                <a:gd name="connsiteX1" fmla="*/ 0 w 6861946"/>
                <a:gd name="connsiteY1" fmla="*/ 1151593 h 5090358"/>
                <a:gd name="connsiteX2" fmla="*/ 2776635 w 6861946"/>
                <a:gd name="connsiteY2" fmla="*/ 5090358 h 5090358"/>
                <a:gd name="connsiteX3" fmla="*/ 6861946 w 6861946"/>
                <a:gd name="connsiteY3" fmla="*/ 1 h 5090358"/>
                <a:gd name="connsiteX4" fmla="*/ 3222143 w 6861946"/>
                <a:gd name="connsiteY4" fmla="*/ 837142 h 5090358"/>
                <a:gd name="connsiteX0" fmla="*/ 3222143 w 5065955"/>
                <a:gd name="connsiteY0" fmla="*/ 0 h 4253216"/>
                <a:gd name="connsiteX1" fmla="*/ 0 w 5065955"/>
                <a:gd name="connsiteY1" fmla="*/ 314451 h 4253216"/>
                <a:gd name="connsiteX2" fmla="*/ 2776635 w 5065955"/>
                <a:gd name="connsiteY2" fmla="*/ 4253216 h 4253216"/>
                <a:gd name="connsiteX3" fmla="*/ 5065955 w 5065955"/>
                <a:gd name="connsiteY3" fmla="*/ 2466725 h 4253216"/>
                <a:gd name="connsiteX4" fmla="*/ 3222143 w 5065955"/>
                <a:gd name="connsiteY4" fmla="*/ 0 h 4253216"/>
                <a:gd name="connsiteX0" fmla="*/ 3152517 w 4996329"/>
                <a:gd name="connsiteY0" fmla="*/ 0 h 4253216"/>
                <a:gd name="connsiteX1" fmla="*/ 0 w 4996329"/>
                <a:gd name="connsiteY1" fmla="*/ 310447 h 4253216"/>
                <a:gd name="connsiteX2" fmla="*/ 2707009 w 4996329"/>
                <a:gd name="connsiteY2" fmla="*/ 4253216 h 4253216"/>
                <a:gd name="connsiteX3" fmla="*/ 4996329 w 4996329"/>
                <a:gd name="connsiteY3" fmla="*/ 2466725 h 4253216"/>
                <a:gd name="connsiteX4" fmla="*/ 3152517 w 4996329"/>
                <a:gd name="connsiteY4" fmla="*/ 0 h 4253216"/>
                <a:gd name="connsiteX0" fmla="*/ 2995795 w 4996329"/>
                <a:gd name="connsiteY0" fmla="*/ 0 h 4050097"/>
                <a:gd name="connsiteX1" fmla="*/ 0 w 4996329"/>
                <a:gd name="connsiteY1" fmla="*/ 107328 h 4050097"/>
                <a:gd name="connsiteX2" fmla="*/ 2707009 w 4996329"/>
                <a:gd name="connsiteY2" fmla="*/ 4050097 h 4050097"/>
                <a:gd name="connsiteX3" fmla="*/ 4996329 w 4996329"/>
                <a:gd name="connsiteY3" fmla="*/ 2263606 h 4050097"/>
                <a:gd name="connsiteX4" fmla="*/ 2995795 w 4996329"/>
                <a:gd name="connsiteY4" fmla="*/ 0 h 4050097"/>
                <a:gd name="connsiteX0" fmla="*/ 2995795 w 4664987"/>
                <a:gd name="connsiteY0" fmla="*/ 0 h 4050097"/>
                <a:gd name="connsiteX1" fmla="*/ 0 w 4664987"/>
                <a:gd name="connsiteY1" fmla="*/ 107328 h 4050097"/>
                <a:gd name="connsiteX2" fmla="*/ 2707009 w 4664987"/>
                <a:gd name="connsiteY2" fmla="*/ 4050097 h 4050097"/>
                <a:gd name="connsiteX3" fmla="*/ 4664987 w 4664987"/>
                <a:gd name="connsiteY3" fmla="*/ 2503856 h 4050097"/>
                <a:gd name="connsiteX4" fmla="*/ 2995795 w 4664987"/>
                <a:gd name="connsiteY4" fmla="*/ 0 h 4050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4987" h="4050097">
                  <a:moveTo>
                    <a:pt x="2995795" y="0"/>
                  </a:moveTo>
                  <a:lnTo>
                    <a:pt x="0" y="107328"/>
                  </a:lnTo>
                  <a:lnTo>
                    <a:pt x="2707009" y="4050097"/>
                  </a:lnTo>
                  <a:lnTo>
                    <a:pt x="4664987" y="2503856"/>
                  </a:lnTo>
                  <a:lnTo>
                    <a:pt x="2995795" y="0"/>
                  </a:lnTo>
                  <a:close/>
                </a:path>
              </a:pathLst>
            </a:custGeom>
            <a:gradFill flip="none" rotWithShape="1">
              <a:gsLst>
                <a:gs pos="0">
                  <a:schemeClr val="tx1">
                    <a:alpha val="15000"/>
                  </a:schemeClr>
                </a:gs>
                <a:gs pos="32000">
                  <a:schemeClr val="bg1">
                    <a:lumMod val="50000"/>
                    <a:shade val="675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57" name="Freeform 22">
              <a:extLst>
                <a:ext uri="{FF2B5EF4-FFF2-40B4-BE49-F238E27FC236}">
                  <a16:creationId xmlns:a16="http://schemas.microsoft.com/office/drawing/2014/main" id="{20EC1D05-59E0-4405-8476-B96A787501B6}"/>
                </a:ext>
              </a:extLst>
            </p:cNvPr>
            <p:cNvSpPr/>
            <p:nvPr/>
          </p:nvSpPr>
          <p:spPr>
            <a:xfrm>
              <a:off x="5527593" y="3477181"/>
              <a:ext cx="1808203" cy="1976262"/>
            </a:xfrm>
            <a:custGeom>
              <a:avLst/>
              <a:gdLst>
                <a:gd name="connsiteX0" fmla="*/ 204849 w 4310743"/>
                <a:gd name="connsiteY0" fmla="*/ 1769423 h 3009404"/>
                <a:gd name="connsiteX1" fmla="*/ 1701140 w 4310743"/>
                <a:gd name="connsiteY1" fmla="*/ 2487880 h 3009404"/>
                <a:gd name="connsiteX2" fmla="*/ 3874325 w 4310743"/>
                <a:gd name="connsiteY2" fmla="*/ 2725386 h 3009404"/>
                <a:gd name="connsiteX3" fmla="*/ 4153395 w 4310743"/>
                <a:gd name="connsiteY3" fmla="*/ 783771 h 3009404"/>
                <a:gd name="connsiteX4" fmla="*/ 2930236 w 4310743"/>
                <a:gd name="connsiteY4" fmla="*/ 166254 h 3009404"/>
                <a:gd name="connsiteX5" fmla="*/ 204849 w 4310743"/>
                <a:gd name="connsiteY5" fmla="*/ 1769423 h 3009404"/>
                <a:gd name="connsiteX0" fmla="*/ 204849 w 4310743"/>
                <a:gd name="connsiteY0" fmla="*/ 1603169 h 2843150"/>
                <a:gd name="connsiteX1" fmla="*/ 1701140 w 4310743"/>
                <a:gd name="connsiteY1" fmla="*/ 2321626 h 2843150"/>
                <a:gd name="connsiteX2" fmla="*/ 3874325 w 4310743"/>
                <a:gd name="connsiteY2" fmla="*/ 2559132 h 2843150"/>
                <a:gd name="connsiteX3" fmla="*/ 4153395 w 4310743"/>
                <a:gd name="connsiteY3" fmla="*/ 617517 h 2843150"/>
                <a:gd name="connsiteX4" fmla="*/ 2930236 w 4310743"/>
                <a:gd name="connsiteY4" fmla="*/ 0 h 2843150"/>
                <a:gd name="connsiteX5" fmla="*/ 204849 w 4310743"/>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1790596 w 4105894"/>
                <a:gd name="connsiteY5" fmla="*/ 1406236 h 2843150"/>
                <a:gd name="connsiteX6" fmla="*/ 0 w 4105894"/>
                <a:gd name="connsiteY6" fmla="*/ 1603169 h 2843150"/>
                <a:gd name="connsiteX0" fmla="*/ 0 w 4069378"/>
                <a:gd name="connsiteY0" fmla="*/ 1603169 h 2815276"/>
                <a:gd name="connsiteX1" fmla="*/ 1496291 w 4069378"/>
                <a:gd name="connsiteY1" fmla="*/ 2321626 h 2815276"/>
                <a:gd name="connsiteX2" fmla="*/ 3669476 w 4069378"/>
                <a:gd name="connsiteY2" fmla="*/ 2559132 h 2815276"/>
                <a:gd name="connsiteX3" fmla="*/ 3895705 w 4069378"/>
                <a:gd name="connsiteY3" fmla="*/ 784761 h 2815276"/>
                <a:gd name="connsiteX4" fmla="*/ 2725387 w 4069378"/>
                <a:gd name="connsiteY4" fmla="*/ 0 h 2815276"/>
                <a:gd name="connsiteX5" fmla="*/ 1790596 w 4069378"/>
                <a:gd name="connsiteY5" fmla="*/ 1406236 h 2815276"/>
                <a:gd name="connsiteX6" fmla="*/ 0 w 4069378"/>
                <a:gd name="connsiteY6" fmla="*/ 1603169 h 2815276"/>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712522"/>
                <a:gd name="connsiteX1" fmla="*/ 2272744 w 4053053"/>
                <a:gd name="connsiteY1" fmla="*/ 2712522 h 2712522"/>
                <a:gd name="connsiteX2" fmla="*/ 3669476 w 4053053"/>
                <a:gd name="connsiteY2" fmla="*/ 2559132 h 2712522"/>
                <a:gd name="connsiteX3" fmla="*/ 3895705 w 4053053"/>
                <a:gd name="connsiteY3" fmla="*/ 784761 h 2712522"/>
                <a:gd name="connsiteX4" fmla="*/ 2725387 w 4053053"/>
                <a:gd name="connsiteY4" fmla="*/ 0 h 2712522"/>
                <a:gd name="connsiteX5" fmla="*/ 1790596 w 4053053"/>
                <a:gd name="connsiteY5" fmla="*/ 1406236 h 2712522"/>
                <a:gd name="connsiteX6" fmla="*/ 0 w 4053053"/>
                <a:gd name="connsiteY6" fmla="*/ 1603169 h 2712522"/>
                <a:gd name="connsiteX0" fmla="*/ 0 w 3895705"/>
                <a:gd name="connsiteY0" fmla="*/ 1603169 h 2712522"/>
                <a:gd name="connsiteX1" fmla="*/ 2272744 w 3895705"/>
                <a:gd name="connsiteY1" fmla="*/ 2712522 h 2712522"/>
                <a:gd name="connsiteX2" fmla="*/ 3669476 w 3895705"/>
                <a:gd name="connsiteY2" fmla="*/ 2559132 h 2712522"/>
                <a:gd name="connsiteX3" fmla="*/ 3895705 w 3895705"/>
                <a:gd name="connsiteY3" fmla="*/ 784761 h 2712522"/>
                <a:gd name="connsiteX4" fmla="*/ 2725387 w 3895705"/>
                <a:gd name="connsiteY4" fmla="*/ 0 h 2712522"/>
                <a:gd name="connsiteX5" fmla="*/ 1790596 w 3895705"/>
                <a:gd name="connsiteY5" fmla="*/ 1406236 h 2712522"/>
                <a:gd name="connsiteX6" fmla="*/ 0 w 3895705"/>
                <a:gd name="connsiteY6" fmla="*/ 1603169 h 2712522"/>
                <a:gd name="connsiteX0" fmla="*/ 0 w 3895705"/>
                <a:gd name="connsiteY0" fmla="*/ 1967270 h 3076623"/>
                <a:gd name="connsiteX1" fmla="*/ 2272744 w 3895705"/>
                <a:gd name="connsiteY1" fmla="*/ 3076623 h 3076623"/>
                <a:gd name="connsiteX2" fmla="*/ 3669476 w 3895705"/>
                <a:gd name="connsiteY2" fmla="*/ 2923233 h 3076623"/>
                <a:gd name="connsiteX3" fmla="*/ 3895705 w 3895705"/>
                <a:gd name="connsiteY3" fmla="*/ 1148862 h 3076623"/>
                <a:gd name="connsiteX4" fmla="*/ 2396624 w 3895705"/>
                <a:gd name="connsiteY4" fmla="*/ 0 h 3076623"/>
                <a:gd name="connsiteX5" fmla="*/ 1790596 w 3895705"/>
                <a:gd name="connsiteY5" fmla="*/ 1770337 h 3076623"/>
                <a:gd name="connsiteX6" fmla="*/ 0 w 3895705"/>
                <a:gd name="connsiteY6" fmla="*/ 1967270 h 3076623"/>
                <a:gd name="connsiteX0" fmla="*/ 0 w 4549138"/>
                <a:gd name="connsiteY0" fmla="*/ 1967270 h 3076623"/>
                <a:gd name="connsiteX1" fmla="*/ 2272744 w 4549138"/>
                <a:gd name="connsiteY1" fmla="*/ 3076623 h 3076623"/>
                <a:gd name="connsiteX2" fmla="*/ 3669476 w 4549138"/>
                <a:gd name="connsiteY2" fmla="*/ 2923233 h 3076623"/>
                <a:gd name="connsiteX3" fmla="*/ 4549138 w 4549138"/>
                <a:gd name="connsiteY3" fmla="*/ 1356920 h 3076623"/>
                <a:gd name="connsiteX4" fmla="*/ 2396624 w 4549138"/>
                <a:gd name="connsiteY4" fmla="*/ 0 h 3076623"/>
                <a:gd name="connsiteX5" fmla="*/ 1790596 w 4549138"/>
                <a:gd name="connsiteY5" fmla="*/ 1770337 h 3076623"/>
                <a:gd name="connsiteX6" fmla="*/ 0 w 4549138"/>
                <a:gd name="connsiteY6" fmla="*/ 1967270 h 3076623"/>
                <a:gd name="connsiteX0" fmla="*/ 0 w 4549138"/>
                <a:gd name="connsiteY0" fmla="*/ 2282853 h 3392206"/>
                <a:gd name="connsiteX1" fmla="*/ 2272744 w 4549138"/>
                <a:gd name="connsiteY1" fmla="*/ 3392206 h 3392206"/>
                <a:gd name="connsiteX2" fmla="*/ 3669476 w 4549138"/>
                <a:gd name="connsiteY2" fmla="*/ 3238816 h 3392206"/>
                <a:gd name="connsiteX3" fmla="*/ 4549138 w 4549138"/>
                <a:gd name="connsiteY3" fmla="*/ 1672503 h 3392206"/>
                <a:gd name="connsiteX4" fmla="*/ 1914290 w 4549138"/>
                <a:gd name="connsiteY4" fmla="*/ 0 h 3392206"/>
                <a:gd name="connsiteX5" fmla="*/ 1790596 w 4549138"/>
                <a:gd name="connsiteY5" fmla="*/ 2085920 h 3392206"/>
                <a:gd name="connsiteX6" fmla="*/ 0 w 4549138"/>
                <a:gd name="connsiteY6"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549138 w 4800560"/>
                <a:gd name="connsiteY3" fmla="*/ 1672503 h 3392206"/>
                <a:gd name="connsiteX4" fmla="*/ 4800560 w 4800560"/>
                <a:gd name="connsiteY4" fmla="*/ 1661452 h 3392206"/>
                <a:gd name="connsiteX5" fmla="*/ 1914290 w 4800560"/>
                <a:gd name="connsiteY5" fmla="*/ 0 h 3392206"/>
                <a:gd name="connsiteX6" fmla="*/ 1790596 w 4800560"/>
                <a:gd name="connsiteY6" fmla="*/ 2085920 h 3392206"/>
                <a:gd name="connsiteX7" fmla="*/ 0 w 4800560"/>
                <a:gd name="connsiteY7"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800560 w 4800560"/>
                <a:gd name="connsiteY3" fmla="*/ 1661452 h 3392206"/>
                <a:gd name="connsiteX4" fmla="*/ 1914290 w 4800560"/>
                <a:gd name="connsiteY4" fmla="*/ 0 h 3392206"/>
                <a:gd name="connsiteX5" fmla="*/ 1790596 w 4800560"/>
                <a:gd name="connsiteY5" fmla="*/ 2085920 h 3392206"/>
                <a:gd name="connsiteX6" fmla="*/ 0 w 4800560"/>
                <a:gd name="connsiteY6" fmla="*/ 2282853 h 3392206"/>
                <a:gd name="connsiteX0" fmla="*/ 0 w 4800560"/>
                <a:gd name="connsiteY0" fmla="*/ 2282853 h 3392206"/>
                <a:gd name="connsiteX1" fmla="*/ 2272744 w 4800560"/>
                <a:gd name="connsiteY1" fmla="*/ 3392206 h 3392206"/>
                <a:gd name="connsiteX2" fmla="*/ 4800560 w 4800560"/>
                <a:gd name="connsiteY2" fmla="*/ 1661452 h 3392206"/>
                <a:gd name="connsiteX3" fmla="*/ 1914290 w 4800560"/>
                <a:gd name="connsiteY3" fmla="*/ 0 h 3392206"/>
                <a:gd name="connsiteX4" fmla="*/ 1790596 w 4800560"/>
                <a:gd name="connsiteY4" fmla="*/ 2085920 h 3392206"/>
                <a:gd name="connsiteX5" fmla="*/ 0 w 4800560"/>
                <a:gd name="connsiteY5" fmla="*/ 2282853 h 3392206"/>
                <a:gd name="connsiteX0" fmla="*/ 0 w 4800560"/>
                <a:gd name="connsiteY0" fmla="*/ 2282853 h 4887308"/>
                <a:gd name="connsiteX1" fmla="*/ 4527397 w 4800560"/>
                <a:gd name="connsiteY1" fmla="*/ 4887308 h 4887308"/>
                <a:gd name="connsiteX2" fmla="*/ 4800560 w 4800560"/>
                <a:gd name="connsiteY2" fmla="*/ 1661452 h 4887308"/>
                <a:gd name="connsiteX3" fmla="*/ 1914290 w 4800560"/>
                <a:gd name="connsiteY3" fmla="*/ 0 h 4887308"/>
                <a:gd name="connsiteX4" fmla="*/ 1790596 w 4800560"/>
                <a:gd name="connsiteY4" fmla="*/ 2085920 h 4887308"/>
                <a:gd name="connsiteX5" fmla="*/ 0 w 4800560"/>
                <a:gd name="connsiteY5" fmla="*/ 2282853 h 4887308"/>
                <a:gd name="connsiteX0" fmla="*/ 0 w 5737710"/>
                <a:gd name="connsiteY0" fmla="*/ 2282853 h 4887308"/>
                <a:gd name="connsiteX1" fmla="*/ 4527397 w 5737710"/>
                <a:gd name="connsiteY1" fmla="*/ 4887308 h 4887308"/>
                <a:gd name="connsiteX2" fmla="*/ 5737710 w 5737710"/>
                <a:gd name="connsiteY2" fmla="*/ 2109983 h 4887308"/>
                <a:gd name="connsiteX3" fmla="*/ 1914290 w 5737710"/>
                <a:gd name="connsiteY3" fmla="*/ 0 h 4887308"/>
                <a:gd name="connsiteX4" fmla="*/ 1790596 w 5737710"/>
                <a:gd name="connsiteY4" fmla="*/ 2085920 h 4887308"/>
                <a:gd name="connsiteX5" fmla="*/ 0 w 5737710"/>
                <a:gd name="connsiteY5" fmla="*/ 2282853 h 4887308"/>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790596 w 5737710"/>
                <a:gd name="connsiteY4" fmla="*/ 208592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3518131 w 5737710"/>
                <a:gd name="connsiteY4" fmla="*/ 339707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926732 w 5737710"/>
                <a:gd name="connsiteY4" fmla="*/ 1721202 h 4289267"/>
                <a:gd name="connsiteX5" fmla="*/ 3518131 w 5737710"/>
                <a:gd name="connsiteY5" fmla="*/ 3397070 h 4289267"/>
                <a:gd name="connsiteX6" fmla="*/ 0 w 5737710"/>
                <a:gd name="connsiteY6" fmla="*/ 2282853 h 4289267"/>
                <a:gd name="connsiteX0" fmla="*/ 0 w 6311755"/>
                <a:gd name="connsiteY0" fmla="*/ 3386446 h 4289267"/>
                <a:gd name="connsiteX1" fmla="*/ 4532876 w 6311755"/>
                <a:gd name="connsiteY1" fmla="*/ 4289267 h 4289267"/>
                <a:gd name="connsiteX2" fmla="*/ 6311755 w 6311755"/>
                <a:gd name="connsiteY2" fmla="*/ 2109983 h 4289267"/>
                <a:gd name="connsiteX3" fmla="*/ 2488335 w 6311755"/>
                <a:gd name="connsiteY3" fmla="*/ 0 h 4289267"/>
                <a:gd name="connsiteX4" fmla="*/ 2500777 w 6311755"/>
                <a:gd name="connsiteY4" fmla="*/ 1721202 h 4289267"/>
                <a:gd name="connsiteX5" fmla="*/ 4092176 w 6311755"/>
                <a:gd name="connsiteY5" fmla="*/ 3397070 h 4289267"/>
                <a:gd name="connsiteX6" fmla="*/ 0 w 6311755"/>
                <a:gd name="connsiteY6" fmla="*/ 3386446 h 4289267"/>
                <a:gd name="connsiteX0" fmla="*/ 0 w 6311755"/>
                <a:gd name="connsiteY0" fmla="*/ 3386446 h 4601446"/>
                <a:gd name="connsiteX1" fmla="*/ 1780282 w 6311755"/>
                <a:gd name="connsiteY1" fmla="*/ 4601446 h 4601446"/>
                <a:gd name="connsiteX2" fmla="*/ 6311755 w 6311755"/>
                <a:gd name="connsiteY2" fmla="*/ 2109983 h 4601446"/>
                <a:gd name="connsiteX3" fmla="*/ 2488335 w 6311755"/>
                <a:gd name="connsiteY3" fmla="*/ 0 h 4601446"/>
                <a:gd name="connsiteX4" fmla="*/ 2500777 w 6311755"/>
                <a:gd name="connsiteY4" fmla="*/ 1721202 h 4601446"/>
                <a:gd name="connsiteX5" fmla="*/ 4092176 w 6311755"/>
                <a:gd name="connsiteY5" fmla="*/ 3397070 h 4601446"/>
                <a:gd name="connsiteX6" fmla="*/ 0 w 6311755"/>
                <a:gd name="connsiteY6" fmla="*/ 3386446 h 4601446"/>
                <a:gd name="connsiteX0" fmla="*/ 0 w 6311755"/>
                <a:gd name="connsiteY0" fmla="*/ 3386446 h 4601446"/>
                <a:gd name="connsiteX1" fmla="*/ 1780282 w 6311755"/>
                <a:gd name="connsiteY1" fmla="*/ 4601446 h 4601446"/>
                <a:gd name="connsiteX2" fmla="*/ 5946377 w 6311755"/>
                <a:gd name="connsiteY2" fmla="*/ 4498748 h 4601446"/>
                <a:gd name="connsiteX3" fmla="*/ 6311755 w 6311755"/>
                <a:gd name="connsiteY3" fmla="*/ 2109983 h 4601446"/>
                <a:gd name="connsiteX4" fmla="*/ 2488335 w 6311755"/>
                <a:gd name="connsiteY4" fmla="*/ 0 h 4601446"/>
                <a:gd name="connsiteX5" fmla="*/ 2500777 w 6311755"/>
                <a:gd name="connsiteY5" fmla="*/ 1721202 h 4601446"/>
                <a:gd name="connsiteX6" fmla="*/ 4092176 w 6311755"/>
                <a:gd name="connsiteY6" fmla="*/ 3397070 h 4601446"/>
                <a:gd name="connsiteX7" fmla="*/ 0 w 6311755"/>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118635 w 5946377"/>
                <a:gd name="connsiteY6" fmla="*/ 3383926 h 4601446"/>
                <a:gd name="connsiteX7" fmla="*/ 0 w 5946377"/>
                <a:gd name="connsiteY7" fmla="*/ 3386446 h 4601446"/>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456431 h 4671431"/>
                <a:gd name="connsiteX1" fmla="*/ 1780282 w 5946377"/>
                <a:gd name="connsiteY1" fmla="*/ 4671431 h 4671431"/>
                <a:gd name="connsiteX2" fmla="*/ 5946377 w 5946377"/>
                <a:gd name="connsiteY2" fmla="*/ 4568733 h 4671431"/>
                <a:gd name="connsiteX3" fmla="*/ 5917123 w 5946377"/>
                <a:gd name="connsiteY3" fmla="*/ 2554582 h 4671431"/>
                <a:gd name="connsiteX4" fmla="*/ 2488335 w 5946377"/>
                <a:gd name="connsiteY4" fmla="*/ 69985 h 4671431"/>
                <a:gd name="connsiteX5" fmla="*/ 2488254 w 5946377"/>
                <a:gd name="connsiteY5" fmla="*/ 286867 h 4671431"/>
                <a:gd name="connsiteX6" fmla="*/ 2500777 w 5946377"/>
                <a:gd name="connsiteY6" fmla="*/ 1791187 h 4671431"/>
                <a:gd name="connsiteX7" fmla="*/ 4118635 w 5946377"/>
                <a:gd name="connsiteY7" fmla="*/ 3453911 h 4671431"/>
                <a:gd name="connsiteX8" fmla="*/ 0 w 5946377"/>
                <a:gd name="connsiteY8" fmla="*/ 3456431 h 4671431"/>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0 w 6891200"/>
                <a:gd name="connsiteY8"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529061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50819 w 6891200"/>
                <a:gd name="connsiteY5" fmla="*/ 561345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094677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45600 w 6861946"/>
                <a:gd name="connsiteY6" fmla="*/ 1620696 h 4500940"/>
                <a:gd name="connsiteX7" fmla="*/ 3463215 w 6861946"/>
                <a:gd name="connsiteY7" fmla="*/ 3140884 h 4500940"/>
                <a:gd name="connsiteX8" fmla="*/ 3412266 w 6861946"/>
                <a:gd name="connsiteY8" fmla="*/ 3448890 h 4500940"/>
                <a:gd name="connsiteX9" fmla="*/ 3032691 w 6861946"/>
                <a:gd name="connsiteY9" fmla="*/ 3599041 h 4500940"/>
                <a:gd name="connsiteX10" fmla="*/ 1513443 w 6861946"/>
                <a:gd name="connsiteY10" fmla="*/ 3543335 h 4500940"/>
                <a:gd name="connsiteX11" fmla="*/ 0 w 6861946"/>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63215 w 6861946"/>
                <a:gd name="connsiteY6" fmla="*/ 3140884 h 4500940"/>
                <a:gd name="connsiteX7" fmla="*/ 3412266 w 6861946"/>
                <a:gd name="connsiteY7" fmla="*/ 3448890 h 4500940"/>
                <a:gd name="connsiteX8" fmla="*/ 3032691 w 6861946"/>
                <a:gd name="connsiteY8" fmla="*/ 3599041 h 4500940"/>
                <a:gd name="connsiteX9" fmla="*/ 1513443 w 6861946"/>
                <a:gd name="connsiteY9" fmla="*/ 3543335 h 4500940"/>
                <a:gd name="connsiteX10" fmla="*/ 0 w 6861946"/>
                <a:gd name="connsiteY10"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63215 w 6861946"/>
                <a:gd name="connsiteY5" fmla="*/ 3140884 h 4500940"/>
                <a:gd name="connsiteX6" fmla="*/ 3412266 w 6861946"/>
                <a:gd name="connsiteY6" fmla="*/ 3448890 h 4500940"/>
                <a:gd name="connsiteX7" fmla="*/ 3032691 w 6861946"/>
                <a:gd name="connsiteY7" fmla="*/ 3599041 h 4500940"/>
                <a:gd name="connsiteX8" fmla="*/ 1513443 w 6861946"/>
                <a:gd name="connsiteY8" fmla="*/ 3543335 h 4500940"/>
                <a:gd name="connsiteX9" fmla="*/ 0 w 6861946"/>
                <a:gd name="connsiteY9"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3032691 w 6861946"/>
                <a:gd name="connsiteY6" fmla="*/ 3599041 h 4500940"/>
                <a:gd name="connsiteX7" fmla="*/ 1513443 w 6861946"/>
                <a:gd name="connsiteY7" fmla="*/ 3543335 h 4500940"/>
                <a:gd name="connsiteX8" fmla="*/ 0 w 6861946"/>
                <a:gd name="connsiteY8"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1513443 w 6861946"/>
                <a:gd name="connsiteY6" fmla="*/ 3543335 h 4500940"/>
                <a:gd name="connsiteX7" fmla="*/ 0 w 6861946"/>
                <a:gd name="connsiteY7"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6" fmla="*/ 3412266 w 6861946"/>
                <a:gd name="connsiteY6" fmla="*/ 3373967 h 4426017"/>
                <a:gd name="connsiteX0" fmla="*/ 3412266 w 6861946"/>
                <a:gd name="connsiteY0" fmla="*/ 2812045 h 3864095"/>
                <a:gd name="connsiteX1" fmla="*/ 0 w 6861946"/>
                <a:gd name="connsiteY1" fmla="*/ 2898838 h 3864095"/>
                <a:gd name="connsiteX2" fmla="*/ 2094677 w 6861946"/>
                <a:gd name="connsiteY2" fmla="*/ 3864095 h 3864095"/>
                <a:gd name="connsiteX3" fmla="*/ 5946377 w 6861946"/>
                <a:gd name="connsiteY3" fmla="*/ 3761397 h 3864095"/>
                <a:gd name="connsiteX4" fmla="*/ 6861946 w 6861946"/>
                <a:gd name="connsiteY4" fmla="*/ 1747246 h 3864095"/>
                <a:gd name="connsiteX5" fmla="*/ 3671535 w 6861946"/>
                <a:gd name="connsiteY5" fmla="*/ 0 h 3864095"/>
                <a:gd name="connsiteX6" fmla="*/ 3412266 w 6861946"/>
                <a:gd name="connsiteY6" fmla="*/ 2812045 h 3864095"/>
                <a:gd name="connsiteX0" fmla="*/ 3412266 w 6861946"/>
                <a:gd name="connsiteY0" fmla="*/ 2852004 h 3904054"/>
                <a:gd name="connsiteX1" fmla="*/ 0 w 6861946"/>
                <a:gd name="connsiteY1" fmla="*/ 2938797 h 3904054"/>
                <a:gd name="connsiteX2" fmla="*/ 2094677 w 6861946"/>
                <a:gd name="connsiteY2" fmla="*/ 3904054 h 3904054"/>
                <a:gd name="connsiteX3" fmla="*/ 5946377 w 6861946"/>
                <a:gd name="connsiteY3" fmla="*/ 3801356 h 3904054"/>
                <a:gd name="connsiteX4" fmla="*/ 6861946 w 6861946"/>
                <a:gd name="connsiteY4" fmla="*/ 1787205 h 3904054"/>
                <a:gd name="connsiteX5" fmla="*/ 3688892 w 6861946"/>
                <a:gd name="connsiteY5" fmla="*/ 0 h 3904054"/>
                <a:gd name="connsiteX6" fmla="*/ 3412266 w 6861946"/>
                <a:gd name="connsiteY6" fmla="*/ 2852004 h 3904054"/>
                <a:gd name="connsiteX0" fmla="*/ 3412266 w 6861946"/>
                <a:gd name="connsiteY0" fmla="*/ 2852004 h 6042189"/>
                <a:gd name="connsiteX1" fmla="*/ 0 w 6861946"/>
                <a:gd name="connsiteY1" fmla="*/ 2938797 h 6042189"/>
                <a:gd name="connsiteX2" fmla="*/ 2094677 w 6861946"/>
                <a:gd name="connsiteY2" fmla="*/ 3904054 h 6042189"/>
                <a:gd name="connsiteX3" fmla="*/ 4680938 w 6861946"/>
                <a:gd name="connsiteY3" fmla="*/ 6042189 h 6042189"/>
                <a:gd name="connsiteX4" fmla="*/ 6861946 w 6861946"/>
                <a:gd name="connsiteY4" fmla="*/ 1787205 h 6042189"/>
                <a:gd name="connsiteX5" fmla="*/ 3688892 w 6861946"/>
                <a:gd name="connsiteY5" fmla="*/ 0 h 6042189"/>
                <a:gd name="connsiteX6" fmla="*/ 3412266 w 6861946"/>
                <a:gd name="connsiteY6" fmla="*/ 2852004 h 6042189"/>
                <a:gd name="connsiteX0" fmla="*/ 3412266 w 6861946"/>
                <a:gd name="connsiteY0" fmla="*/ 2852004 h 6042189"/>
                <a:gd name="connsiteX1" fmla="*/ 0 w 6861946"/>
                <a:gd name="connsiteY1" fmla="*/ 2938797 h 6042189"/>
                <a:gd name="connsiteX2" fmla="*/ 4680938 w 6861946"/>
                <a:gd name="connsiteY2" fmla="*/ 6042189 h 6042189"/>
                <a:gd name="connsiteX3" fmla="*/ 6861946 w 6861946"/>
                <a:gd name="connsiteY3" fmla="*/ 1787205 h 6042189"/>
                <a:gd name="connsiteX4" fmla="*/ 3688892 w 6861946"/>
                <a:gd name="connsiteY4" fmla="*/ 0 h 6042189"/>
                <a:gd name="connsiteX5" fmla="*/ 3412266 w 6861946"/>
                <a:gd name="connsiteY5" fmla="*/ 2852004 h 6042189"/>
                <a:gd name="connsiteX0" fmla="*/ 3412266 w 6861946"/>
                <a:gd name="connsiteY0" fmla="*/ 2852004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412266 w 6861946"/>
                <a:gd name="connsiteY5" fmla="*/ 2852004 h 6877562"/>
                <a:gd name="connsiteX0" fmla="*/ 3222143 w 6861946"/>
                <a:gd name="connsiteY0" fmla="*/ 2624346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222143 w 6861946"/>
                <a:gd name="connsiteY5" fmla="*/ 2624346 h 6877562"/>
                <a:gd name="connsiteX0" fmla="*/ 3222143 w 6861946"/>
                <a:gd name="connsiteY0" fmla="*/ 837142 h 5090358"/>
                <a:gd name="connsiteX1" fmla="*/ 0 w 6861946"/>
                <a:gd name="connsiteY1" fmla="*/ 1151593 h 5090358"/>
                <a:gd name="connsiteX2" fmla="*/ 2776635 w 6861946"/>
                <a:gd name="connsiteY2" fmla="*/ 5090358 h 5090358"/>
                <a:gd name="connsiteX3" fmla="*/ 6861946 w 6861946"/>
                <a:gd name="connsiteY3" fmla="*/ 1 h 5090358"/>
                <a:gd name="connsiteX4" fmla="*/ 3222143 w 6861946"/>
                <a:gd name="connsiteY4" fmla="*/ 837142 h 5090358"/>
                <a:gd name="connsiteX0" fmla="*/ 3222143 w 5065955"/>
                <a:gd name="connsiteY0" fmla="*/ 0 h 4253216"/>
                <a:gd name="connsiteX1" fmla="*/ 0 w 5065955"/>
                <a:gd name="connsiteY1" fmla="*/ 314451 h 4253216"/>
                <a:gd name="connsiteX2" fmla="*/ 2776635 w 5065955"/>
                <a:gd name="connsiteY2" fmla="*/ 4253216 h 4253216"/>
                <a:gd name="connsiteX3" fmla="*/ 5065955 w 5065955"/>
                <a:gd name="connsiteY3" fmla="*/ 2466725 h 4253216"/>
                <a:gd name="connsiteX4" fmla="*/ 3222143 w 5065955"/>
                <a:gd name="connsiteY4" fmla="*/ 0 h 4253216"/>
                <a:gd name="connsiteX0" fmla="*/ 3152517 w 4996329"/>
                <a:gd name="connsiteY0" fmla="*/ 0 h 4253216"/>
                <a:gd name="connsiteX1" fmla="*/ 0 w 4996329"/>
                <a:gd name="connsiteY1" fmla="*/ 310447 h 4253216"/>
                <a:gd name="connsiteX2" fmla="*/ 2707009 w 4996329"/>
                <a:gd name="connsiteY2" fmla="*/ 4253216 h 4253216"/>
                <a:gd name="connsiteX3" fmla="*/ 4996329 w 4996329"/>
                <a:gd name="connsiteY3" fmla="*/ 2466725 h 4253216"/>
                <a:gd name="connsiteX4" fmla="*/ 3152517 w 4996329"/>
                <a:gd name="connsiteY4" fmla="*/ 0 h 4253216"/>
                <a:gd name="connsiteX0" fmla="*/ 2995795 w 4996329"/>
                <a:gd name="connsiteY0" fmla="*/ 0 h 4050097"/>
                <a:gd name="connsiteX1" fmla="*/ 0 w 4996329"/>
                <a:gd name="connsiteY1" fmla="*/ 107328 h 4050097"/>
                <a:gd name="connsiteX2" fmla="*/ 2707009 w 4996329"/>
                <a:gd name="connsiteY2" fmla="*/ 4050097 h 4050097"/>
                <a:gd name="connsiteX3" fmla="*/ 4996329 w 4996329"/>
                <a:gd name="connsiteY3" fmla="*/ 2263606 h 4050097"/>
                <a:gd name="connsiteX4" fmla="*/ 2995795 w 4996329"/>
                <a:gd name="connsiteY4" fmla="*/ 0 h 4050097"/>
                <a:gd name="connsiteX0" fmla="*/ 2995795 w 4664987"/>
                <a:gd name="connsiteY0" fmla="*/ 0 h 4050097"/>
                <a:gd name="connsiteX1" fmla="*/ 0 w 4664987"/>
                <a:gd name="connsiteY1" fmla="*/ 107328 h 4050097"/>
                <a:gd name="connsiteX2" fmla="*/ 2707009 w 4664987"/>
                <a:gd name="connsiteY2" fmla="*/ 4050097 h 4050097"/>
                <a:gd name="connsiteX3" fmla="*/ 4664987 w 4664987"/>
                <a:gd name="connsiteY3" fmla="*/ 2503856 h 4050097"/>
                <a:gd name="connsiteX4" fmla="*/ 2995795 w 4664987"/>
                <a:gd name="connsiteY4" fmla="*/ 0 h 4050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4987" h="4050097">
                  <a:moveTo>
                    <a:pt x="2995795" y="0"/>
                  </a:moveTo>
                  <a:lnTo>
                    <a:pt x="0" y="107328"/>
                  </a:lnTo>
                  <a:lnTo>
                    <a:pt x="2707009" y="4050097"/>
                  </a:lnTo>
                  <a:lnTo>
                    <a:pt x="4664987" y="2503856"/>
                  </a:lnTo>
                  <a:lnTo>
                    <a:pt x="2995795" y="0"/>
                  </a:lnTo>
                  <a:close/>
                </a:path>
              </a:pathLst>
            </a:custGeom>
            <a:gradFill flip="none" rotWithShape="1">
              <a:gsLst>
                <a:gs pos="0">
                  <a:schemeClr val="tx1">
                    <a:alpha val="15000"/>
                  </a:schemeClr>
                </a:gs>
                <a:gs pos="32000">
                  <a:schemeClr val="bg1">
                    <a:lumMod val="50000"/>
                    <a:shade val="675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1" name="Freeform 20">
              <a:extLst>
                <a:ext uri="{FF2B5EF4-FFF2-40B4-BE49-F238E27FC236}">
                  <a16:creationId xmlns:a16="http://schemas.microsoft.com/office/drawing/2014/main" id="{FCA67F4C-7FCD-4D57-AE24-58F343479AA2}"/>
                </a:ext>
              </a:extLst>
            </p:cNvPr>
            <p:cNvSpPr/>
            <p:nvPr/>
          </p:nvSpPr>
          <p:spPr>
            <a:xfrm>
              <a:off x="7966360" y="2553927"/>
              <a:ext cx="1963623" cy="2075375"/>
            </a:xfrm>
            <a:custGeom>
              <a:avLst/>
              <a:gdLst>
                <a:gd name="connsiteX0" fmla="*/ 204849 w 4310743"/>
                <a:gd name="connsiteY0" fmla="*/ 1769423 h 3009404"/>
                <a:gd name="connsiteX1" fmla="*/ 1701140 w 4310743"/>
                <a:gd name="connsiteY1" fmla="*/ 2487880 h 3009404"/>
                <a:gd name="connsiteX2" fmla="*/ 3874325 w 4310743"/>
                <a:gd name="connsiteY2" fmla="*/ 2725386 h 3009404"/>
                <a:gd name="connsiteX3" fmla="*/ 4153395 w 4310743"/>
                <a:gd name="connsiteY3" fmla="*/ 783771 h 3009404"/>
                <a:gd name="connsiteX4" fmla="*/ 2930236 w 4310743"/>
                <a:gd name="connsiteY4" fmla="*/ 166254 h 3009404"/>
                <a:gd name="connsiteX5" fmla="*/ 204849 w 4310743"/>
                <a:gd name="connsiteY5" fmla="*/ 1769423 h 3009404"/>
                <a:gd name="connsiteX0" fmla="*/ 204849 w 4310743"/>
                <a:gd name="connsiteY0" fmla="*/ 1603169 h 2843150"/>
                <a:gd name="connsiteX1" fmla="*/ 1701140 w 4310743"/>
                <a:gd name="connsiteY1" fmla="*/ 2321626 h 2843150"/>
                <a:gd name="connsiteX2" fmla="*/ 3874325 w 4310743"/>
                <a:gd name="connsiteY2" fmla="*/ 2559132 h 2843150"/>
                <a:gd name="connsiteX3" fmla="*/ 4153395 w 4310743"/>
                <a:gd name="connsiteY3" fmla="*/ 617517 h 2843150"/>
                <a:gd name="connsiteX4" fmla="*/ 2930236 w 4310743"/>
                <a:gd name="connsiteY4" fmla="*/ 0 h 2843150"/>
                <a:gd name="connsiteX5" fmla="*/ 204849 w 4310743"/>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0 w 4105894"/>
                <a:gd name="connsiteY5" fmla="*/ 1603169 h 2843150"/>
                <a:gd name="connsiteX0" fmla="*/ 0 w 4105894"/>
                <a:gd name="connsiteY0" fmla="*/ 1603169 h 2843150"/>
                <a:gd name="connsiteX1" fmla="*/ 1496291 w 4105894"/>
                <a:gd name="connsiteY1" fmla="*/ 2321626 h 2843150"/>
                <a:gd name="connsiteX2" fmla="*/ 3669476 w 4105894"/>
                <a:gd name="connsiteY2" fmla="*/ 2559132 h 2843150"/>
                <a:gd name="connsiteX3" fmla="*/ 3948546 w 4105894"/>
                <a:gd name="connsiteY3" fmla="*/ 617517 h 2843150"/>
                <a:gd name="connsiteX4" fmla="*/ 2725387 w 4105894"/>
                <a:gd name="connsiteY4" fmla="*/ 0 h 2843150"/>
                <a:gd name="connsiteX5" fmla="*/ 1790596 w 4105894"/>
                <a:gd name="connsiteY5" fmla="*/ 1406236 h 2843150"/>
                <a:gd name="connsiteX6" fmla="*/ 0 w 4105894"/>
                <a:gd name="connsiteY6" fmla="*/ 1603169 h 2843150"/>
                <a:gd name="connsiteX0" fmla="*/ 0 w 4069378"/>
                <a:gd name="connsiteY0" fmla="*/ 1603169 h 2815276"/>
                <a:gd name="connsiteX1" fmla="*/ 1496291 w 4069378"/>
                <a:gd name="connsiteY1" fmla="*/ 2321626 h 2815276"/>
                <a:gd name="connsiteX2" fmla="*/ 3669476 w 4069378"/>
                <a:gd name="connsiteY2" fmla="*/ 2559132 h 2815276"/>
                <a:gd name="connsiteX3" fmla="*/ 3895705 w 4069378"/>
                <a:gd name="connsiteY3" fmla="*/ 784761 h 2815276"/>
                <a:gd name="connsiteX4" fmla="*/ 2725387 w 4069378"/>
                <a:gd name="connsiteY4" fmla="*/ 0 h 2815276"/>
                <a:gd name="connsiteX5" fmla="*/ 1790596 w 4069378"/>
                <a:gd name="connsiteY5" fmla="*/ 1406236 h 2815276"/>
                <a:gd name="connsiteX6" fmla="*/ 0 w 4069378"/>
                <a:gd name="connsiteY6" fmla="*/ 1603169 h 2815276"/>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880425"/>
                <a:gd name="connsiteX1" fmla="*/ 2272744 w 4053053"/>
                <a:gd name="connsiteY1" fmla="*/ 2712522 h 2880425"/>
                <a:gd name="connsiteX2" fmla="*/ 3669476 w 4053053"/>
                <a:gd name="connsiteY2" fmla="*/ 2559132 h 2880425"/>
                <a:gd name="connsiteX3" fmla="*/ 3895705 w 4053053"/>
                <a:gd name="connsiteY3" fmla="*/ 784761 h 2880425"/>
                <a:gd name="connsiteX4" fmla="*/ 2725387 w 4053053"/>
                <a:gd name="connsiteY4" fmla="*/ 0 h 2880425"/>
                <a:gd name="connsiteX5" fmla="*/ 1790596 w 4053053"/>
                <a:gd name="connsiteY5" fmla="*/ 1406236 h 2880425"/>
                <a:gd name="connsiteX6" fmla="*/ 0 w 4053053"/>
                <a:gd name="connsiteY6" fmla="*/ 1603169 h 2880425"/>
                <a:gd name="connsiteX0" fmla="*/ 0 w 4053053"/>
                <a:gd name="connsiteY0" fmla="*/ 1603169 h 2712522"/>
                <a:gd name="connsiteX1" fmla="*/ 2272744 w 4053053"/>
                <a:gd name="connsiteY1" fmla="*/ 2712522 h 2712522"/>
                <a:gd name="connsiteX2" fmla="*/ 3669476 w 4053053"/>
                <a:gd name="connsiteY2" fmla="*/ 2559132 h 2712522"/>
                <a:gd name="connsiteX3" fmla="*/ 3895705 w 4053053"/>
                <a:gd name="connsiteY3" fmla="*/ 784761 h 2712522"/>
                <a:gd name="connsiteX4" fmla="*/ 2725387 w 4053053"/>
                <a:gd name="connsiteY4" fmla="*/ 0 h 2712522"/>
                <a:gd name="connsiteX5" fmla="*/ 1790596 w 4053053"/>
                <a:gd name="connsiteY5" fmla="*/ 1406236 h 2712522"/>
                <a:gd name="connsiteX6" fmla="*/ 0 w 4053053"/>
                <a:gd name="connsiteY6" fmla="*/ 1603169 h 2712522"/>
                <a:gd name="connsiteX0" fmla="*/ 0 w 3895705"/>
                <a:gd name="connsiteY0" fmla="*/ 1603169 h 2712522"/>
                <a:gd name="connsiteX1" fmla="*/ 2272744 w 3895705"/>
                <a:gd name="connsiteY1" fmla="*/ 2712522 h 2712522"/>
                <a:gd name="connsiteX2" fmla="*/ 3669476 w 3895705"/>
                <a:gd name="connsiteY2" fmla="*/ 2559132 h 2712522"/>
                <a:gd name="connsiteX3" fmla="*/ 3895705 w 3895705"/>
                <a:gd name="connsiteY3" fmla="*/ 784761 h 2712522"/>
                <a:gd name="connsiteX4" fmla="*/ 2725387 w 3895705"/>
                <a:gd name="connsiteY4" fmla="*/ 0 h 2712522"/>
                <a:gd name="connsiteX5" fmla="*/ 1790596 w 3895705"/>
                <a:gd name="connsiteY5" fmla="*/ 1406236 h 2712522"/>
                <a:gd name="connsiteX6" fmla="*/ 0 w 3895705"/>
                <a:gd name="connsiteY6" fmla="*/ 1603169 h 2712522"/>
                <a:gd name="connsiteX0" fmla="*/ 0 w 3895705"/>
                <a:gd name="connsiteY0" fmla="*/ 1967270 h 3076623"/>
                <a:gd name="connsiteX1" fmla="*/ 2272744 w 3895705"/>
                <a:gd name="connsiteY1" fmla="*/ 3076623 h 3076623"/>
                <a:gd name="connsiteX2" fmla="*/ 3669476 w 3895705"/>
                <a:gd name="connsiteY2" fmla="*/ 2923233 h 3076623"/>
                <a:gd name="connsiteX3" fmla="*/ 3895705 w 3895705"/>
                <a:gd name="connsiteY3" fmla="*/ 1148862 h 3076623"/>
                <a:gd name="connsiteX4" fmla="*/ 2396624 w 3895705"/>
                <a:gd name="connsiteY4" fmla="*/ 0 h 3076623"/>
                <a:gd name="connsiteX5" fmla="*/ 1790596 w 3895705"/>
                <a:gd name="connsiteY5" fmla="*/ 1770337 h 3076623"/>
                <a:gd name="connsiteX6" fmla="*/ 0 w 3895705"/>
                <a:gd name="connsiteY6" fmla="*/ 1967270 h 3076623"/>
                <a:gd name="connsiteX0" fmla="*/ 0 w 4549138"/>
                <a:gd name="connsiteY0" fmla="*/ 1967270 h 3076623"/>
                <a:gd name="connsiteX1" fmla="*/ 2272744 w 4549138"/>
                <a:gd name="connsiteY1" fmla="*/ 3076623 h 3076623"/>
                <a:gd name="connsiteX2" fmla="*/ 3669476 w 4549138"/>
                <a:gd name="connsiteY2" fmla="*/ 2923233 h 3076623"/>
                <a:gd name="connsiteX3" fmla="*/ 4549138 w 4549138"/>
                <a:gd name="connsiteY3" fmla="*/ 1356920 h 3076623"/>
                <a:gd name="connsiteX4" fmla="*/ 2396624 w 4549138"/>
                <a:gd name="connsiteY4" fmla="*/ 0 h 3076623"/>
                <a:gd name="connsiteX5" fmla="*/ 1790596 w 4549138"/>
                <a:gd name="connsiteY5" fmla="*/ 1770337 h 3076623"/>
                <a:gd name="connsiteX6" fmla="*/ 0 w 4549138"/>
                <a:gd name="connsiteY6" fmla="*/ 1967270 h 3076623"/>
                <a:gd name="connsiteX0" fmla="*/ 0 w 4549138"/>
                <a:gd name="connsiteY0" fmla="*/ 2282853 h 3392206"/>
                <a:gd name="connsiteX1" fmla="*/ 2272744 w 4549138"/>
                <a:gd name="connsiteY1" fmla="*/ 3392206 h 3392206"/>
                <a:gd name="connsiteX2" fmla="*/ 3669476 w 4549138"/>
                <a:gd name="connsiteY2" fmla="*/ 3238816 h 3392206"/>
                <a:gd name="connsiteX3" fmla="*/ 4549138 w 4549138"/>
                <a:gd name="connsiteY3" fmla="*/ 1672503 h 3392206"/>
                <a:gd name="connsiteX4" fmla="*/ 1914290 w 4549138"/>
                <a:gd name="connsiteY4" fmla="*/ 0 h 3392206"/>
                <a:gd name="connsiteX5" fmla="*/ 1790596 w 4549138"/>
                <a:gd name="connsiteY5" fmla="*/ 2085920 h 3392206"/>
                <a:gd name="connsiteX6" fmla="*/ 0 w 4549138"/>
                <a:gd name="connsiteY6"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549138 w 4800560"/>
                <a:gd name="connsiteY3" fmla="*/ 1672503 h 3392206"/>
                <a:gd name="connsiteX4" fmla="*/ 4800560 w 4800560"/>
                <a:gd name="connsiteY4" fmla="*/ 1661452 h 3392206"/>
                <a:gd name="connsiteX5" fmla="*/ 1914290 w 4800560"/>
                <a:gd name="connsiteY5" fmla="*/ 0 h 3392206"/>
                <a:gd name="connsiteX6" fmla="*/ 1790596 w 4800560"/>
                <a:gd name="connsiteY6" fmla="*/ 2085920 h 3392206"/>
                <a:gd name="connsiteX7" fmla="*/ 0 w 4800560"/>
                <a:gd name="connsiteY7" fmla="*/ 2282853 h 3392206"/>
                <a:gd name="connsiteX0" fmla="*/ 0 w 4800560"/>
                <a:gd name="connsiteY0" fmla="*/ 2282853 h 3392206"/>
                <a:gd name="connsiteX1" fmla="*/ 2272744 w 4800560"/>
                <a:gd name="connsiteY1" fmla="*/ 3392206 h 3392206"/>
                <a:gd name="connsiteX2" fmla="*/ 3669476 w 4800560"/>
                <a:gd name="connsiteY2" fmla="*/ 3238816 h 3392206"/>
                <a:gd name="connsiteX3" fmla="*/ 4800560 w 4800560"/>
                <a:gd name="connsiteY3" fmla="*/ 1661452 h 3392206"/>
                <a:gd name="connsiteX4" fmla="*/ 1914290 w 4800560"/>
                <a:gd name="connsiteY4" fmla="*/ 0 h 3392206"/>
                <a:gd name="connsiteX5" fmla="*/ 1790596 w 4800560"/>
                <a:gd name="connsiteY5" fmla="*/ 2085920 h 3392206"/>
                <a:gd name="connsiteX6" fmla="*/ 0 w 4800560"/>
                <a:gd name="connsiteY6" fmla="*/ 2282853 h 3392206"/>
                <a:gd name="connsiteX0" fmla="*/ 0 w 4800560"/>
                <a:gd name="connsiteY0" fmla="*/ 2282853 h 3392206"/>
                <a:gd name="connsiteX1" fmla="*/ 2272744 w 4800560"/>
                <a:gd name="connsiteY1" fmla="*/ 3392206 h 3392206"/>
                <a:gd name="connsiteX2" fmla="*/ 4800560 w 4800560"/>
                <a:gd name="connsiteY2" fmla="*/ 1661452 h 3392206"/>
                <a:gd name="connsiteX3" fmla="*/ 1914290 w 4800560"/>
                <a:gd name="connsiteY3" fmla="*/ 0 h 3392206"/>
                <a:gd name="connsiteX4" fmla="*/ 1790596 w 4800560"/>
                <a:gd name="connsiteY4" fmla="*/ 2085920 h 3392206"/>
                <a:gd name="connsiteX5" fmla="*/ 0 w 4800560"/>
                <a:gd name="connsiteY5" fmla="*/ 2282853 h 3392206"/>
                <a:gd name="connsiteX0" fmla="*/ 0 w 4800560"/>
                <a:gd name="connsiteY0" fmla="*/ 2282853 h 4887308"/>
                <a:gd name="connsiteX1" fmla="*/ 4527397 w 4800560"/>
                <a:gd name="connsiteY1" fmla="*/ 4887308 h 4887308"/>
                <a:gd name="connsiteX2" fmla="*/ 4800560 w 4800560"/>
                <a:gd name="connsiteY2" fmla="*/ 1661452 h 4887308"/>
                <a:gd name="connsiteX3" fmla="*/ 1914290 w 4800560"/>
                <a:gd name="connsiteY3" fmla="*/ 0 h 4887308"/>
                <a:gd name="connsiteX4" fmla="*/ 1790596 w 4800560"/>
                <a:gd name="connsiteY4" fmla="*/ 2085920 h 4887308"/>
                <a:gd name="connsiteX5" fmla="*/ 0 w 4800560"/>
                <a:gd name="connsiteY5" fmla="*/ 2282853 h 4887308"/>
                <a:gd name="connsiteX0" fmla="*/ 0 w 5737710"/>
                <a:gd name="connsiteY0" fmla="*/ 2282853 h 4887308"/>
                <a:gd name="connsiteX1" fmla="*/ 4527397 w 5737710"/>
                <a:gd name="connsiteY1" fmla="*/ 4887308 h 4887308"/>
                <a:gd name="connsiteX2" fmla="*/ 5737710 w 5737710"/>
                <a:gd name="connsiteY2" fmla="*/ 2109983 h 4887308"/>
                <a:gd name="connsiteX3" fmla="*/ 1914290 w 5737710"/>
                <a:gd name="connsiteY3" fmla="*/ 0 h 4887308"/>
                <a:gd name="connsiteX4" fmla="*/ 1790596 w 5737710"/>
                <a:gd name="connsiteY4" fmla="*/ 2085920 h 4887308"/>
                <a:gd name="connsiteX5" fmla="*/ 0 w 5737710"/>
                <a:gd name="connsiteY5" fmla="*/ 2282853 h 4887308"/>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790596 w 5737710"/>
                <a:gd name="connsiteY4" fmla="*/ 208592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3518131 w 5737710"/>
                <a:gd name="connsiteY4" fmla="*/ 3397070 h 4289267"/>
                <a:gd name="connsiteX5" fmla="*/ 0 w 5737710"/>
                <a:gd name="connsiteY5" fmla="*/ 2282853 h 4289267"/>
                <a:gd name="connsiteX0" fmla="*/ 0 w 5737710"/>
                <a:gd name="connsiteY0" fmla="*/ 2282853 h 4289267"/>
                <a:gd name="connsiteX1" fmla="*/ 3958831 w 5737710"/>
                <a:gd name="connsiteY1" fmla="*/ 4289267 h 4289267"/>
                <a:gd name="connsiteX2" fmla="*/ 5737710 w 5737710"/>
                <a:gd name="connsiteY2" fmla="*/ 2109983 h 4289267"/>
                <a:gd name="connsiteX3" fmla="*/ 1914290 w 5737710"/>
                <a:gd name="connsiteY3" fmla="*/ 0 h 4289267"/>
                <a:gd name="connsiteX4" fmla="*/ 1926732 w 5737710"/>
                <a:gd name="connsiteY4" fmla="*/ 1721202 h 4289267"/>
                <a:gd name="connsiteX5" fmla="*/ 3518131 w 5737710"/>
                <a:gd name="connsiteY5" fmla="*/ 3397070 h 4289267"/>
                <a:gd name="connsiteX6" fmla="*/ 0 w 5737710"/>
                <a:gd name="connsiteY6" fmla="*/ 2282853 h 4289267"/>
                <a:gd name="connsiteX0" fmla="*/ 0 w 6311755"/>
                <a:gd name="connsiteY0" fmla="*/ 3386446 h 4289267"/>
                <a:gd name="connsiteX1" fmla="*/ 4532876 w 6311755"/>
                <a:gd name="connsiteY1" fmla="*/ 4289267 h 4289267"/>
                <a:gd name="connsiteX2" fmla="*/ 6311755 w 6311755"/>
                <a:gd name="connsiteY2" fmla="*/ 2109983 h 4289267"/>
                <a:gd name="connsiteX3" fmla="*/ 2488335 w 6311755"/>
                <a:gd name="connsiteY3" fmla="*/ 0 h 4289267"/>
                <a:gd name="connsiteX4" fmla="*/ 2500777 w 6311755"/>
                <a:gd name="connsiteY4" fmla="*/ 1721202 h 4289267"/>
                <a:gd name="connsiteX5" fmla="*/ 4092176 w 6311755"/>
                <a:gd name="connsiteY5" fmla="*/ 3397070 h 4289267"/>
                <a:gd name="connsiteX6" fmla="*/ 0 w 6311755"/>
                <a:gd name="connsiteY6" fmla="*/ 3386446 h 4289267"/>
                <a:gd name="connsiteX0" fmla="*/ 0 w 6311755"/>
                <a:gd name="connsiteY0" fmla="*/ 3386446 h 4601446"/>
                <a:gd name="connsiteX1" fmla="*/ 1780282 w 6311755"/>
                <a:gd name="connsiteY1" fmla="*/ 4601446 h 4601446"/>
                <a:gd name="connsiteX2" fmla="*/ 6311755 w 6311755"/>
                <a:gd name="connsiteY2" fmla="*/ 2109983 h 4601446"/>
                <a:gd name="connsiteX3" fmla="*/ 2488335 w 6311755"/>
                <a:gd name="connsiteY3" fmla="*/ 0 h 4601446"/>
                <a:gd name="connsiteX4" fmla="*/ 2500777 w 6311755"/>
                <a:gd name="connsiteY4" fmla="*/ 1721202 h 4601446"/>
                <a:gd name="connsiteX5" fmla="*/ 4092176 w 6311755"/>
                <a:gd name="connsiteY5" fmla="*/ 3397070 h 4601446"/>
                <a:gd name="connsiteX6" fmla="*/ 0 w 6311755"/>
                <a:gd name="connsiteY6" fmla="*/ 3386446 h 4601446"/>
                <a:gd name="connsiteX0" fmla="*/ 0 w 6311755"/>
                <a:gd name="connsiteY0" fmla="*/ 3386446 h 4601446"/>
                <a:gd name="connsiteX1" fmla="*/ 1780282 w 6311755"/>
                <a:gd name="connsiteY1" fmla="*/ 4601446 h 4601446"/>
                <a:gd name="connsiteX2" fmla="*/ 5946377 w 6311755"/>
                <a:gd name="connsiteY2" fmla="*/ 4498748 h 4601446"/>
                <a:gd name="connsiteX3" fmla="*/ 6311755 w 6311755"/>
                <a:gd name="connsiteY3" fmla="*/ 2109983 h 4601446"/>
                <a:gd name="connsiteX4" fmla="*/ 2488335 w 6311755"/>
                <a:gd name="connsiteY4" fmla="*/ 0 h 4601446"/>
                <a:gd name="connsiteX5" fmla="*/ 2500777 w 6311755"/>
                <a:gd name="connsiteY5" fmla="*/ 1721202 h 4601446"/>
                <a:gd name="connsiteX6" fmla="*/ 4092176 w 6311755"/>
                <a:gd name="connsiteY6" fmla="*/ 3397070 h 4601446"/>
                <a:gd name="connsiteX7" fmla="*/ 0 w 6311755"/>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092176 w 5946377"/>
                <a:gd name="connsiteY6" fmla="*/ 3397070 h 4601446"/>
                <a:gd name="connsiteX7" fmla="*/ 0 w 5946377"/>
                <a:gd name="connsiteY7"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500777 w 5946377"/>
                <a:gd name="connsiteY5" fmla="*/ 1721202 h 4601446"/>
                <a:gd name="connsiteX6" fmla="*/ 4118635 w 5946377"/>
                <a:gd name="connsiteY6" fmla="*/ 3383926 h 4601446"/>
                <a:gd name="connsiteX7" fmla="*/ 0 w 5946377"/>
                <a:gd name="connsiteY7" fmla="*/ 3386446 h 4601446"/>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764398 h 4979398"/>
                <a:gd name="connsiteX1" fmla="*/ 1780282 w 5946377"/>
                <a:gd name="connsiteY1" fmla="*/ 4979398 h 4979398"/>
                <a:gd name="connsiteX2" fmla="*/ 5946377 w 5946377"/>
                <a:gd name="connsiteY2" fmla="*/ 4876700 h 4979398"/>
                <a:gd name="connsiteX3" fmla="*/ 5917123 w 5946377"/>
                <a:gd name="connsiteY3" fmla="*/ 2862549 h 4979398"/>
                <a:gd name="connsiteX4" fmla="*/ 2488335 w 5946377"/>
                <a:gd name="connsiteY4" fmla="*/ 377952 h 4979398"/>
                <a:gd name="connsiteX5" fmla="*/ 2488254 w 5946377"/>
                <a:gd name="connsiteY5" fmla="*/ 594834 h 4979398"/>
                <a:gd name="connsiteX6" fmla="*/ 2500777 w 5946377"/>
                <a:gd name="connsiteY6" fmla="*/ 2099154 h 4979398"/>
                <a:gd name="connsiteX7" fmla="*/ 4118635 w 5946377"/>
                <a:gd name="connsiteY7" fmla="*/ 3761878 h 4979398"/>
                <a:gd name="connsiteX8" fmla="*/ 0 w 5946377"/>
                <a:gd name="connsiteY8" fmla="*/ 3764398 h 4979398"/>
                <a:gd name="connsiteX0" fmla="*/ 0 w 5946377"/>
                <a:gd name="connsiteY0" fmla="*/ 3456431 h 4671431"/>
                <a:gd name="connsiteX1" fmla="*/ 1780282 w 5946377"/>
                <a:gd name="connsiteY1" fmla="*/ 4671431 h 4671431"/>
                <a:gd name="connsiteX2" fmla="*/ 5946377 w 5946377"/>
                <a:gd name="connsiteY2" fmla="*/ 4568733 h 4671431"/>
                <a:gd name="connsiteX3" fmla="*/ 5917123 w 5946377"/>
                <a:gd name="connsiteY3" fmla="*/ 2554582 h 4671431"/>
                <a:gd name="connsiteX4" fmla="*/ 2488335 w 5946377"/>
                <a:gd name="connsiteY4" fmla="*/ 69985 h 4671431"/>
                <a:gd name="connsiteX5" fmla="*/ 2488254 w 5946377"/>
                <a:gd name="connsiteY5" fmla="*/ 286867 h 4671431"/>
                <a:gd name="connsiteX6" fmla="*/ 2500777 w 5946377"/>
                <a:gd name="connsiteY6" fmla="*/ 1791187 h 4671431"/>
                <a:gd name="connsiteX7" fmla="*/ 4118635 w 5946377"/>
                <a:gd name="connsiteY7" fmla="*/ 3453911 h 4671431"/>
                <a:gd name="connsiteX8" fmla="*/ 0 w 5946377"/>
                <a:gd name="connsiteY8" fmla="*/ 3456431 h 4671431"/>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48833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5946377"/>
                <a:gd name="connsiteY0" fmla="*/ 3386446 h 4601446"/>
                <a:gd name="connsiteX1" fmla="*/ 1780282 w 5946377"/>
                <a:gd name="connsiteY1" fmla="*/ 4601446 h 4601446"/>
                <a:gd name="connsiteX2" fmla="*/ 5946377 w 5946377"/>
                <a:gd name="connsiteY2" fmla="*/ 4498748 h 4601446"/>
                <a:gd name="connsiteX3" fmla="*/ 5917123 w 5946377"/>
                <a:gd name="connsiteY3" fmla="*/ 2484597 h 4601446"/>
                <a:gd name="connsiteX4" fmla="*/ 2565295 w 5946377"/>
                <a:gd name="connsiteY4" fmla="*/ 0 h 4601446"/>
                <a:gd name="connsiteX5" fmla="*/ 2488254 w 5946377"/>
                <a:gd name="connsiteY5" fmla="*/ 216882 h 4601446"/>
                <a:gd name="connsiteX6" fmla="*/ 2500777 w 5946377"/>
                <a:gd name="connsiteY6" fmla="*/ 1721202 h 4601446"/>
                <a:gd name="connsiteX7" fmla="*/ 4118635 w 5946377"/>
                <a:gd name="connsiteY7" fmla="*/ 3383926 h 4601446"/>
                <a:gd name="connsiteX8" fmla="*/ 0 w 5946377"/>
                <a:gd name="connsiteY8" fmla="*/ 3386446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0 w 6891200"/>
                <a:gd name="connsiteY8"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1513443 w 6891200"/>
                <a:gd name="connsiteY8" fmla="*/ 3643841 h 4601446"/>
                <a:gd name="connsiteX9" fmla="*/ 0 w 6891200"/>
                <a:gd name="connsiteY9"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032691 w 6891200"/>
                <a:gd name="connsiteY8" fmla="*/ 3699547 h 4601446"/>
                <a:gd name="connsiteX9" fmla="*/ 1513443 w 6891200"/>
                <a:gd name="connsiteY9" fmla="*/ 3643841 h 4601446"/>
                <a:gd name="connsiteX10" fmla="*/ 0 w 6891200"/>
                <a:gd name="connsiteY10"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5063458 w 6891200"/>
                <a:gd name="connsiteY7" fmla="*/ 3383926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216882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33077 w 6891200"/>
                <a:gd name="connsiteY5" fmla="*/ 529061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636189 h 4601446"/>
                <a:gd name="connsiteX1" fmla="*/ 2725105 w 6891200"/>
                <a:gd name="connsiteY1" fmla="*/ 4601446 h 4601446"/>
                <a:gd name="connsiteX2" fmla="*/ 6891200 w 6891200"/>
                <a:gd name="connsiteY2" fmla="*/ 4498748 h 4601446"/>
                <a:gd name="connsiteX3" fmla="*/ 6861946 w 6891200"/>
                <a:gd name="connsiteY3" fmla="*/ 2484597 h 4601446"/>
                <a:gd name="connsiteX4" fmla="*/ 3510118 w 6891200"/>
                <a:gd name="connsiteY4" fmla="*/ 0 h 4601446"/>
                <a:gd name="connsiteX5" fmla="*/ 3450819 w 6891200"/>
                <a:gd name="connsiteY5" fmla="*/ 561345 h 4601446"/>
                <a:gd name="connsiteX6" fmla="*/ 3445600 w 6891200"/>
                <a:gd name="connsiteY6" fmla="*/ 1721202 h 4601446"/>
                <a:gd name="connsiteX7" fmla="*/ 3463215 w 6891200"/>
                <a:gd name="connsiteY7" fmla="*/ 3241390 h 4601446"/>
                <a:gd name="connsiteX8" fmla="*/ 3412266 w 6891200"/>
                <a:gd name="connsiteY8" fmla="*/ 3549396 h 4601446"/>
                <a:gd name="connsiteX9" fmla="*/ 3032691 w 6891200"/>
                <a:gd name="connsiteY9" fmla="*/ 3699547 h 4601446"/>
                <a:gd name="connsiteX10" fmla="*/ 1513443 w 6891200"/>
                <a:gd name="connsiteY10" fmla="*/ 3643841 h 4601446"/>
                <a:gd name="connsiteX11" fmla="*/ 0 w 6891200"/>
                <a:gd name="connsiteY11" fmla="*/ 3636189 h 4601446"/>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50819 w 6891200"/>
                <a:gd name="connsiteY5" fmla="*/ 460839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725105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91200"/>
                <a:gd name="connsiteY0" fmla="*/ 3535683 h 4500940"/>
                <a:gd name="connsiteX1" fmla="*/ 2094677 w 6891200"/>
                <a:gd name="connsiteY1" fmla="*/ 4500940 h 4500940"/>
                <a:gd name="connsiteX2" fmla="*/ 6891200 w 6891200"/>
                <a:gd name="connsiteY2" fmla="*/ 4398242 h 4500940"/>
                <a:gd name="connsiteX3" fmla="*/ 6861946 w 6891200"/>
                <a:gd name="connsiteY3" fmla="*/ 2384091 h 4500940"/>
                <a:gd name="connsiteX4" fmla="*/ 3421656 w 6891200"/>
                <a:gd name="connsiteY4" fmla="*/ 0 h 4500940"/>
                <a:gd name="connsiteX5" fmla="*/ 3473161 w 6891200"/>
                <a:gd name="connsiteY5" fmla="*/ 467235 h 4500940"/>
                <a:gd name="connsiteX6" fmla="*/ 3445600 w 6891200"/>
                <a:gd name="connsiteY6" fmla="*/ 1620696 h 4500940"/>
                <a:gd name="connsiteX7" fmla="*/ 3463215 w 6891200"/>
                <a:gd name="connsiteY7" fmla="*/ 3140884 h 4500940"/>
                <a:gd name="connsiteX8" fmla="*/ 3412266 w 6891200"/>
                <a:gd name="connsiteY8" fmla="*/ 3448890 h 4500940"/>
                <a:gd name="connsiteX9" fmla="*/ 3032691 w 6891200"/>
                <a:gd name="connsiteY9" fmla="*/ 3599041 h 4500940"/>
                <a:gd name="connsiteX10" fmla="*/ 1513443 w 6891200"/>
                <a:gd name="connsiteY10" fmla="*/ 3543335 h 4500940"/>
                <a:gd name="connsiteX11" fmla="*/ 0 w 6891200"/>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45600 w 6861946"/>
                <a:gd name="connsiteY6" fmla="*/ 1620696 h 4500940"/>
                <a:gd name="connsiteX7" fmla="*/ 3463215 w 6861946"/>
                <a:gd name="connsiteY7" fmla="*/ 3140884 h 4500940"/>
                <a:gd name="connsiteX8" fmla="*/ 3412266 w 6861946"/>
                <a:gd name="connsiteY8" fmla="*/ 3448890 h 4500940"/>
                <a:gd name="connsiteX9" fmla="*/ 3032691 w 6861946"/>
                <a:gd name="connsiteY9" fmla="*/ 3599041 h 4500940"/>
                <a:gd name="connsiteX10" fmla="*/ 1513443 w 6861946"/>
                <a:gd name="connsiteY10" fmla="*/ 3543335 h 4500940"/>
                <a:gd name="connsiteX11" fmla="*/ 0 w 6861946"/>
                <a:gd name="connsiteY11"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73161 w 6861946"/>
                <a:gd name="connsiteY5" fmla="*/ 467235 h 4500940"/>
                <a:gd name="connsiteX6" fmla="*/ 3463215 w 6861946"/>
                <a:gd name="connsiteY6" fmla="*/ 3140884 h 4500940"/>
                <a:gd name="connsiteX7" fmla="*/ 3412266 w 6861946"/>
                <a:gd name="connsiteY7" fmla="*/ 3448890 h 4500940"/>
                <a:gd name="connsiteX8" fmla="*/ 3032691 w 6861946"/>
                <a:gd name="connsiteY8" fmla="*/ 3599041 h 4500940"/>
                <a:gd name="connsiteX9" fmla="*/ 1513443 w 6861946"/>
                <a:gd name="connsiteY9" fmla="*/ 3543335 h 4500940"/>
                <a:gd name="connsiteX10" fmla="*/ 0 w 6861946"/>
                <a:gd name="connsiteY10"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63215 w 6861946"/>
                <a:gd name="connsiteY5" fmla="*/ 3140884 h 4500940"/>
                <a:gd name="connsiteX6" fmla="*/ 3412266 w 6861946"/>
                <a:gd name="connsiteY6" fmla="*/ 3448890 h 4500940"/>
                <a:gd name="connsiteX7" fmla="*/ 3032691 w 6861946"/>
                <a:gd name="connsiteY7" fmla="*/ 3599041 h 4500940"/>
                <a:gd name="connsiteX8" fmla="*/ 1513443 w 6861946"/>
                <a:gd name="connsiteY8" fmla="*/ 3543335 h 4500940"/>
                <a:gd name="connsiteX9" fmla="*/ 0 w 6861946"/>
                <a:gd name="connsiteY9"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3032691 w 6861946"/>
                <a:gd name="connsiteY6" fmla="*/ 3599041 h 4500940"/>
                <a:gd name="connsiteX7" fmla="*/ 1513443 w 6861946"/>
                <a:gd name="connsiteY7" fmla="*/ 3543335 h 4500940"/>
                <a:gd name="connsiteX8" fmla="*/ 0 w 6861946"/>
                <a:gd name="connsiteY8"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1513443 w 6861946"/>
                <a:gd name="connsiteY6" fmla="*/ 3543335 h 4500940"/>
                <a:gd name="connsiteX7" fmla="*/ 0 w 6861946"/>
                <a:gd name="connsiteY7"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0 w 6861946"/>
                <a:gd name="connsiteY0" fmla="*/ 3535683 h 4500940"/>
                <a:gd name="connsiteX1" fmla="*/ 2094677 w 6861946"/>
                <a:gd name="connsiteY1" fmla="*/ 4500940 h 4500940"/>
                <a:gd name="connsiteX2" fmla="*/ 5946377 w 6861946"/>
                <a:gd name="connsiteY2" fmla="*/ 4398242 h 4500940"/>
                <a:gd name="connsiteX3" fmla="*/ 6861946 w 6861946"/>
                <a:gd name="connsiteY3" fmla="*/ 2384091 h 4500940"/>
                <a:gd name="connsiteX4" fmla="*/ 3421656 w 6861946"/>
                <a:gd name="connsiteY4" fmla="*/ 0 h 4500940"/>
                <a:gd name="connsiteX5" fmla="*/ 3412266 w 6861946"/>
                <a:gd name="connsiteY5" fmla="*/ 3448890 h 4500940"/>
                <a:gd name="connsiteX6" fmla="*/ 0 w 6861946"/>
                <a:gd name="connsiteY6" fmla="*/ 3535683 h 4500940"/>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0" fmla="*/ 3412266 w 6861946"/>
                <a:gd name="connsiteY0" fmla="*/ 3373967 h 4426017"/>
                <a:gd name="connsiteX1" fmla="*/ 0 w 6861946"/>
                <a:gd name="connsiteY1" fmla="*/ 3460760 h 4426017"/>
                <a:gd name="connsiteX2" fmla="*/ 2094677 w 6861946"/>
                <a:gd name="connsiteY2" fmla="*/ 4426017 h 4426017"/>
                <a:gd name="connsiteX3" fmla="*/ 5946377 w 6861946"/>
                <a:gd name="connsiteY3" fmla="*/ 4323319 h 4426017"/>
                <a:gd name="connsiteX4" fmla="*/ 6861946 w 6861946"/>
                <a:gd name="connsiteY4" fmla="*/ 2309168 h 4426017"/>
                <a:gd name="connsiteX5" fmla="*/ 3515975 w 6861946"/>
                <a:gd name="connsiteY5" fmla="*/ 0 h 4426017"/>
                <a:gd name="connsiteX6" fmla="*/ 3412266 w 6861946"/>
                <a:gd name="connsiteY6" fmla="*/ 3373967 h 4426017"/>
                <a:gd name="connsiteX0" fmla="*/ 3412266 w 6861946"/>
                <a:gd name="connsiteY0" fmla="*/ 2812045 h 3864095"/>
                <a:gd name="connsiteX1" fmla="*/ 0 w 6861946"/>
                <a:gd name="connsiteY1" fmla="*/ 2898838 h 3864095"/>
                <a:gd name="connsiteX2" fmla="*/ 2094677 w 6861946"/>
                <a:gd name="connsiteY2" fmla="*/ 3864095 h 3864095"/>
                <a:gd name="connsiteX3" fmla="*/ 5946377 w 6861946"/>
                <a:gd name="connsiteY3" fmla="*/ 3761397 h 3864095"/>
                <a:gd name="connsiteX4" fmla="*/ 6861946 w 6861946"/>
                <a:gd name="connsiteY4" fmla="*/ 1747246 h 3864095"/>
                <a:gd name="connsiteX5" fmla="*/ 3671535 w 6861946"/>
                <a:gd name="connsiteY5" fmla="*/ 0 h 3864095"/>
                <a:gd name="connsiteX6" fmla="*/ 3412266 w 6861946"/>
                <a:gd name="connsiteY6" fmla="*/ 2812045 h 3864095"/>
                <a:gd name="connsiteX0" fmla="*/ 3412266 w 6861946"/>
                <a:gd name="connsiteY0" fmla="*/ 2852004 h 3904054"/>
                <a:gd name="connsiteX1" fmla="*/ 0 w 6861946"/>
                <a:gd name="connsiteY1" fmla="*/ 2938797 h 3904054"/>
                <a:gd name="connsiteX2" fmla="*/ 2094677 w 6861946"/>
                <a:gd name="connsiteY2" fmla="*/ 3904054 h 3904054"/>
                <a:gd name="connsiteX3" fmla="*/ 5946377 w 6861946"/>
                <a:gd name="connsiteY3" fmla="*/ 3801356 h 3904054"/>
                <a:gd name="connsiteX4" fmla="*/ 6861946 w 6861946"/>
                <a:gd name="connsiteY4" fmla="*/ 1787205 h 3904054"/>
                <a:gd name="connsiteX5" fmla="*/ 3688892 w 6861946"/>
                <a:gd name="connsiteY5" fmla="*/ 0 h 3904054"/>
                <a:gd name="connsiteX6" fmla="*/ 3412266 w 6861946"/>
                <a:gd name="connsiteY6" fmla="*/ 2852004 h 3904054"/>
                <a:gd name="connsiteX0" fmla="*/ 3412266 w 6861946"/>
                <a:gd name="connsiteY0" fmla="*/ 2852004 h 6042189"/>
                <a:gd name="connsiteX1" fmla="*/ 0 w 6861946"/>
                <a:gd name="connsiteY1" fmla="*/ 2938797 h 6042189"/>
                <a:gd name="connsiteX2" fmla="*/ 2094677 w 6861946"/>
                <a:gd name="connsiteY2" fmla="*/ 3904054 h 6042189"/>
                <a:gd name="connsiteX3" fmla="*/ 4680938 w 6861946"/>
                <a:gd name="connsiteY3" fmla="*/ 6042189 h 6042189"/>
                <a:gd name="connsiteX4" fmla="*/ 6861946 w 6861946"/>
                <a:gd name="connsiteY4" fmla="*/ 1787205 h 6042189"/>
                <a:gd name="connsiteX5" fmla="*/ 3688892 w 6861946"/>
                <a:gd name="connsiteY5" fmla="*/ 0 h 6042189"/>
                <a:gd name="connsiteX6" fmla="*/ 3412266 w 6861946"/>
                <a:gd name="connsiteY6" fmla="*/ 2852004 h 6042189"/>
                <a:gd name="connsiteX0" fmla="*/ 3412266 w 6861946"/>
                <a:gd name="connsiteY0" fmla="*/ 2852004 h 6042189"/>
                <a:gd name="connsiteX1" fmla="*/ 0 w 6861946"/>
                <a:gd name="connsiteY1" fmla="*/ 2938797 h 6042189"/>
                <a:gd name="connsiteX2" fmla="*/ 4680938 w 6861946"/>
                <a:gd name="connsiteY2" fmla="*/ 6042189 h 6042189"/>
                <a:gd name="connsiteX3" fmla="*/ 6861946 w 6861946"/>
                <a:gd name="connsiteY3" fmla="*/ 1787205 h 6042189"/>
                <a:gd name="connsiteX4" fmla="*/ 3688892 w 6861946"/>
                <a:gd name="connsiteY4" fmla="*/ 0 h 6042189"/>
                <a:gd name="connsiteX5" fmla="*/ 3412266 w 6861946"/>
                <a:gd name="connsiteY5" fmla="*/ 2852004 h 6042189"/>
                <a:gd name="connsiteX0" fmla="*/ 3412266 w 6861946"/>
                <a:gd name="connsiteY0" fmla="*/ 2852004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412266 w 6861946"/>
                <a:gd name="connsiteY5" fmla="*/ 2852004 h 6877562"/>
                <a:gd name="connsiteX0" fmla="*/ 3222143 w 6861946"/>
                <a:gd name="connsiteY0" fmla="*/ 2624346 h 6877562"/>
                <a:gd name="connsiteX1" fmla="*/ 0 w 6861946"/>
                <a:gd name="connsiteY1" fmla="*/ 2938797 h 6877562"/>
                <a:gd name="connsiteX2" fmla="*/ 2776635 w 6861946"/>
                <a:gd name="connsiteY2" fmla="*/ 6877562 h 6877562"/>
                <a:gd name="connsiteX3" fmla="*/ 6861946 w 6861946"/>
                <a:gd name="connsiteY3" fmla="*/ 1787205 h 6877562"/>
                <a:gd name="connsiteX4" fmla="*/ 3688892 w 6861946"/>
                <a:gd name="connsiteY4" fmla="*/ 0 h 6877562"/>
                <a:gd name="connsiteX5" fmla="*/ 3222143 w 6861946"/>
                <a:gd name="connsiteY5" fmla="*/ 2624346 h 6877562"/>
                <a:gd name="connsiteX0" fmla="*/ 3222143 w 6861946"/>
                <a:gd name="connsiteY0" fmla="*/ 837142 h 5090358"/>
                <a:gd name="connsiteX1" fmla="*/ 0 w 6861946"/>
                <a:gd name="connsiteY1" fmla="*/ 1151593 h 5090358"/>
                <a:gd name="connsiteX2" fmla="*/ 2776635 w 6861946"/>
                <a:gd name="connsiteY2" fmla="*/ 5090358 h 5090358"/>
                <a:gd name="connsiteX3" fmla="*/ 6861946 w 6861946"/>
                <a:gd name="connsiteY3" fmla="*/ 1 h 5090358"/>
                <a:gd name="connsiteX4" fmla="*/ 3222143 w 6861946"/>
                <a:gd name="connsiteY4" fmla="*/ 837142 h 5090358"/>
                <a:gd name="connsiteX0" fmla="*/ 3222143 w 5065955"/>
                <a:gd name="connsiteY0" fmla="*/ 0 h 4253216"/>
                <a:gd name="connsiteX1" fmla="*/ 0 w 5065955"/>
                <a:gd name="connsiteY1" fmla="*/ 314451 h 4253216"/>
                <a:gd name="connsiteX2" fmla="*/ 2776635 w 5065955"/>
                <a:gd name="connsiteY2" fmla="*/ 4253216 h 4253216"/>
                <a:gd name="connsiteX3" fmla="*/ 5065955 w 5065955"/>
                <a:gd name="connsiteY3" fmla="*/ 2466725 h 4253216"/>
                <a:gd name="connsiteX4" fmla="*/ 3222143 w 5065955"/>
                <a:gd name="connsiteY4" fmla="*/ 0 h 4253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5955" h="4253216">
                  <a:moveTo>
                    <a:pt x="3222143" y="0"/>
                  </a:moveTo>
                  <a:lnTo>
                    <a:pt x="0" y="314451"/>
                  </a:lnTo>
                  <a:lnTo>
                    <a:pt x="2776635" y="4253216"/>
                  </a:lnTo>
                  <a:lnTo>
                    <a:pt x="5065955" y="2466725"/>
                  </a:lnTo>
                  <a:lnTo>
                    <a:pt x="3222143" y="0"/>
                  </a:lnTo>
                  <a:close/>
                </a:path>
              </a:pathLst>
            </a:custGeom>
            <a:gradFill flip="none" rotWithShape="1">
              <a:gsLst>
                <a:gs pos="0">
                  <a:schemeClr val="tx1">
                    <a:alpha val="15000"/>
                  </a:schemeClr>
                </a:gs>
                <a:gs pos="39000">
                  <a:schemeClr val="bg1">
                    <a:lumMod val="50000"/>
                    <a:shade val="675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nvGrpSpPr>
            <p:cNvPr id="62" name="Group 19">
              <a:extLst>
                <a:ext uri="{FF2B5EF4-FFF2-40B4-BE49-F238E27FC236}">
                  <a16:creationId xmlns:a16="http://schemas.microsoft.com/office/drawing/2014/main" id="{7B0ABF28-D22E-4463-A50C-EFF5365EB283}"/>
                </a:ext>
              </a:extLst>
            </p:cNvPr>
            <p:cNvGrpSpPr/>
            <p:nvPr/>
          </p:nvGrpSpPr>
          <p:grpSpPr>
            <a:xfrm>
              <a:off x="2956719" y="2217738"/>
              <a:ext cx="6275387" cy="2876550"/>
              <a:chOff x="2970213" y="2217738"/>
              <a:chExt cx="6275387" cy="2876550"/>
            </a:xfrm>
          </p:grpSpPr>
          <p:sp>
            <p:nvSpPr>
              <p:cNvPr id="76" name="Rectangle 6">
                <a:extLst>
                  <a:ext uri="{FF2B5EF4-FFF2-40B4-BE49-F238E27FC236}">
                    <a16:creationId xmlns:a16="http://schemas.microsoft.com/office/drawing/2014/main" id="{BD2B1D8C-1F46-4966-8193-4D25E497A244}"/>
                  </a:ext>
                </a:extLst>
              </p:cNvPr>
              <p:cNvSpPr>
                <a:spLocks noChangeArrowheads="1"/>
              </p:cNvSpPr>
              <p:nvPr/>
            </p:nvSpPr>
            <p:spPr bwMode="auto">
              <a:xfrm>
                <a:off x="2970213" y="4770438"/>
                <a:ext cx="1168400" cy="323850"/>
              </a:xfrm>
              <a:prstGeom prst="rect">
                <a:avLst/>
              </a:prstGeom>
              <a:gradFill flip="none" rotWithShape="1">
                <a:gsLst>
                  <a:gs pos="0">
                    <a:srgbClr val="0070C0">
                      <a:shade val="67500"/>
                      <a:satMod val="115000"/>
                    </a:srgbClr>
                  </a:gs>
                  <a:gs pos="100000">
                    <a:srgbClr val="0070C0">
                      <a:shade val="100000"/>
                      <a:satMod val="115000"/>
                    </a:srgbClr>
                  </a:gs>
                </a:gsLst>
                <a:lin ang="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7" name="Freeform 7">
                <a:extLst>
                  <a:ext uri="{FF2B5EF4-FFF2-40B4-BE49-F238E27FC236}">
                    <a16:creationId xmlns:a16="http://schemas.microsoft.com/office/drawing/2014/main" id="{11799945-6DAD-407D-9F60-4CB296409211}"/>
                  </a:ext>
                </a:extLst>
              </p:cNvPr>
              <p:cNvSpPr>
                <a:spLocks/>
              </p:cNvSpPr>
              <p:nvPr/>
            </p:nvSpPr>
            <p:spPr bwMode="auto">
              <a:xfrm>
                <a:off x="2970213" y="4589463"/>
                <a:ext cx="1296987" cy="182563"/>
              </a:xfrm>
              <a:custGeom>
                <a:avLst/>
                <a:gdLst/>
                <a:ahLst/>
                <a:cxnLst>
                  <a:cxn ang="0">
                    <a:pos x="169" y="0"/>
                  </a:cxn>
                  <a:cxn ang="0">
                    <a:pos x="817" y="0"/>
                  </a:cxn>
                  <a:cxn ang="0">
                    <a:pos x="736" y="115"/>
                  </a:cxn>
                  <a:cxn ang="0">
                    <a:pos x="0" y="115"/>
                  </a:cxn>
                  <a:cxn ang="0">
                    <a:pos x="169" y="0"/>
                  </a:cxn>
                </a:cxnLst>
                <a:rect l="0" t="0" r="r" b="b"/>
                <a:pathLst>
                  <a:path w="817" h="115">
                    <a:moveTo>
                      <a:pt x="169" y="0"/>
                    </a:moveTo>
                    <a:lnTo>
                      <a:pt x="817" y="0"/>
                    </a:lnTo>
                    <a:lnTo>
                      <a:pt x="736" y="115"/>
                    </a:lnTo>
                    <a:lnTo>
                      <a:pt x="0" y="115"/>
                    </a:lnTo>
                    <a:lnTo>
                      <a:pt x="169" y="0"/>
                    </a:lnTo>
                    <a:close/>
                  </a:path>
                </a:pathLst>
              </a:custGeom>
              <a:solidFill>
                <a:srgbClr val="008DF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8" name="Freeform 8">
                <a:extLst>
                  <a:ext uri="{FF2B5EF4-FFF2-40B4-BE49-F238E27FC236}">
                    <a16:creationId xmlns:a16="http://schemas.microsoft.com/office/drawing/2014/main" id="{05F63072-A3D4-4AD9-A9B2-27A8EF65C915}"/>
                  </a:ext>
                </a:extLst>
              </p:cNvPr>
              <p:cNvSpPr>
                <a:spLocks/>
              </p:cNvSpPr>
              <p:nvPr/>
            </p:nvSpPr>
            <p:spPr bwMode="auto">
              <a:xfrm>
                <a:off x="4137025" y="4589463"/>
                <a:ext cx="130175" cy="504825"/>
              </a:xfrm>
              <a:custGeom>
                <a:avLst/>
                <a:gdLst/>
                <a:ahLst/>
                <a:cxnLst>
                  <a:cxn ang="0">
                    <a:pos x="82" y="0"/>
                  </a:cxn>
                  <a:cxn ang="0">
                    <a:pos x="82" y="204"/>
                  </a:cxn>
                  <a:cxn ang="0">
                    <a:pos x="0" y="318"/>
                  </a:cxn>
                  <a:cxn ang="0">
                    <a:pos x="0" y="114"/>
                  </a:cxn>
                  <a:cxn ang="0">
                    <a:pos x="82" y="0"/>
                  </a:cxn>
                </a:cxnLst>
                <a:rect l="0" t="0" r="r" b="b"/>
                <a:pathLst>
                  <a:path w="82" h="318">
                    <a:moveTo>
                      <a:pt x="82" y="0"/>
                    </a:moveTo>
                    <a:lnTo>
                      <a:pt x="82" y="204"/>
                    </a:lnTo>
                    <a:lnTo>
                      <a:pt x="0" y="318"/>
                    </a:lnTo>
                    <a:lnTo>
                      <a:pt x="0" y="114"/>
                    </a:lnTo>
                    <a:lnTo>
                      <a:pt x="82" y="0"/>
                    </a:lnTo>
                    <a:close/>
                  </a:path>
                </a:pathLst>
              </a:custGeom>
              <a:solidFill>
                <a:srgbClr val="18396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9" name="Rectangle 9">
                <a:extLst>
                  <a:ext uri="{FF2B5EF4-FFF2-40B4-BE49-F238E27FC236}">
                    <a16:creationId xmlns:a16="http://schemas.microsoft.com/office/drawing/2014/main" id="{955C0C00-5956-431D-8C1B-8468138125FE}"/>
                  </a:ext>
                </a:extLst>
              </p:cNvPr>
              <p:cNvSpPr>
                <a:spLocks noChangeArrowheads="1"/>
              </p:cNvSpPr>
              <p:nvPr/>
            </p:nvSpPr>
            <p:spPr bwMode="auto">
              <a:xfrm>
                <a:off x="5532438" y="3475038"/>
                <a:ext cx="1168400" cy="325438"/>
              </a:xfrm>
              <a:prstGeom prst="rect">
                <a:avLst/>
              </a:prstGeom>
              <a:gradFill flip="none" rotWithShape="1">
                <a:gsLst>
                  <a:gs pos="0">
                    <a:srgbClr val="E60000">
                      <a:shade val="67500"/>
                      <a:satMod val="115000"/>
                    </a:srgbClr>
                  </a:gs>
                  <a:gs pos="100000">
                    <a:srgbClr val="E60000">
                      <a:shade val="100000"/>
                      <a:satMod val="115000"/>
                    </a:srgbClr>
                  </a:gs>
                </a:gsLst>
                <a:lin ang="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0" name="Rectangle 10">
                <a:extLst>
                  <a:ext uri="{FF2B5EF4-FFF2-40B4-BE49-F238E27FC236}">
                    <a16:creationId xmlns:a16="http://schemas.microsoft.com/office/drawing/2014/main" id="{90824353-CC5E-431D-9A95-7C48814BD462}"/>
                  </a:ext>
                </a:extLst>
              </p:cNvPr>
              <p:cNvSpPr>
                <a:spLocks noChangeArrowheads="1"/>
              </p:cNvSpPr>
              <p:nvPr/>
            </p:nvSpPr>
            <p:spPr bwMode="auto">
              <a:xfrm>
                <a:off x="6759575" y="2882900"/>
                <a:ext cx="1168400" cy="323850"/>
              </a:xfrm>
              <a:prstGeom prst="rect">
                <a:avLst/>
              </a:prstGeom>
              <a:gradFill flip="none" rotWithShape="1">
                <a:gsLst>
                  <a:gs pos="0">
                    <a:srgbClr val="FFC000">
                      <a:shade val="67500"/>
                      <a:satMod val="115000"/>
                    </a:srgbClr>
                  </a:gs>
                  <a:gs pos="100000">
                    <a:srgbClr val="FFC000">
                      <a:shade val="100000"/>
                      <a:satMod val="115000"/>
                    </a:srgbClr>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1" name="Freeform 11">
                <a:extLst>
                  <a:ext uri="{FF2B5EF4-FFF2-40B4-BE49-F238E27FC236}">
                    <a16:creationId xmlns:a16="http://schemas.microsoft.com/office/drawing/2014/main" id="{5D9A2628-31E2-4E7E-B873-FCCBEB523F13}"/>
                  </a:ext>
                </a:extLst>
              </p:cNvPr>
              <p:cNvSpPr>
                <a:spLocks/>
              </p:cNvSpPr>
              <p:nvPr/>
            </p:nvSpPr>
            <p:spPr bwMode="auto">
              <a:xfrm>
                <a:off x="6696075" y="2885324"/>
                <a:ext cx="63500" cy="444500"/>
              </a:xfrm>
              <a:custGeom>
                <a:avLst/>
                <a:gdLst/>
                <a:ahLst/>
                <a:cxnLst>
                  <a:cxn ang="0">
                    <a:pos x="40" y="0"/>
                  </a:cxn>
                  <a:cxn ang="0">
                    <a:pos x="40" y="204"/>
                  </a:cxn>
                  <a:cxn ang="0">
                    <a:pos x="0" y="280"/>
                  </a:cxn>
                  <a:cxn ang="0">
                    <a:pos x="0" y="125"/>
                  </a:cxn>
                  <a:cxn ang="0">
                    <a:pos x="40" y="0"/>
                  </a:cxn>
                </a:cxnLst>
                <a:rect l="0" t="0" r="r" b="b"/>
                <a:pathLst>
                  <a:path w="40" h="280">
                    <a:moveTo>
                      <a:pt x="40" y="0"/>
                    </a:moveTo>
                    <a:lnTo>
                      <a:pt x="40" y="204"/>
                    </a:lnTo>
                    <a:lnTo>
                      <a:pt x="0" y="280"/>
                    </a:lnTo>
                    <a:lnTo>
                      <a:pt x="0" y="125"/>
                    </a:lnTo>
                    <a:lnTo>
                      <a:pt x="40" y="0"/>
                    </a:lnTo>
                    <a:close/>
                  </a:path>
                </a:pathLst>
              </a:custGeom>
              <a:solidFill>
                <a:srgbClr val="E2AC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2" name="Freeform 12">
                <a:extLst>
                  <a:ext uri="{FF2B5EF4-FFF2-40B4-BE49-F238E27FC236}">
                    <a16:creationId xmlns:a16="http://schemas.microsoft.com/office/drawing/2014/main" id="{C5461E26-6DAD-4FFA-9801-4495B1C29E56}"/>
                  </a:ext>
                </a:extLst>
              </p:cNvPr>
              <p:cNvSpPr>
                <a:spLocks/>
              </p:cNvSpPr>
              <p:nvPr/>
            </p:nvSpPr>
            <p:spPr bwMode="auto">
              <a:xfrm>
                <a:off x="6699250" y="3203575"/>
                <a:ext cx="1228725" cy="119063"/>
              </a:xfrm>
              <a:custGeom>
                <a:avLst/>
                <a:gdLst/>
                <a:ahLst/>
                <a:cxnLst>
                  <a:cxn ang="0">
                    <a:pos x="38" y="0"/>
                  </a:cxn>
                  <a:cxn ang="0">
                    <a:pos x="774" y="0"/>
                  </a:cxn>
                  <a:cxn ang="0">
                    <a:pos x="606" y="75"/>
                  </a:cxn>
                  <a:cxn ang="0">
                    <a:pos x="0" y="75"/>
                  </a:cxn>
                  <a:cxn ang="0">
                    <a:pos x="38" y="0"/>
                  </a:cxn>
                </a:cxnLst>
                <a:rect l="0" t="0" r="r" b="b"/>
                <a:pathLst>
                  <a:path w="774" h="75">
                    <a:moveTo>
                      <a:pt x="38" y="0"/>
                    </a:moveTo>
                    <a:lnTo>
                      <a:pt x="774" y="0"/>
                    </a:lnTo>
                    <a:lnTo>
                      <a:pt x="606" y="75"/>
                    </a:lnTo>
                    <a:lnTo>
                      <a:pt x="0" y="75"/>
                    </a:lnTo>
                    <a:lnTo>
                      <a:pt x="38" y="0"/>
                    </a:lnTo>
                    <a:close/>
                  </a:path>
                </a:pathLst>
              </a:custGeom>
              <a:solidFill>
                <a:srgbClr val="BC8F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3" name="Freeform 13">
                <a:extLst>
                  <a:ext uri="{FF2B5EF4-FFF2-40B4-BE49-F238E27FC236}">
                    <a16:creationId xmlns:a16="http://schemas.microsoft.com/office/drawing/2014/main" id="{81434A55-4A78-4F75-A2C2-ECEB9E8D1A98}"/>
                  </a:ext>
                </a:extLst>
              </p:cNvPr>
              <p:cNvSpPr>
                <a:spLocks/>
              </p:cNvSpPr>
              <p:nvPr/>
            </p:nvSpPr>
            <p:spPr bwMode="auto">
              <a:xfrm>
                <a:off x="7959919" y="2219786"/>
                <a:ext cx="117475" cy="503238"/>
              </a:xfrm>
              <a:custGeom>
                <a:avLst/>
                <a:gdLst>
                  <a:gd name="connsiteX0" fmla="*/ 150 w 150"/>
                  <a:gd name="connsiteY0" fmla="*/ 0 h 314"/>
                  <a:gd name="connsiteX1" fmla="*/ 150 w 150"/>
                  <a:gd name="connsiteY1" fmla="*/ 203 h 314"/>
                  <a:gd name="connsiteX2" fmla="*/ 0 w 150"/>
                  <a:gd name="connsiteY2" fmla="*/ 314 h 314"/>
                  <a:gd name="connsiteX3" fmla="*/ 76 w 150"/>
                  <a:gd name="connsiteY3" fmla="*/ 128 h 314"/>
                  <a:gd name="connsiteX4" fmla="*/ 150 w 150"/>
                  <a:gd name="connsiteY4" fmla="*/ 0 h 314"/>
                  <a:gd name="connsiteX0" fmla="*/ 74 w 74"/>
                  <a:gd name="connsiteY0" fmla="*/ 0 h 313"/>
                  <a:gd name="connsiteX1" fmla="*/ 74 w 74"/>
                  <a:gd name="connsiteY1" fmla="*/ 203 h 313"/>
                  <a:gd name="connsiteX2" fmla="*/ 1 w 74"/>
                  <a:gd name="connsiteY2" fmla="*/ 313 h 313"/>
                  <a:gd name="connsiteX3" fmla="*/ 0 w 74"/>
                  <a:gd name="connsiteY3" fmla="*/ 128 h 313"/>
                  <a:gd name="connsiteX4" fmla="*/ 74 w 74"/>
                  <a:gd name="connsiteY4" fmla="*/ 0 h 313"/>
                  <a:gd name="connsiteX0" fmla="*/ 10 w 74"/>
                  <a:gd name="connsiteY0" fmla="*/ 0 h 344"/>
                  <a:gd name="connsiteX1" fmla="*/ 74 w 74"/>
                  <a:gd name="connsiteY1" fmla="*/ 234 h 344"/>
                  <a:gd name="connsiteX2" fmla="*/ 1 w 74"/>
                  <a:gd name="connsiteY2" fmla="*/ 344 h 344"/>
                  <a:gd name="connsiteX3" fmla="*/ 0 w 74"/>
                  <a:gd name="connsiteY3" fmla="*/ 159 h 344"/>
                  <a:gd name="connsiteX4" fmla="*/ 10 w 74"/>
                  <a:gd name="connsiteY4" fmla="*/ 0 h 344"/>
                  <a:gd name="connsiteX0" fmla="*/ 74 w 95"/>
                  <a:gd name="connsiteY0" fmla="*/ 0 h 317"/>
                  <a:gd name="connsiteX1" fmla="*/ 74 w 95"/>
                  <a:gd name="connsiteY1" fmla="*/ 207 h 317"/>
                  <a:gd name="connsiteX2" fmla="*/ 1 w 95"/>
                  <a:gd name="connsiteY2" fmla="*/ 317 h 317"/>
                  <a:gd name="connsiteX3" fmla="*/ 0 w 95"/>
                  <a:gd name="connsiteY3" fmla="*/ 132 h 317"/>
                  <a:gd name="connsiteX4" fmla="*/ 74 w 95"/>
                  <a:gd name="connsiteY4" fmla="*/ 0 h 317"/>
                  <a:gd name="connsiteX0" fmla="*/ 74 w 95"/>
                  <a:gd name="connsiteY0" fmla="*/ 0 h 317"/>
                  <a:gd name="connsiteX1" fmla="*/ 74 w 95"/>
                  <a:gd name="connsiteY1" fmla="*/ 207 h 317"/>
                  <a:gd name="connsiteX2" fmla="*/ 1 w 95"/>
                  <a:gd name="connsiteY2" fmla="*/ 317 h 317"/>
                  <a:gd name="connsiteX3" fmla="*/ 0 w 95"/>
                  <a:gd name="connsiteY3" fmla="*/ 132 h 317"/>
                  <a:gd name="connsiteX4" fmla="*/ 74 w 95"/>
                  <a:gd name="connsiteY4" fmla="*/ 0 h 317"/>
                  <a:gd name="connsiteX0" fmla="*/ 74 w 74"/>
                  <a:gd name="connsiteY0" fmla="*/ 0 h 317"/>
                  <a:gd name="connsiteX1" fmla="*/ 74 w 74"/>
                  <a:gd name="connsiteY1" fmla="*/ 207 h 317"/>
                  <a:gd name="connsiteX2" fmla="*/ 1 w 74"/>
                  <a:gd name="connsiteY2" fmla="*/ 317 h 317"/>
                  <a:gd name="connsiteX3" fmla="*/ 0 w 74"/>
                  <a:gd name="connsiteY3" fmla="*/ 132 h 317"/>
                  <a:gd name="connsiteX4" fmla="*/ 74 w 74"/>
                  <a:gd name="connsiteY4" fmla="*/ 0 h 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17">
                    <a:moveTo>
                      <a:pt x="74" y="0"/>
                    </a:moveTo>
                    <a:lnTo>
                      <a:pt x="74" y="207"/>
                    </a:lnTo>
                    <a:cubicBezTo>
                      <a:pt x="50" y="245"/>
                      <a:pt x="25" y="279"/>
                      <a:pt x="1" y="317"/>
                    </a:cubicBezTo>
                    <a:cubicBezTo>
                      <a:pt x="1" y="254"/>
                      <a:pt x="0" y="195"/>
                      <a:pt x="0" y="132"/>
                    </a:cubicBezTo>
                    <a:cubicBezTo>
                      <a:pt x="25" y="88"/>
                      <a:pt x="49" y="44"/>
                      <a:pt x="74" y="0"/>
                    </a:cubicBezTo>
                    <a:close/>
                  </a:path>
                </a:pathLst>
              </a:custGeom>
              <a:solidFill>
                <a:srgbClr val="2C778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4" name="Freeform 14">
                <a:extLst>
                  <a:ext uri="{FF2B5EF4-FFF2-40B4-BE49-F238E27FC236}">
                    <a16:creationId xmlns:a16="http://schemas.microsoft.com/office/drawing/2014/main" id="{94402956-DE7E-4188-AA3B-1B40FF71563D}"/>
                  </a:ext>
                </a:extLst>
              </p:cNvPr>
              <p:cNvSpPr>
                <a:spLocks/>
              </p:cNvSpPr>
              <p:nvPr/>
            </p:nvSpPr>
            <p:spPr bwMode="auto">
              <a:xfrm>
                <a:off x="7961313" y="2540000"/>
                <a:ext cx="1284287" cy="182563"/>
              </a:xfrm>
              <a:custGeom>
                <a:avLst/>
                <a:gdLst/>
                <a:ahLst/>
                <a:cxnLst>
                  <a:cxn ang="0">
                    <a:pos x="73" y="0"/>
                  </a:cxn>
                  <a:cxn ang="0">
                    <a:pos x="809" y="0"/>
                  </a:cxn>
                  <a:cxn ang="0">
                    <a:pos x="647" y="115"/>
                  </a:cxn>
                  <a:cxn ang="0">
                    <a:pos x="0" y="114"/>
                  </a:cxn>
                  <a:cxn ang="0">
                    <a:pos x="73" y="0"/>
                  </a:cxn>
                </a:cxnLst>
                <a:rect l="0" t="0" r="r" b="b"/>
                <a:pathLst>
                  <a:path w="809" h="115">
                    <a:moveTo>
                      <a:pt x="73" y="0"/>
                    </a:moveTo>
                    <a:lnTo>
                      <a:pt x="809" y="0"/>
                    </a:lnTo>
                    <a:lnTo>
                      <a:pt x="647" y="115"/>
                    </a:lnTo>
                    <a:lnTo>
                      <a:pt x="0" y="114"/>
                    </a:lnTo>
                    <a:lnTo>
                      <a:pt x="73"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5" name="Rectangle 15">
                <a:extLst>
                  <a:ext uri="{FF2B5EF4-FFF2-40B4-BE49-F238E27FC236}">
                    <a16:creationId xmlns:a16="http://schemas.microsoft.com/office/drawing/2014/main" id="{0D9DF512-5013-48EE-BB20-36CFE9CB4F02}"/>
                  </a:ext>
                </a:extLst>
              </p:cNvPr>
              <p:cNvSpPr>
                <a:spLocks noChangeArrowheads="1"/>
              </p:cNvSpPr>
              <p:nvPr/>
            </p:nvSpPr>
            <p:spPr bwMode="auto">
              <a:xfrm>
                <a:off x="8075613" y="2217738"/>
                <a:ext cx="1168400" cy="323850"/>
              </a:xfrm>
              <a:prstGeom prst="rect">
                <a:avLst/>
              </a:prstGeom>
              <a:gradFill flip="none" rotWithShape="1">
                <a:gsLst>
                  <a:gs pos="0">
                    <a:schemeClr val="accent5">
                      <a:lumMod val="75000"/>
                      <a:shade val="67500"/>
                      <a:satMod val="115000"/>
                    </a:schemeClr>
                  </a:gs>
                  <a:gs pos="100000">
                    <a:schemeClr val="accent5">
                      <a:lumMod val="75000"/>
                      <a:shade val="100000"/>
                      <a:satMod val="115000"/>
                    </a:schemeClr>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6" name="Freeform 16">
                <a:extLst>
                  <a:ext uri="{FF2B5EF4-FFF2-40B4-BE49-F238E27FC236}">
                    <a16:creationId xmlns:a16="http://schemas.microsoft.com/office/drawing/2014/main" id="{519C4184-A3EF-40B7-82F4-8AD161A97137}"/>
                  </a:ext>
                </a:extLst>
              </p:cNvPr>
              <p:cNvSpPr>
                <a:spLocks/>
              </p:cNvSpPr>
              <p:nvPr/>
            </p:nvSpPr>
            <p:spPr bwMode="auto">
              <a:xfrm>
                <a:off x="4278313" y="3986213"/>
                <a:ext cx="1241425" cy="120650"/>
              </a:xfrm>
              <a:custGeom>
                <a:avLst/>
                <a:gdLst/>
                <a:ahLst/>
                <a:cxnLst>
                  <a:cxn ang="0">
                    <a:pos x="171" y="0"/>
                  </a:cxn>
                  <a:cxn ang="0">
                    <a:pos x="782" y="0"/>
                  </a:cxn>
                  <a:cxn ang="0">
                    <a:pos x="736" y="76"/>
                  </a:cxn>
                  <a:cxn ang="0">
                    <a:pos x="0" y="76"/>
                  </a:cxn>
                  <a:cxn ang="0">
                    <a:pos x="171" y="0"/>
                  </a:cxn>
                </a:cxnLst>
                <a:rect l="0" t="0" r="r" b="b"/>
                <a:pathLst>
                  <a:path w="782" h="76">
                    <a:moveTo>
                      <a:pt x="171" y="0"/>
                    </a:moveTo>
                    <a:lnTo>
                      <a:pt x="782" y="0"/>
                    </a:lnTo>
                    <a:lnTo>
                      <a:pt x="736" y="76"/>
                    </a:lnTo>
                    <a:lnTo>
                      <a:pt x="0" y="76"/>
                    </a:lnTo>
                    <a:lnTo>
                      <a:pt x="171"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7" name="Freeform 17">
                <a:extLst>
                  <a:ext uri="{FF2B5EF4-FFF2-40B4-BE49-F238E27FC236}">
                    <a16:creationId xmlns:a16="http://schemas.microsoft.com/office/drawing/2014/main" id="{8278C98D-76D9-4723-9880-DC2CD2FA3F88}"/>
                  </a:ext>
                </a:extLst>
              </p:cNvPr>
              <p:cNvSpPr>
                <a:spLocks/>
              </p:cNvSpPr>
              <p:nvPr/>
            </p:nvSpPr>
            <p:spPr bwMode="auto">
              <a:xfrm>
                <a:off x="5442107" y="3986213"/>
                <a:ext cx="76200" cy="442913"/>
              </a:xfrm>
              <a:custGeom>
                <a:avLst/>
                <a:gdLst/>
                <a:ahLst/>
                <a:cxnLst>
                  <a:cxn ang="0">
                    <a:pos x="47" y="0"/>
                  </a:cxn>
                  <a:cxn ang="0">
                    <a:pos x="48" y="131"/>
                  </a:cxn>
                  <a:cxn ang="0">
                    <a:pos x="0" y="279"/>
                  </a:cxn>
                  <a:cxn ang="0">
                    <a:pos x="0" y="75"/>
                  </a:cxn>
                  <a:cxn ang="0">
                    <a:pos x="47" y="0"/>
                  </a:cxn>
                </a:cxnLst>
                <a:rect l="0" t="0" r="r" b="b"/>
                <a:pathLst>
                  <a:path w="48" h="279">
                    <a:moveTo>
                      <a:pt x="47" y="0"/>
                    </a:moveTo>
                    <a:lnTo>
                      <a:pt x="48" y="131"/>
                    </a:lnTo>
                    <a:lnTo>
                      <a:pt x="0" y="279"/>
                    </a:lnTo>
                    <a:lnTo>
                      <a:pt x="0" y="75"/>
                    </a:lnTo>
                    <a:lnTo>
                      <a:pt x="47" y="0"/>
                    </a:lnTo>
                    <a:close/>
                  </a:path>
                </a:pathLst>
              </a:custGeom>
              <a:solidFill>
                <a:srgbClr val="5F9127"/>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8" name="Rectangle 18">
                <a:extLst>
                  <a:ext uri="{FF2B5EF4-FFF2-40B4-BE49-F238E27FC236}">
                    <a16:creationId xmlns:a16="http://schemas.microsoft.com/office/drawing/2014/main" id="{695E35DE-DFED-4E2F-AB69-1EE31CADA786}"/>
                  </a:ext>
                </a:extLst>
              </p:cNvPr>
              <p:cNvSpPr>
                <a:spLocks noChangeArrowheads="1"/>
              </p:cNvSpPr>
              <p:nvPr/>
            </p:nvSpPr>
            <p:spPr bwMode="auto">
              <a:xfrm>
                <a:off x="4275138" y="4106863"/>
                <a:ext cx="1168400" cy="323850"/>
              </a:xfrm>
              <a:prstGeom prst="rect">
                <a:avLst/>
              </a:prstGeom>
              <a:gradFill flip="none" rotWithShape="1">
                <a:gsLst>
                  <a:gs pos="0">
                    <a:srgbClr val="78B832">
                      <a:shade val="67500"/>
                      <a:satMod val="115000"/>
                    </a:srgbClr>
                  </a:gs>
                  <a:gs pos="100000">
                    <a:srgbClr val="78B832">
                      <a:shade val="100000"/>
                      <a:satMod val="115000"/>
                    </a:srgbClr>
                  </a:gs>
                </a:gsLst>
                <a:lin ang="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grpSp>
        <p:nvGrpSpPr>
          <p:cNvPr id="89" name="Group 167">
            <a:extLst>
              <a:ext uri="{FF2B5EF4-FFF2-40B4-BE49-F238E27FC236}">
                <a16:creationId xmlns:a16="http://schemas.microsoft.com/office/drawing/2014/main" id="{EA5A1D4B-99EC-44D6-A906-EEFEDA9B834E}"/>
              </a:ext>
            </a:extLst>
          </p:cNvPr>
          <p:cNvGrpSpPr/>
          <p:nvPr/>
        </p:nvGrpSpPr>
        <p:grpSpPr>
          <a:xfrm rot="10800000">
            <a:off x="787746" y="5406983"/>
            <a:ext cx="1865504" cy="483722"/>
            <a:chOff x="1903412" y="3186953"/>
            <a:chExt cx="1865504" cy="483722"/>
          </a:xfrm>
        </p:grpSpPr>
        <p:cxnSp>
          <p:nvCxnSpPr>
            <p:cNvPr id="90" name="Straight Arrow Connector 89">
              <a:extLst>
                <a:ext uri="{FF2B5EF4-FFF2-40B4-BE49-F238E27FC236}">
                  <a16:creationId xmlns:a16="http://schemas.microsoft.com/office/drawing/2014/main" id="{8D919AB7-696F-4EEE-91CE-29CEE024EE19}"/>
                </a:ext>
              </a:extLst>
            </p:cNvPr>
            <p:cNvCxnSpPr/>
            <p:nvPr/>
          </p:nvCxnSpPr>
          <p:spPr>
            <a:xfrm>
              <a:off x="1903412" y="3657600"/>
              <a:ext cx="1865504"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20C1634-0A19-4685-B954-48C26DCDF17A}"/>
                </a:ext>
              </a:extLst>
            </p:cNvPr>
            <p:cNvCxnSpPr/>
            <p:nvPr/>
          </p:nvCxnSpPr>
          <p:spPr>
            <a:xfrm rot="16200000">
              <a:off x="1666829" y="3428020"/>
              <a:ext cx="483722"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92" name="Group 168">
            <a:extLst>
              <a:ext uri="{FF2B5EF4-FFF2-40B4-BE49-F238E27FC236}">
                <a16:creationId xmlns:a16="http://schemas.microsoft.com/office/drawing/2014/main" id="{F40F8F1C-772D-4CCD-87C4-45BE20E97FB5}"/>
              </a:ext>
            </a:extLst>
          </p:cNvPr>
          <p:cNvGrpSpPr/>
          <p:nvPr/>
        </p:nvGrpSpPr>
        <p:grpSpPr>
          <a:xfrm rot="16200000" flipH="1">
            <a:off x="3715142" y="4394576"/>
            <a:ext cx="1305832" cy="282389"/>
            <a:chOff x="1895172" y="3186954"/>
            <a:chExt cx="1873744" cy="485681"/>
          </a:xfrm>
        </p:grpSpPr>
        <p:cxnSp>
          <p:nvCxnSpPr>
            <p:cNvPr id="93" name="Straight Arrow Connector 92">
              <a:extLst>
                <a:ext uri="{FF2B5EF4-FFF2-40B4-BE49-F238E27FC236}">
                  <a16:creationId xmlns:a16="http://schemas.microsoft.com/office/drawing/2014/main" id="{B58A8E47-B06B-428A-9C49-36FEDB73E58E}"/>
                </a:ext>
              </a:extLst>
            </p:cNvPr>
            <p:cNvCxnSpPr/>
            <p:nvPr/>
          </p:nvCxnSpPr>
          <p:spPr>
            <a:xfrm>
              <a:off x="1903412" y="3671047"/>
              <a:ext cx="1865504"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B634EE7-0D07-43F5-9BCA-FA9CB0DE8E28}"/>
                </a:ext>
              </a:extLst>
            </p:cNvPr>
            <p:cNvCxnSpPr/>
            <p:nvPr/>
          </p:nvCxnSpPr>
          <p:spPr>
            <a:xfrm rot="16200000">
              <a:off x="1654105" y="3428021"/>
              <a:ext cx="483721"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95" name="Group 168">
            <a:extLst>
              <a:ext uri="{FF2B5EF4-FFF2-40B4-BE49-F238E27FC236}">
                <a16:creationId xmlns:a16="http://schemas.microsoft.com/office/drawing/2014/main" id="{BA6849C4-5D00-4320-816A-D4C2D2861438}"/>
              </a:ext>
            </a:extLst>
          </p:cNvPr>
          <p:cNvGrpSpPr/>
          <p:nvPr/>
        </p:nvGrpSpPr>
        <p:grpSpPr>
          <a:xfrm rot="16200000" flipH="1">
            <a:off x="7731996" y="4906683"/>
            <a:ext cx="1127532" cy="282389"/>
            <a:chOff x="1895172" y="3186954"/>
            <a:chExt cx="1873744" cy="485681"/>
          </a:xfrm>
        </p:grpSpPr>
        <p:cxnSp>
          <p:nvCxnSpPr>
            <p:cNvPr id="96" name="Straight Arrow Connector 95">
              <a:extLst>
                <a:ext uri="{FF2B5EF4-FFF2-40B4-BE49-F238E27FC236}">
                  <a16:creationId xmlns:a16="http://schemas.microsoft.com/office/drawing/2014/main" id="{119F43BF-8B5C-43F6-A1FC-01A086FE102B}"/>
                </a:ext>
              </a:extLst>
            </p:cNvPr>
            <p:cNvCxnSpPr/>
            <p:nvPr/>
          </p:nvCxnSpPr>
          <p:spPr>
            <a:xfrm>
              <a:off x="1903412" y="3671047"/>
              <a:ext cx="1865504"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20CC5FC-05CB-48B2-8556-8AEB5DB7A54E}"/>
                </a:ext>
              </a:extLst>
            </p:cNvPr>
            <p:cNvCxnSpPr/>
            <p:nvPr/>
          </p:nvCxnSpPr>
          <p:spPr>
            <a:xfrm rot="16200000">
              <a:off x="1654105" y="3428021"/>
              <a:ext cx="483721"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7EADD1D9-5D5D-4154-97C7-D585F4936059}"/>
              </a:ext>
            </a:extLst>
          </p:cNvPr>
          <p:cNvSpPr txBox="1"/>
          <p:nvPr/>
        </p:nvSpPr>
        <p:spPr>
          <a:xfrm>
            <a:off x="2106774" y="3411218"/>
            <a:ext cx="2286183" cy="450829"/>
          </a:xfrm>
          <a:prstGeom prst="rect">
            <a:avLst/>
          </a:prstGeom>
          <a:noFill/>
        </p:spPr>
        <p:txBody>
          <a:bodyPr wrap="square" lIns="0" tIns="0" rIns="0" bIns="0" rtlCol="0" anchor="ctr">
            <a:spAutoFit/>
          </a:bodyPr>
          <a:lstStyle/>
          <a:p>
            <a:pPr marL="0" marR="0" algn="just">
              <a:lnSpc>
                <a:spcPct val="107000"/>
              </a:lnSpc>
              <a:spcBef>
                <a:spcPts val="0"/>
              </a:spcBef>
              <a:spcAft>
                <a:spcPts val="800"/>
              </a:spcAft>
            </a:pPr>
            <a:r>
              <a:rPr lang="en-US" sz="1400" dirty="0">
                <a:solidFill>
                  <a:schemeClr val="tx1">
                    <a:lumMod val="75000"/>
                    <a:lumOff val="25000"/>
                  </a:schemeClr>
                </a:solidFill>
                <a:latin typeface="Corbel" panose="020B0503020204020204" pitchFamily="34" charset="0"/>
                <a:cs typeface="Calibri" panose="020F0502020204030204" pitchFamily="34" charset="0"/>
              </a:rPr>
              <a:t>2.Improve maternal healthcare and general health practices. </a:t>
            </a:r>
          </a:p>
        </p:txBody>
      </p:sp>
      <p:sp>
        <p:nvSpPr>
          <p:cNvPr id="7" name="TextBox 6">
            <a:extLst>
              <a:ext uri="{FF2B5EF4-FFF2-40B4-BE49-F238E27FC236}">
                <a16:creationId xmlns:a16="http://schemas.microsoft.com/office/drawing/2014/main" id="{5FC33A6B-0C79-443D-B0F2-EE38600D9F43}"/>
              </a:ext>
            </a:extLst>
          </p:cNvPr>
          <p:cNvSpPr txBox="1"/>
          <p:nvPr/>
        </p:nvSpPr>
        <p:spPr>
          <a:xfrm>
            <a:off x="6587207" y="5675548"/>
            <a:ext cx="5412684" cy="646331"/>
          </a:xfrm>
          <a:prstGeom prst="rect">
            <a:avLst/>
          </a:prstGeom>
          <a:noFill/>
        </p:spPr>
        <p:txBody>
          <a:bodyPr wrap="square" lIns="0" tIns="0" rIns="0" bIns="0" rtlCol="0" anchor="ctr">
            <a:spAutoFit/>
          </a:bodyPr>
          <a:lstStyle/>
          <a:p>
            <a:pPr algn="ctr"/>
            <a:r>
              <a:rPr lang="en-US" sz="1400" dirty="0">
                <a:solidFill>
                  <a:schemeClr val="tx1">
                    <a:lumMod val="75000"/>
                    <a:lumOff val="25000"/>
                  </a:schemeClr>
                </a:solidFill>
                <a:latin typeface="Corbel" panose="020B0503020204020204" pitchFamily="34" charset="0"/>
                <a:cs typeface="Calibri" panose="020F0502020204030204" pitchFamily="34" charset="0"/>
              </a:rPr>
              <a:t>4.Countries that had high level of alcohol consumption with high levels of life expectancy rates could have other influencing factors such better health facilities and social conditions influencing their life expectancy</a:t>
            </a:r>
          </a:p>
        </p:txBody>
      </p:sp>
      <p:sp>
        <p:nvSpPr>
          <p:cNvPr id="8" name="TextBox 7">
            <a:extLst>
              <a:ext uri="{FF2B5EF4-FFF2-40B4-BE49-F238E27FC236}">
                <a16:creationId xmlns:a16="http://schemas.microsoft.com/office/drawing/2014/main" id="{1CACD3E1-D2C4-475C-B151-E77EF144B9B6}"/>
              </a:ext>
            </a:extLst>
          </p:cNvPr>
          <p:cNvSpPr txBox="1"/>
          <p:nvPr/>
        </p:nvSpPr>
        <p:spPr>
          <a:xfrm>
            <a:off x="3249865" y="1881830"/>
            <a:ext cx="4291973" cy="861774"/>
          </a:xfrm>
          <a:prstGeom prst="rect">
            <a:avLst/>
          </a:prstGeom>
          <a:noFill/>
        </p:spPr>
        <p:txBody>
          <a:bodyPr wrap="square" lIns="0" tIns="0" rIns="0" bIns="0" rtlCol="0" anchor="ctr">
            <a:spAutoFit/>
          </a:bodyPr>
          <a:lstStyle/>
          <a:p>
            <a:pPr algn="ctr"/>
            <a:r>
              <a:rPr lang="en-US" sz="1400" dirty="0">
                <a:solidFill>
                  <a:schemeClr val="tx1">
                    <a:lumMod val="75000"/>
                    <a:lumOff val="25000"/>
                  </a:schemeClr>
                </a:solidFill>
                <a:latin typeface="Corbel" panose="020B0503020204020204" pitchFamily="34" charset="0"/>
                <a:cs typeface="Calibri" panose="020F0502020204030204" pitchFamily="34" charset="0"/>
              </a:rPr>
              <a:t>3. Several predicting factors such as hepatitis b, life expectancy, adult mortality, infant deaths, percentage expenditure and health expenditure actually have an influence on life expectancy. </a:t>
            </a:r>
          </a:p>
        </p:txBody>
      </p:sp>
      <p:grpSp>
        <p:nvGrpSpPr>
          <p:cNvPr id="101" name="Group 168">
            <a:extLst>
              <a:ext uri="{FF2B5EF4-FFF2-40B4-BE49-F238E27FC236}">
                <a16:creationId xmlns:a16="http://schemas.microsoft.com/office/drawing/2014/main" id="{3979E9C2-5BC0-4A14-A23F-DA9A50E7C66A}"/>
              </a:ext>
            </a:extLst>
          </p:cNvPr>
          <p:cNvGrpSpPr/>
          <p:nvPr/>
        </p:nvGrpSpPr>
        <p:grpSpPr>
          <a:xfrm rot="16200000" flipH="1">
            <a:off x="4842316" y="3603953"/>
            <a:ext cx="1855062" cy="282389"/>
            <a:chOff x="1895172" y="3186954"/>
            <a:chExt cx="1873744" cy="485681"/>
          </a:xfrm>
        </p:grpSpPr>
        <p:cxnSp>
          <p:nvCxnSpPr>
            <p:cNvPr id="102" name="Straight Arrow Connector 101">
              <a:extLst>
                <a:ext uri="{FF2B5EF4-FFF2-40B4-BE49-F238E27FC236}">
                  <a16:creationId xmlns:a16="http://schemas.microsoft.com/office/drawing/2014/main" id="{07E2C519-D8D9-4BD3-81F8-457B1A43A63B}"/>
                </a:ext>
              </a:extLst>
            </p:cNvPr>
            <p:cNvCxnSpPr/>
            <p:nvPr/>
          </p:nvCxnSpPr>
          <p:spPr>
            <a:xfrm>
              <a:off x="1903412" y="3671047"/>
              <a:ext cx="1865504"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05FBFD4-BA05-4DD2-8FA9-91BA60B366AD}"/>
                </a:ext>
              </a:extLst>
            </p:cNvPr>
            <p:cNvCxnSpPr/>
            <p:nvPr/>
          </p:nvCxnSpPr>
          <p:spPr>
            <a:xfrm rot="16200000">
              <a:off x="1654105" y="3428021"/>
              <a:ext cx="483721"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04" name="Group 172">
            <a:extLst>
              <a:ext uri="{FF2B5EF4-FFF2-40B4-BE49-F238E27FC236}">
                <a16:creationId xmlns:a16="http://schemas.microsoft.com/office/drawing/2014/main" id="{08F43CAF-F9EB-4C00-A966-CEE7477C48B1}"/>
              </a:ext>
            </a:extLst>
          </p:cNvPr>
          <p:cNvGrpSpPr/>
          <p:nvPr/>
        </p:nvGrpSpPr>
        <p:grpSpPr>
          <a:xfrm flipH="1">
            <a:off x="9702224" y="3480050"/>
            <a:ext cx="1550256" cy="298501"/>
            <a:chOff x="1907896" y="3186953"/>
            <a:chExt cx="1882072" cy="485310"/>
          </a:xfrm>
        </p:grpSpPr>
        <p:cxnSp>
          <p:nvCxnSpPr>
            <p:cNvPr id="105" name="Straight Arrow Connector 104">
              <a:extLst>
                <a:ext uri="{FF2B5EF4-FFF2-40B4-BE49-F238E27FC236}">
                  <a16:creationId xmlns:a16="http://schemas.microsoft.com/office/drawing/2014/main" id="{F5FEB67C-C23E-4001-B63E-B4042946E26B}"/>
                </a:ext>
              </a:extLst>
            </p:cNvPr>
            <p:cNvCxnSpPr/>
            <p:nvPr/>
          </p:nvCxnSpPr>
          <p:spPr>
            <a:xfrm>
              <a:off x="1924464" y="3670675"/>
              <a:ext cx="1865504"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13E19BD-F5D3-44D1-A94E-9A3DC5F758B5}"/>
                </a:ext>
              </a:extLst>
            </p:cNvPr>
            <p:cNvCxnSpPr/>
            <p:nvPr/>
          </p:nvCxnSpPr>
          <p:spPr>
            <a:xfrm rot="16200000">
              <a:off x="1666829" y="3428020"/>
              <a:ext cx="483722" cy="1588"/>
            </a:xfrm>
            <a:prstGeom prst="straightConnector1">
              <a:avLst/>
            </a:prstGeom>
            <a:ln w="3175">
              <a:solidFill>
                <a:schemeClr val="tx1">
                  <a:lumMod val="65000"/>
                  <a:lumOff val="3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41E3AF58-5567-41AD-8D95-E3B9E394BBBB}"/>
              </a:ext>
            </a:extLst>
          </p:cNvPr>
          <p:cNvSpPr txBox="1"/>
          <p:nvPr/>
        </p:nvSpPr>
        <p:spPr>
          <a:xfrm>
            <a:off x="8121209" y="2736573"/>
            <a:ext cx="3982341" cy="646331"/>
          </a:xfrm>
          <a:prstGeom prst="rect">
            <a:avLst/>
          </a:prstGeom>
          <a:noFill/>
        </p:spPr>
        <p:txBody>
          <a:bodyPr wrap="square" lIns="0" tIns="0" rIns="0" bIns="0" rtlCol="0" anchor="ctr">
            <a:spAutoFit/>
          </a:bodyPr>
          <a:lstStyle/>
          <a:p>
            <a:pPr algn="ctr"/>
            <a:r>
              <a:rPr lang="en-US" sz="1400" dirty="0">
                <a:solidFill>
                  <a:schemeClr val="tx1">
                    <a:lumMod val="75000"/>
                    <a:lumOff val="25000"/>
                  </a:schemeClr>
                </a:solidFill>
                <a:latin typeface="Corbel" panose="020B0503020204020204" pitchFamily="34" charset="0"/>
                <a:cs typeface="Calibri" panose="020F0502020204030204" pitchFamily="34" charset="0"/>
              </a:rPr>
              <a:t>5. Free or affordable vaccinations and immunization program be made available especially in developing countries.</a:t>
            </a:r>
          </a:p>
        </p:txBody>
      </p:sp>
    </p:spTree>
    <p:extLst>
      <p:ext uri="{BB962C8B-B14F-4D97-AF65-F5344CB8AC3E}">
        <p14:creationId xmlns:p14="http://schemas.microsoft.com/office/powerpoint/2010/main" val="232954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5029840" y="1746646"/>
            <a:ext cx="1966916" cy="2208136"/>
            <a:chOff x="5029840" y="1746646"/>
            <a:chExt cx="1966916" cy="2208136"/>
          </a:xfrm>
        </p:grpSpPr>
        <p:sp>
          <p:nvSpPr>
            <p:cNvPr id="10" name="Diamond 9"/>
            <p:cNvSpPr/>
            <p:nvPr/>
          </p:nvSpPr>
          <p:spPr>
            <a:xfrm>
              <a:off x="5236058" y="2400302"/>
              <a:ext cx="1554480" cy="1554480"/>
            </a:xfrm>
            <a:prstGeom prst="diamond">
              <a:avLst/>
            </a:prstGeom>
            <a:solidFill>
              <a:schemeClr val="accent3">
                <a:lumMod val="75000"/>
              </a:schemeClr>
            </a:solidFill>
            <a:ln>
              <a:noFill/>
            </a:ln>
            <a:effectLst>
              <a:outerShdw blurRad="368300" sx="114000" sy="114000" algn="ctr" rotWithShape="0">
                <a:prstClr val="black">
                  <a:alpha val="17000"/>
                </a:prstClr>
              </a:outerShdw>
            </a:effectLst>
            <a:scene3d>
              <a:camera prst="orthographicFront"/>
              <a:lightRig rig="threePt" dir="t"/>
            </a:scene3d>
            <a:sp3d>
              <a:bevelT w="1079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1</a:t>
              </a:r>
            </a:p>
          </p:txBody>
        </p:sp>
        <p:sp>
          <p:nvSpPr>
            <p:cNvPr id="12" name="Rectangle 11"/>
            <p:cNvSpPr/>
            <p:nvPr/>
          </p:nvSpPr>
          <p:spPr>
            <a:xfrm>
              <a:off x="5029840" y="1746646"/>
              <a:ext cx="1966916" cy="338554"/>
            </a:xfrm>
            <a:prstGeom prst="rect">
              <a:avLst/>
            </a:prstGeom>
          </p:spPr>
          <p:txBody>
            <a:bodyPr wrap="square">
              <a:spAutoFit/>
            </a:bodyPr>
            <a:lstStyle/>
            <a:p>
              <a:pPr algn="ctr"/>
              <a:r>
                <a:rPr lang="en-US" sz="1600" dirty="0">
                  <a:solidFill>
                    <a:schemeClr val="bg2">
                      <a:lumMod val="25000"/>
                    </a:schemeClr>
                  </a:solidFill>
                  <a:latin typeface="Corbel" panose="020B0503020204020204" pitchFamily="34" charset="0"/>
                  <a:cs typeface="Arial" panose="020B0604020202020204" pitchFamily="34" charset="0"/>
                </a:rPr>
                <a:t>-Introduction</a:t>
              </a:r>
            </a:p>
          </p:txBody>
        </p:sp>
      </p:grpSp>
      <p:grpSp>
        <p:nvGrpSpPr>
          <p:cNvPr id="24" name="Group 23"/>
          <p:cNvGrpSpPr/>
          <p:nvPr/>
        </p:nvGrpSpPr>
        <p:grpSpPr>
          <a:xfrm>
            <a:off x="1123951" y="3314702"/>
            <a:ext cx="4752186" cy="1554480"/>
            <a:chOff x="1123951" y="3314702"/>
            <a:chExt cx="4752186" cy="1554480"/>
          </a:xfrm>
        </p:grpSpPr>
        <p:sp>
          <p:nvSpPr>
            <p:cNvPr id="5" name="Diamond 4"/>
            <p:cNvSpPr/>
            <p:nvPr/>
          </p:nvSpPr>
          <p:spPr>
            <a:xfrm>
              <a:off x="4321657" y="3314702"/>
              <a:ext cx="1554480" cy="1554480"/>
            </a:xfrm>
            <a:prstGeom prst="diamond">
              <a:avLst/>
            </a:prstGeom>
            <a:solidFill>
              <a:schemeClr val="accent2">
                <a:lumMod val="75000"/>
              </a:schemeClr>
            </a:solidFill>
            <a:ln>
              <a:noFill/>
            </a:ln>
            <a:effectLst>
              <a:outerShdw blurRad="368300" sx="114000" sy="114000" algn="ctr" rotWithShape="0">
                <a:prstClr val="black">
                  <a:alpha val="17000"/>
                </a:prstClr>
              </a:outerShdw>
            </a:effectLst>
            <a:scene3d>
              <a:camera prst="orthographicFront"/>
              <a:lightRig rig="threePt" dir="t"/>
            </a:scene3d>
            <a:sp3d>
              <a:bevelT w="1079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2</a:t>
              </a:r>
            </a:p>
          </p:txBody>
        </p:sp>
        <p:sp>
          <p:nvSpPr>
            <p:cNvPr id="13" name="Rectangle 12"/>
            <p:cNvSpPr/>
            <p:nvPr/>
          </p:nvSpPr>
          <p:spPr>
            <a:xfrm>
              <a:off x="1123951" y="3384070"/>
              <a:ext cx="3554552" cy="338554"/>
            </a:xfrm>
            <a:prstGeom prst="rect">
              <a:avLst/>
            </a:prstGeom>
          </p:spPr>
          <p:txBody>
            <a:bodyPr wrap="square">
              <a:spAutoFit/>
            </a:bodyPr>
            <a:lstStyle/>
            <a:p>
              <a:pPr algn="r"/>
              <a:r>
                <a:rPr lang="en-US" altLang="en-US" sz="1600" dirty="0">
                  <a:solidFill>
                    <a:schemeClr val="bg2">
                      <a:lumMod val="25000"/>
                    </a:schemeClr>
                  </a:solidFill>
                  <a:latin typeface="Corbel" panose="020B0503020204020204" pitchFamily="34" charset="0"/>
                  <a:cs typeface="Arial" panose="020B0604020202020204" pitchFamily="34" charset="0"/>
                </a:rPr>
                <a:t>-Analytical Approach/Algorithm Used</a:t>
              </a:r>
            </a:p>
          </p:txBody>
        </p:sp>
      </p:grpSp>
      <p:grpSp>
        <p:nvGrpSpPr>
          <p:cNvPr id="25" name="Group 24"/>
          <p:cNvGrpSpPr/>
          <p:nvPr/>
        </p:nvGrpSpPr>
        <p:grpSpPr>
          <a:xfrm>
            <a:off x="6150459" y="3314702"/>
            <a:ext cx="4631841" cy="1554480"/>
            <a:chOff x="6150459" y="3314702"/>
            <a:chExt cx="4631841" cy="1554480"/>
          </a:xfrm>
        </p:grpSpPr>
        <p:sp>
          <p:nvSpPr>
            <p:cNvPr id="7" name="Diamond 6"/>
            <p:cNvSpPr/>
            <p:nvPr/>
          </p:nvSpPr>
          <p:spPr>
            <a:xfrm>
              <a:off x="6150459" y="3314702"/>
              <a:ext cx="1554480" cy="1554480"/>
            </a:xfrm>
            <a:prstGeom prst="diamond">
              <a:avLst/>
            </a:prstGeom>
            <a:solidFill>
              <a:schemeClr val="accent4">
                <a:lumMod val="75000"/>
              </a:schemeClr>
            </a:solidFill>
            <a:ln>
              <a:noFill/>
            </a:ln>
            <a:effectLst>
              <a:outerShdw blurRad="368300" sx="114000" sy="114000" algn="ctr" rotWithShape="0">
                <a:prstClr val="black">
                  <a:alpha val="17000"/>
                </a:prstClr>
              </a:outerShdw>
            </a:effectLst>
            <a:scene3d>
              <a:camera prst="orthographicFront"/>
              <a:lightRig rig="threePt" dir="t"/>
            </a:scene3d>
            <a:sp3d>
              <a:bevelT w="1079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3</a:t>
              </a:r>
            </a:p>
          </p:txBody>
        </p:sp>
        <p:sp>
          <p:nvSpPr>
            <p:cNvPr id="14" name="Rectangle 13"/>
            <p:cNvSpPr/>
            <p:nvPr/>
          </p:nvSpPr>
          <p:spPr>
            <a:xfrm>
              <a:off x="7406089" y="3429893"/>
              <a:ext cx="3376211" cy="338554"/>
            </a:xfrm>
            <a:prstGeom prst="rect">
              <a:avLst/>
            </a:prstGeom>
          </p:spPr>
          <p:txBody>
            <a:bodyPr wrap="square">
              <a:spAutoFit/>
            </a:bodyPr>
            <a:lstStyle/>
            <a:p>
              <a:r>
                <a:rPr lang="en-US" sz="1600" dirty="0">
                  <a:solidFill>
                    <a:schemeClr val="bg2">
                      <a:lumMod val="25000"/>
                    </a:schemeClr>
                  </a:solidFill>
                  <a:latin typeface="Corbel" panose="020B0503020204020204" pitchFamily="34" charset="0"/>
                  <a:cs typeface="Arial" panose="020B0604020202020204" pitchFamily="34" charset="0"/>
                </a:rPr>
                <a:t>-Hypotheses and Research  Questions</a:t>
              </a:r>
            </a:p>
          </p:txBody>
        </p:sp>
      </p:grpSp>
      <p:grpSp>
        <p:nvGrpSpPr>
          <p:cNvPr id="26" name="Group 25"/>
          <p:cNvGrpSpPr/>
          <p:nvPr/>
        </p:nvGrpSpPr>
        <p:grpSpPr>
          <a:xfrm>
            <a:off x="914400" y="4229102"/>
            <a:ext cx="4047336" cy="1554480"/>
            <a:chOff x="914400" y="4229102"/>
            <a:chExt cx="4047336" cy="1554480"/>
          </a:xfrm>
        </p:grpSpPr>
        <p:sp>
          <p:nvSpPr>
            <p:cNvPr id="4" name="Diamond 3"/>
            <p:cNvSpPr/>
            <p:nvPr/>
          </p:nvSpPr>
          <p:spPr>
            <a:xfrm>
              <a:off x="3407256" y="4229102"/>
              <a:ext cx="1554480" cy="1554480"/>
            </a:xfrm>
            <a:prstGeom prst="diamond">
              <a:avLst/>
            </a:prstGeom>
            <a:solidFill>
              <a:schemeClr val="accent1">
                <a:lumMod val="75000"/>
              </a:schemeClr>
            </a:solidFill>
            <a:ln>
              <a:noFill/>
            </a:ln>
            <a:effectLst>
              <a:outerShdw blurRad="368300" sx="114000" sy="114000" algn="ctr" rotWithShape="0">
                <a:prstClr val="black">
                  <a:alpha val="17000"/>
                </a:prstClr>
              </a:outerShdw>
            </a:effectLst>
            <a:scene3d>
              <a:camera prst="orthographicFront"/>
              <a:lightRig rig="threePt" dir="t"/>
            </a:scene3d>
            <a:sp3d>
              <a:bevelT w="1079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4</a:t>
              </a:r>
            </a:p>
          </p:txBody>
        </p:sp>
        <p:sp>
          <p:nvSpPr>
            <p:cNvPr id="15" name="Rectangle 14"/>
            <p:cNvSpPr/>
            <p:nvPr/>
          </p:nvSpPr>
          <p:spPr>
            <a:xfrm>
              <a:off x="914400" y="4744732"/>
              <a:ext cx="2218534" cy="338554"/>
            </a:xfrm>
            <a:prstGeom prst="rect">
              <a:avLst/>
            </a:prstGeom>
          </p:spPr>
          <p:txBody>
            <a:bodyPr wrap="square">
              <a:spAutoFit/>
            </a:bodyPr>
            <a:lstStyle/>
            <a:p>
              <a:pPr algn="r"/>
              <a:r>
                <a:rPr lang="en-US" sz="1600" dirty="0">
                  <a:solidFill>
                    <a:schemeClr val="bg2">
                      <a:lumMod val="25000"/>
                    </a:schemeClr>
                  </a:solidFill>
                  <a:latin typeface="Corbel" panose="020B0503020204020204" pitchFamily="34" charset="0"/>
                  <a:cs typeface="Arial" panose="020B0604020202020204" pitchFamily="34" charset="0"/>
                </a:rPr>
                <a:t>-Results and Findings</a:t>
              </a:r>
            </a:p>
          </p:txBody>
        </p:sp>
      </p:grpSp>
      <p:grpSp>
        <p:nvGrpSpPr>
          <p:cNvPr id="27" name="Group 26"/>
          <p:cNvGrpSpPr/>
          <p:nvPr/>
        </p:nvGrpSpPr>
        <p:grpSpPr>
          <a:xfrm>
            <a:off x="4620507" y="4229102"/>
            <a:ext cx="2785582" cy="2053144"/>
            <a:chOff x="4620507" y="4229102"/>
            <a:chExt cx="2785582" cy="2053144"/>
          </a:xfrm>
        </p:grpSpPr>
        <p:sp>
          <p:nvSpPr>
            <p:cNvPr id="6" name="Diamond 5"/>
            <p:cNvSpPr/>
            <p:nvPr/>
          </p:nvSpPr>
          <p:spPr>
            <a:xfrm>
              <a:off x="5236058" y="4229102"/>
              <a:ext cx="1554480" cy="1554480"/>
            </a:xfrm>
            <a:prstGeom prst="diamond">
              <a:avLst/>
            </a:prstGeom>
            <a:solidFill>
              <a:schemeClr val="accent6">
                <a:lumMod val="75000"/>
              </a:schemeClr>
            </a:solidFill>
            <a:ln>
              <a:noFill/>
            </a:ln>
            <a:effectLst>
              <a:outerShdw blurRad="368300" sx="114000" sy="114000" algn="ctr" rotWithShape="0">
                <a:prstClr val="black">
                  <a:alpha val="17000"/>
                </a:prstClr>
              </a:outerShdw>
            </a:effectLst>
            <a:scene3d>
              <a:camera prst="orthographicFront"/>
              <a:lightRig rig="threePt" dir="t"/>
            </a:scene3d>
            <a:sp3d>
              <a:bevelT w="1079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5</a:t>
              </a:r>
            </a:p>
          </p:txBody>
        </p:sp>
        <p:sp>
          <p:nvSpPr>
            <p:cNvPr id="16" name="Rectangle 15"/>
            <p:cNvSpPr/>
            <p:nvPr/>
          </p:nvSpPr>
          <p:spPr>
            <a:xfrm>
              <a:off x="4620507" y="5943692"/>
              <a:ext cx="2785582" cy="338554"/>
            </a:xfrm>
            <a:prstGeom prst="rect">
              <a:avLst/>
            </a:prstGeom>
          </p:spPr>
          <p:txBody>
            <a:bodyPr wrap="square">
              <a:spAutoFit/>
            </a:bodyPr>
            <a:lstStyle/>
            <a:p>
              <a:pPr algn="ctr"/>
              <a:r>
                <a:rPr lang="en-US" sz="1600" dirty="0">
                  <a:latin typeface="Corbel" panose="020B0503020204020204" pitchFamily="34" charset="0"/>
                  <a:cs typeface="Arial" panose="020B0604020202020204" pitchFamily="34" charset="0"/>
                </a:rPr>
                <a:t>-Recommendation/Implication</a:t>
              </a:r>
            </a:p>
          </p:txBody>
        </p:sp>
      </p:grpSp>
      <p:grpSp>
        <p:nvGrpSpPr>
          <p:cNvPr id="28" name="Group 27"/>
          <p:cNvGrpSpPr/>
          <p:nvPr/>
        </p:nvGrpSpPr>
        <p:grpSpPr>
          <a:xfrm>
            <a:off x="7107726" y="4229102"/>
            <a:ext cx="4346879" cy="1554480"/>
            <a:chOff x="7107726" y="4229102"/>
            <a:chExt cx="4346879" cy="1554480"/>
          </a:xfrm>
        </p:grpSpPr>
        <p:sp>
          <p:nvSpPr>
            <p:cNvPr id="9" name="Diamond 8"/>
            <p:cNvSpPr/>
            <p:nvPr/>
          </p:nvSpPr>
          <p:spPr>
            <a:xfrm>
              <a:off x="7107726" y="4229102"/>
              <a:ext cx="1554480" cy="1554480"/>
            </a:xfrm>
            <a:prstGeom prst="diamond">
              <a:avLst/>
            </a:prstGeom>
            <a:solidFill>
              <a:schemeClr val="bg2">
                <a:lumMod val="25000"/>
              </a:schemeClr>
            </a:solidFill>
            <a:ln>
              <a:noFill/>
            </a:ln>
            <a:effectLst>
              <a:outerShdw blurRad="368300" sx="114000" sy="114000" algn="ctr" rotWithShape="0">
                <a:prstClr val="black">
                  <a:alpha val="17000"/>
                </a:prstClr>
              </a:outerShdw>
            </a:effectLst>
            <a:scene3d>
              <a:camera prst="orthographicFront"/>
              <a:lightRig rig="threePt" dir="t"/>
            </a:scene3d>
            <a:sp3d>
              <a:bevelT w="1079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6</a:t>
              </a:r>
            </a:p>
          </p:txBody>
        </p:sp>
        <p:sp>
          <p:nvSpPr>
            <p:cNvPr id="17" name="Rectangle 16"/>
            <p:cNvSpPr/>
            <p:nvPr/>
          </p:nvSpPr>
          <p:spPr>
            <a:xfrm>
              <a:off x="8906428" y="4637010"/>
              <a:ext cx="2548177" cy="338554"/>
            </a:xfrm>
            <a:prstGeom prst="rect">
              <a:avLst/>
            </a:prstGeom>
          </p:spPr>
          <p:txBody>
            <a:bodyPr wrap="square">
              <a:spAutoFit/>
            </a:bodyPr>
            <a:lstStyle/>
            <a:p>
              <a:r>
                <a:rPr lang="en-US" sz="1600" dirty="0">
                  <a:latin typeface="Corbel" panose="020B0503020204020204" pitchFamily="34" charset="0"/>
                  <a:cs typeface="Arial" panose="020B0604020202020204" pitchFamily="34" charset="0"/>
                </a:rPr>
                <a:t>-Summary/Conclusion</a:t>
              </a:r>
            </a:p>
          </p:txBody>
        </p:sp>
      </p:grpSp>
      <p:sp>
        <p:nvSpPr>
          <p:cNvPr id="19" name="Title 1"/>
          <p:cNvSpPr txBox="1">
            <a:spLocks/>
          </p:cNvSpPr>
          <p:nvPr/>
        </p:nvSpPr>
        <p:spPr>
          <a:xfrm>
            <a:off x="795337" y="671511"/>
            <a:ext cx="10601326"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cap="all" dirty="0">
                <a:ln w="3175">
                  <a:solidFill>
                    <a:schemeClr val="tx2"/>
                  </a:solidFill>
                </a:ln>
                <a:solidFill>
                  <a:schemeClr val="tx2"/>
                </a:solidFill>
                <a:latin typeface="Corbel" panose="020B0503020204020204" pitchFamily="34" charset="0"/>
                <a:cs typeface="Arial" panose="020B0604020202020204" pitchFamily="34" charset="0"/>
              </a:rPr>
              <a:t>OUTLINE</a:t>
            </a:r>
          </a:p>
        </p:txBody>
      </p:sp>
      <p:sp>
        <p:nvSpPr>
          <p:cNvPr id="21" name="Slide Number Placeholder 3">
            <a:extLst>
              <a:ext uri="{FF2B5EF4-FFF2-40B4-BE49-F238E27FC236}">
                <a16:creationId xmlns:a16="http://schemas.microsoft.com/office/drawing/2014/main" id="{28C75CCE-07E0-469F-9FF2-DE7D4700673F}"/>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FD5D7BC1-51E5-4D18-9B24-44CAE3285616}" type="slidenum">
              <a:rPr lang="en-US" sz="1500">
                <a:solidFill>
                  <a:srgbClr val="FFFFFF"/>
                </a:solidFill>
              </a:rPr>
              <a:pPr algn="ctr">
                <a:spcAft>
                  <a:spcPts val="600"/>
                </a:spcAft>
              </a:pPr>
              <a:t>2</a:t>
            </a:fld>
            <a:endParaRPr lang="en-US" sz="1500">
              <a:solidFill>
                <a:srgbClr val="FFFFFF"/>
              </a:solidFill>
            </a:endParaRPr>
          </a:p>
        </p:txBody>
      </p:sp>
    </p:spTree>
    <p:extLst>
      <p:ext uri="{BB962C8B-B14F-4D97-AF65-F5344CB8AC3E}">
        <p14:creationId xmlns:p14="http://schemas.microsoft.com/office/powerpoint/2010/main" val="328716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FC418-5AEA-457B-87EA-5F5EA2E6C23D}"/>
              </a:ext>
            </a:extLst>
          </p:cNvPr>
          <p:cNvSpPr>
            <a:spLocks noGrp="1"/>
          </p:cNvSpPr>
          <p:nvPr>
            <p:ph type="title"/>
          </p:nvPr>
        </p:nvSpPr>
        <p:spPr>
          <a:xfrm>
            <a:off x="838200" y="631825"/>
            <a:ext cx="10515600" cy="816777"/>
          </a:xfrm>
        </p:spPr>
        <p:txBody>
          <a:bodyPr>
            <a:normAutofit/>
          </a:bodyPr>
          <a:lstStyle/>
          <a:p>
            <a:r>
              <a:rPr lang="en-GB" dirty="0">
                <a:latin typeface="Corbel" panose="020B0503020204020204" pitchFamily="34" charset="0"/>
              </a:rPr>
              <a:t>Conclusion</a:t>
            </a:r>
          </a:p>
        </p:txBody>
      </p:sp>
      <p:sp>
        <p:nvSpPr>
          <p:cNvPr id="3" name="Content Placeholder 2">
            <a:extLst>
              <a:ext uri="{FF2B5EF4-FFF2-40B4-BE49-F238E27FC236}">
                <a16:creationId xmlns:a16="http://schemas.microsoft.com/office/drawing/2014/main" id="{453FC36B-A80B-4D93-884F-249E47870CD2}"/>
              </a:ext>
            </a:extLst>
          </p:cNvPr>
          <p:cNvSpPr>
            <a:spLocks noGrp="1"/>
          </p:cNvSpPr>
          <p:nvPr>
            <p:ph idx="1"/>
          </p:nvPr>
        </p:nvSpPr>
        <p:spPr>
          <a:xfrm>
            <a:off x="619125" y="1779587"/>
            <a:ext cx="10515600" cy="4480560"/>
          </a:xfrm>
        </p:spPr>
        <p:txBody>
          <a:bodyPr>
            <a:normAutofit fontScale="92500" lnSpcReduction="20000"/>
          </a:bodyPr>
          <a:lstStyle/>
          <a:p>
            <a:pPr marL="0" marR="0">
              <a:spcBef>
                <a:spcPts val="0"/>
              </a:spcBef>
              <a:spcAft>
                <a:spcPts val="800"/>
              </a:spcAft>
            </a:pPr>
            <a:r>
              <a:rPr lang="en-US" sz="1900" dirty="0">
                <a:latin typeface="Corbel" panose="020B0503020204020204" pitchFamily="34" charset="0"/>
                <a:ea typeface="Calibri" panose="020F0502020204030204" pitchFamily="34" charset="0"/>
                <a:cs typeface="Times New Roman" panose="02020603050405020304" pitchFamily="18" charset="0"/>
              </a:rPr>
              <a:t>In summary our group, PDS10 worked on the Life Expectancy Data using Python for data science tools such as NumPy, Pandas and matplotlib. We started with data cleaning of the dataset down to 12 variables to describe the target variable: life expectancy. It started with detecting and dealing with missing values and outliers. We converted inexplicit missing to explicit data values through the imputation method based on the means of countries. </a:t>
            </a:r>
          </a:p>
          <a:p>
            <a:pPr marL="0" marR="0">
              <a:spcBef>
                <a:spcPts val="0"/>
              </a:spcBef>
              <a:spcAft>
                <a:spcPts val="800"/>
              </a:spcAft>
            </a:pPr>
            <a:endParaRPr lang="en-US" sz="1900" dirty="0">
              <a:latin typeface="Corbel" panose="020B050302020402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dirty="0">
                <a:latin typeface="Corbel" panose="020B0503020204020204" pitchFamily="34" charset="0"/>
                <a:ea typeface="Calibri" panose="020F0502020204030204" pitchFamily="34" charset="0"/>
                <a:cs typeface="Times New Roman" panose="02020603050405020304" pitchFamily="18" charset="0"/>
              </a:rPr>
              <a:t>Once the missing values were found we dealt with the outliers, we did this by using the standard box and whisker plots, each values data was </a:t>
            </a:r>
            <a:r>
              <a:rPr lang="en-US" sz="1900" dirty="0" err="1">
                <a:latin typeface="Corbel" panose="020B0503020204020204" pitchFamily="34" charset="0"/>
                <a:ea typeface="Calibri" panose="020F0502020204030204" pitchFamily="34" charset="0"/>
                <a:cs typeface="Times New Roman" panose="02020603050405020304" pitchFamily="18" charset="0"/>
              </a:rPr>
              <a:t>winsorized</a:t>
            </a:r>
            <a:r>
              <a:rPr lang="en-US" sz="1900" dirty="0">
                <a:latin typeface="Corbel" panose="020B0503020204020204" pitchFamily="34" charset="0"/>
                <a:ea typeface="Calibri" panose="020F0502020204030204" pitchFamily="34" charset="0"/>
                <a:cs typeface="Times New Roman" panose="02020603050405020304" pitchFamily="18" charset="0"/>
              </a:rPr>
              <a:t> on a one by one technique to remove outliers. Once all these were done data exploration on the clean data begun.</a:t>
            </a:r>
          </a:p>
          <a:p>
            <a:pPr marL="0" marR="0">
              <a:spcBef>
                <a:spcPts val="0"/>
              </a:spcBef>
              <a:spcAft>
                <a:spcPts val="800"/>
              </a:spcAft>
            </a:pPr>
            <a:endParaRPr lang="en-US" sz="1900" dirty="0">
              <a:latin typeface="Corbel" panose="020B050302020402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dirty="0">
                <a:latin typeface="Corbel" panose="020B0503020204020204" pitchFamily="34" charset="0"/>
                <a:ea typeface="Calibri" panose="020F0502020204030204" pitchFamily="34" charset="0"/>
                <a:cs typeface="Times New Roman" panose="02020603050405020304" pitchFamily="18" charset="0"/>
              </a:rPr>
              <a:t>We used Bivariate analysis to understand the relationship between our dependent variable with other factors and variables. The correlation matrix in conjunction with the heatmap visual from seaborn library was used. We found out that factors such as adult mortality, government expenditure on health, immunizations, alcohol consumptions had correlations with our target variable (Life Expectancy).  Our implication and recommendations centered on the impact on developing countries. </a:t>
            </a:r>
          </a:p>
          <a:p>
            <a:pPr marL="0" marR="0">
              <a:spcBef>
                <a:spcPts val="0"/>
              </a:spcBef>
              <a:spcAft>
                <a:spcPts val="800"/>
              </a:spcAft>
            </a:pPr>
            <a:endParaRPr lang="en-US" sz="1900" dirty="0">
              <a:latin typeface="Corbel" panose="020B050302020402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dirty="0">
                <a:latin typeface="Corbel" panose="020B0503020204020204" pitchFamily="34" charset="0"/>
                <a:ea typeface="Calibri" panose="020F0502020204030204" pitchFamily="34" charset="0"/>
                <a:cs typeface="Times New Roman" panose="02020603050405020304" pitchFamily="18" charset="0"/>
              </a:rPr>
              <a:t>We also recommend further research into the specifiers of the factors should be done, because breaking the research into individual countries will give a clearer picture. </a:t>
            </a:r>
          </a:p>
          <a:p>
            <a:endParaRPr lang="en-GB" sz="1700" dirty="0"/>
          </a:p>
        </p:txBody>
      </p:sp>
      <p:sp>
        <p:nvSpPr>
          <p:cNvPr id="4" name="Slide Number Placeholder 3">
            <a:extLst>
              <a:ext uri="{FF2B5EF4-FFF2-40B4-BE49-F238E27FC236}">
                <a16:creationId xmlns:a16="http://schemas.microsoft.com/office/drawing/2014/main" id="{71B6C5D7-45EC-46CD-A5D9-EC028A5BB564}"/>
              </a:ext>
            </a:extLst>
          </p:cNvPr>
          <p:cNvSpPr>
            <a:spLocks noGrp="1"/>
          </p:cNvSpPr>
          <p:nvPr>
            <p:ph type="sldNum" sz="quarter" idx="12"/>
          </p:nvPr>
        </p:nvSpPr>
        <p:spPr>
          <a:xfrm>
            <a:off x="8610600" y="6077585"/>
            <a:ext cx="2743200" cy="365125"/>
          </a:xfrm>
        </p:spPr>
        <p:txBody>
          <a:bodyPr>
            <a:normAutofit/>
          </a:bodyPr>
          <a:lstStyle/>
          <a:p>
            <a:pPr>
              <a:spcAft>
                <a:spcPts val="600"/>
              </a:spcAft>
            </a:pPr>
            <a:fld id="{FD5D7BC1-51E5-4D18-9B24-44CAE3285616}" type="slidenum">
              <a:rPr lang="en-US" smtClean="0"/>
              <a:pPr>
                <a:spcAft>
                  <a:spcPts val="600"/>
                </a:spcAft>
              </a:pPr>
              <a:t>20</a:t>
            </a:fld>
            <a:endParaRPr lang="en-US"/>
          </a:p>
        </p:txBody>
      </p:sp>
    </p:spTree>
    <p:extLst>
      <p:ext uri="{BB962C8B-B14F-4D97-AF65-F5344CB8AC3E}">
        <p14:creationId xmlns:p14="http://schemas.microsoft.com/office/powerpoint/2010/main" val="26616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ECF157C5-282F-4C93-80F7-CCD7F4A43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8416393" cy="1511306"/>
          </a:xfrm>
          <a:custGeom>
            <a:avLst/>
            <a:gdLst>
              <a:gd name="connsiteX0" fmla="*/ 0 w 8416393"/>
              <a:gd name="connsiteY0" fmla="*/ 0 h 1511306"/>
              <a:gd name="connsiteX1" fmla="*/ 239486 w 8416393"/>
              <a:gd name="connsiteY1" fmla="*/ 0 h 1511306"/>
              <a:gd name="connsiteX2" fmla="*/ 1069788 w 8416393"/>
              <a:gd name="connsiteY2" fmla="*/ 0 h 1511306"/>
              <a:gd name="connsiteX3" fmla="*/ 1209568 w 8416393"/>
              <a:gd name="connsiteY3" fmla="*/ 0 h 1511306"/>
              <a:gd name="connsiteX4" fmla="*/ 1309274 w 8416393"/>
              <a:gd name="connsiteY4" fmla="*/ 0 h 1511306"/>
              <a:gd name="connsiteX5" fmla="*/ 2279356 w 8416393"/>
              <a:gd name="connsiteY5" fmla="*/ 0 h 1511306"/>
              <a:gd name="connsiteX6" fmla="*/ 2405743 w 8416393"/>
              <a:gd name="connsiteY6" fmla="*/ 0 h 1511306"/>
              <a:gd name="connsiteX7" fmla="*/ 2801131 w 8416393"/>
              <a:gd name="connsiteY7" fmla="*/ 0 h 1511306"/>
              <a:gd name="connsiteX8" fmla="*/ 3475531 w 8416393"/>
              <a:gd name="connsiteY8" fmla="*/ 0 h 1511306"/>
              <a:gd name="connsiteX9" fmla="*/ 3870919 w 8416393"/>
              <a:gd name="connsiteY9" fmla="*/ 0 h 1511306"/>
              <a:gd name="connsiteX10" fmla="*/ 7346605 w 8416393"/>
              <a:gd name="connsiteY10" fmla="*/ 0 h 1511306"/>
              <a:gd name="connsiteX11" fmla="*/ 8416393 w 8416393"/>
              <a:gd name="connsiteY11" fmla="*/ 0 h 1511306"/>
              <a:gd name="connsiteX12" fmla="*/ 7718776 w 8416393"/>
              <a:gd name="connsiteY12" fmla="*/ 1511301 h 1511306"/>
              <a:gd name="connsiteX13" fmla="*/ 6648988 w 8416393"/>
              <a:gd name="connsiteY13" fmla="*/ 1511301 h 1511306"/>
              <a:gd name="connsiteX14" fmla="*/ 3870920 w 8416393"/>
              <a:gd name="connsiteY14" fmla="*/ 1511301 h 1511306"/>
              <a:gd name="connsiteX15" fmla="*/ 3870920 w 8416393"/>
              <a:gd name="connsiteY15" fmla="*/ 1511304 h 1511306"/>
              <a:gd name="connsiteX16" fmla="*/ 3475531 w 8416393"/>
              <a:gd name="connsiteY16" fmla="*/ 1511304 h 1511306"/>
              <a:gd name="connsiteX17" fmla="*/ 3475531 w 8416393"/>
              <a:gd name="connsiteY17" fmla="*/ 1511306 h 1511306"/>
              <a:gd name="connsiteX18" fmla="*/ 2405743 w 8416393"/>
              <a:gd name="connsiteY18" fmla="*/ 1511306 h 1511306"/>
              <a:gd name="connsiteX19" fmla="*/ 2403199 w 8416393"/>
              <a:gd name="connsiteY19" fmla="*/ 1511306 h 1511306"/>
              <a:gd name="connsiteX20" fmla="*/ 2288996 w 8416393"/>
              <a:gd name="connsiteY20" fmla="*/ 1511306 h 1511306"/>
              <a:gd name="connsiteX21" fmla="*/ 2279356 w 8416393"/>
              <a:gd name="connsiteY21" fmla="*/ 1511306 h 1511306"/>
              <a:gd name="connsiteX22" fmla="*/ 1333411 w 8416393"/>
              <a:gd name="connsiteY22" fmla="*/ 1511306 h 1511306"/>
              <a:gd name="connsiteX23" fmla="*/ 1309274 w 8416393"/>
              <a:gd name="connsiteY23" fmla="*/ 1511306 h 1511306"/>
              <a:gd name="connsiteX24" fmla="*/ 1219208 w 8416393"/>
              <a:gd name="connsiteY24" fmla="*/ 1511306 h 1511306"/>
              <a:gd name="connsiteX25" fmla="*/ 1209568 w 8416393"/>
              <a:gd name="connsiteY25" fmla="*/ 1511306 h 1511306"/>
              <a:gd name="connsiteX26" fmla="*/ 1069788 w 8416393"/>
              <a:gd name="connsiteY26" fmla="*/ 1511306 h 1511306"/>
              <a:gd name="connsiteX27" fmla="*/ 239486 w 8416393"/>
              <a:gd name="connsiteY27" fmla="*/ 1511306 h 1511306"/>
              <a:gd name="connsiteX28" fmla="*/ 0 w 8416393"/>
              <a:gd name="connsiteY28"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416393" h="1511306">
                <a:moveTo>
                  <a:pt x="0" y="0"/>
                </a:moveTo>
                <a:lnTo>
                  <a:pt x="239486" y="0"/>
                </a:lnTo>
                <a:lnTo>
                  <a:pt x="1069788" y="0"/>
                </a:lnTo>
                <a:lnTo>
                  <a:pt x="1209568" y="0"/>
                </a:lnTo>
                <a:lnTo>
                  <a:pt x="1309274" y="0"/>
                </a:lnTo>
                <a:lnTo>
                  <a:pt x="2279356" y="0"/>
                </a:lnTo>
                <a:lnTo>
                  <a:pt x="2405743" y="0"/>
                </a:lnTo>
                <a:lnTo>
                  <a:pt x="2801131" y="0"/>
                </a:lnTo>
                <a:lnTo>
                  <a:pt x="3475531" y="0"/>
                </a:lnTo>
                <a:lnTo>
                  <a:pt x="3870919" y="0"/>
                </a:lnTo>
                <a:lnTo>
                  <a:pt x="7346605" y="0"/>
                </a:lnTo>
                <a:lnTo>
                  <a:pt x="8416393" y="0"/>
                </a:lnTo>
                <a:lnTo>
                  <a:pt x="7718776" y="1511301"/>
                </a:lnTo>
                <a:lnTo>
                  <a:pt x="6648988" y="1511301"/>
                </a:lnTo>
                <a:lnTo>
                  <a:pt x="3870920" y="1511301"/>
                </a:lnTo>
                <a:lnTo>
                  <a:pt x="3870920" y="1511304"/>
                </a:lnTo>
                <a:lnTo>
                  <a:pt x="3475531" y="1511304"/>
                </a:lnTo>
                <a:lnTo>
                  <a:pt x="3475531" y="1511306"/>
                </a:lnTo>
                <a:lnTo>
                  <a:pt x="2405743" y="1511306"/>
                </a:lnTo>
                <a:lnTo>
                  <a:pt x="2403199" y="1511306"/>
                </a:lnTo>
                <a:lnTo>
                  <a:pt x="2288996" y="1511306"/>
                </a:lnTo>
                <a:lnTo>
                  <a:pt x="2279356" y="1511306"/>
                </a:lnTo>
                <a:lnTo>
                  <a:pt x="1333411" y="1511306"/>
                </a:lnTo>
                <a:lnTo>
                  <a:pt x="1309274" y="1511306"/>
                </a:lnTo>
                <a:lnTo>
                  <a:pt x="1219208" y="1511306"/>
                </a:lnTo>
                <a:lnTo>
                  <a:pt x="1209568" y="1511306"/>
                </a:lnTo>
                <a:lnTo>
                  <a:pt x="106978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C35C3D-6841-422C-8136-52AC84B0D11E}"/>
              </a:ext>
            </a:extLst>
          </p:cNvPr>
          <p:cNvSpPr>
            <a:spLocks noGrp="1"/>
          </p:cNvSpPr>
          <p:nvPr>
            <p:ph idx="1"/>
          </p:nvPr>
        </p:nvSpPr>
        <p:spPr>
          <a:xfrm>
            <a:off x="841248" y="731520"/>
            <a:ext cx="10701507" cy="4254137"/>
          </a:xfrm>
        </p:spPr>
        <p:txBody>
          <a:bodyPr anchor="ctr">
            <a:normAutofit/>
          </a:bodyPr>
          <a:lstStyle/>
          <a:p>
            <a:pPr marL="0" indent="0" algn="ctr">
              <a:buNone/>
            </a:pPr>
            <a:r>
              <a:rPr lang="en-US" sz="5400" dirty="0">
                <a:latin typeface="Corbel" panose="020B0503020204020204" pitchFamily="34" charset="0"/>
              </a:rPr>
              <a:t>THANK YOU</a:t>
            </a:r>
            <a:endParaRPr lang="en-GB" sz="5400" dirty="0">
              <a:latin typeface="Corbel" panose="020B0503020204020204" pitchFamily="34" charset="0"/>
            </a:endParaRPr>
          </a:p>
        </p:txBody>
      </p:sp>
      <p:sp>
        <p:nvSpPr>
          <p:cNvPr id="25" name="Freeform: Shape 24">
            <a:extLst>
              <a:ext uri="{FF2B5EF4-FFF2-40B4-BE49-F238E27FC236}">
                <a16:creationId xmlns:a16="http://schemas.microsoft.com/office/drawing/2014/main" id="{54A9C5F1-B76A-4908-9A82-8F1CD0FB5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1743" y="5346700"/>
            <a:ext cx="4290257" cy="1511301"/>
          </a:xfrm>
          <a:custGeom>
            <a:avLst/>
            <a:gdLst>
              <a:gd name="connsiteX0" fmla="*/ 697617 w 4290257"/>
              <a:gd name="connsiteY0" fmla="*/ 0 h 1511301"/>
              <a:gd name="connsiteX1" fmla="*/ 4290257 w 4290257"/>
              <a:gd name="connsiteY1" fmla="*/ 0 h 1511301"/>
              <a:gd name="connsiteX2" fmla="*/ 4290257 w 4290257"/>
              <a:gd name="connsiteY2" fmla="*/ 1511301 h 1511301"/>
              <a:gd name="connsiteX3" fmla="*/ 2525897 w 4290257"/>
              <a:gd name="connsiteY3" fmla="*/ 1511301 h 1511301"/>
              <a:gd name="connsiteX4" fmla="*/ 0 w 4290257"/>
              <a:gd name="connsiteY4" fmla="*/ 1511301 h 1511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0257" h="1511301">
                <a:moveTo>
                  <a:pt x="697617" y="0"/>
                </a:moveTo>
                <a:lnTo>
                  <a:pt x="4290257" y="0"/>
                </a:lnTo>
                <a:lnTo>
                  <a:pt x="4290257" y="1511301"/>
                </a:lnTo>
                <a:lnTo>
                  <a:pt x="2525897"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7672BA9-C738-4338-B053-D47E822AC56A}"/>
              </a:ext>
            </a:extLst>
          </p:cNvPr>
          <p:cNvSpPr>
            <a:spLocks noGrp="1"/>
          </p:cNvSpPr>
          <p:nvPr>
            <p:ph type="sldNum" sz="quarter" idx="12"/>
          </p:nvPr>
        </p:nvSpPr>
        <p:spPr>
          <a:xfrm>
            <a:off x="10198279" y="5532120"/>
            <a:ext cx="1344477" cy="365125"/>
          </a:xfrm>
          <a:prstGeom prst="ellipse">
            <a:avLst/>
          </a:prstGeom>
        </p:spPr>
        <p:txBody>
          <a:bodyPr>
            <a:normAutofit/>
          </a:bodyPr>
          <a:lstStyle/>
          <a:p>
            <a:pPr>
              <a:lnSpc>
                <a:spcPct val="90000"/>
              </a:lnSpc>
              <a:spcAft>
                <a:spcPts val="600"/>
              </a:spcAft>
            </a:pPr>
            <a:fld id="{FD5D7BC1-51E5-4D18-9B24-44CAE3285616}" type="slidenum">
              <a:rPr lang="en-US" sz="1200">
                <a:solidFill>
                  <a:srgbClr val="FFFFFF">
                    <a:alpha val="80000"/>
                  </a:srgbClr>
                </a:solidFill>
              </a:rPr>
              <a:pPr>
                <a:lnSpc>
                  <a:spcPct val="90000"/>
                </a:lnSpc>
                <a:spcAft>
                  <a:spcPts val="600"/>
                </a:spcAft>
              </a:pPr>
              <a:t>21</a:t>
            </a:fld>
            <a:endParaRPr lang="en-US" sz="1200">
              <a:solidFill>
                <a:srgbClr val="FFFFFF">
                  <a:alpha val="80000"/>
                </a:srgbClr>
              </a:solidFill>
            </a:endParaRPr>
          </a:p>
        </p:txBody>
      </p:sp>
    </p:spTree>
    <p:extLst>
      <p:ext uri="{BB962C8B-B14F-4D97-AF65-F5344CB8AC3E}">
        <p14:creationId xmlns:p14="http://schemas.microsoft.com/office/powerpoint/2010/main" val="413900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BC13-8D0A-4CE0-88BB-BAF4C9B3E448}"/>
              </a:ext>
            </a:extLst>
          </p:cNvPr>
          <p:cNvSpPr>
            <a:spLocks noGrp="1"/>
          </p:cNvSpPr>
          <p:nvPr>
            <p:ph type="title"/>
          </p:nvPr>
        </p:nvSpPr>
        <p:spPr>
          <a:xfrm>
            <a:off x="266700" y="1445494"/>
            <a:ext cx="4154829" cy="4376572"/>
          </a:xfrm>
        </p:spPr>
        <p:txBody>
          <a:bodyPr anchor="ctr">
            <a:normAutofit/>
          </a:bodyPr>
          <a:lstStyle/>
          <a:p>
            <a:r>
              <a:rPr lang="en-GB" sz="6000" dirty="0">
                <a:latin typeface="Corbel" panose="020B0503020204020204" pitchFamily="34" charset="0"/>
              </a:rPr>
              <a:t>Introduction</a:t>
            </a:r>
          </a:p>
        </p:txBody>
      </p:sp>
      <p:sp>
        <p:nvSpPr>
          <p:cNvPr id="4" name="Slide Number Placeholder 3">
            <a:extLst>
              <a:ext uri="{FF2B5EF4-FFF2-40B4-BE49-F238E27FC236}">
                <a16:creationId xmlns:a16="http://schemas.microsoft.com/office/drawing/2014/main" id="{4FF05AEF-4E85-4B3B-9D78-D273C3236EFA}"/>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FD5D7BC1-51E5-4D18-9B24-44CAE3285616}" type="slidenum">
              <a:rPr lang="en-US" sz="1500">
                <a:solidFill>
                  <a:srgbClr val="FFFFFF"/>
                </a:solidFill>
              </a:rPr>
              <a:pPr algn="ctr">
                <a:spcAft>
                  <a:spcPts val="600"/>
                </a:spcAft>
              </a:pPr>
              <a:t>3</a:t>
            </a:fld>
            <a:endParaRPr lang="en-US" sz="1500">
              <a:solidFill>
                <a:srgbClr val="FFFFFF"/>
              </a:solidFill>
            </a:endParaRPr>
          </a:p>
        </p:txBody>
      </p:sp>
      <p:sp>
        <p:nvSpPr>
          <p:cNvPr id="13"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DD4E74-D69C-4E4B-BF61-CA5F022D822F}"/>
              </a:ext>
            </a:extLst>
          </p:cNvPr>
          <p:cNvSpPr>
            <a:spLocks noGrp="1"/>
          </p:cNvSpPr>
          <p:nvPr>
            <p:ph idx="1"/>
          </p:nvPr>
        </p:nvSpPr>
        <p:spPr>
          <a:xfrm>
            <a:off x="5524499" y="1399032"/>
            <a:ext cx="6581775" cy="4471416"/>
          </a:xfrm>
        </p:spPr>
        <p:txBody>
          <a:bodyPr anchor="ctr">
            <a:normAutofit/>
          </a:bodyPr>
          <a:lstStyle/>
          <a:p>
            <a:pPr marL="0" indent="0">
              <a:buNone/>
            </a:pPr>
            <a:r>
              <a:rPr lang="en-US" sz="2200" dirty="0">
                <a:solidFill>
                  <a:schemeClr val="bg1"/>
                </a:solidFill>
                <a:latin typeface="Corbel" panose="020B0503020204020204" pitchFamily="34" charset="0"/>
                <a:ea typeface="Calibri" panose="020F0502020204030204" pitchFamily="34" charset="0"/>
              </a:rPr>
              <a:t>An exploratory data analysis on the Life Expectancy dataset, on factors such as adult mortality, health care expenditure, alcohol consumption and immunization.</a:t>
            </a:r>
            <a:endParaRPr lang="en-GB" sz="2200" dirty="0">
              <a:solidFill>
                <a:schemeClr val="bg1"/>
              </a:solidFill>
              <a:latin typeface="Corbel" panose="020B0503020204020204" pitchFamily="34" charset="0"/>
            </a:endParaRPr>
          </a:p>
        </p:txBody>
      </p:sp>
    </p:spTree>
    <p:extLst>
      <p:ext uri="{BB962C8B-B14F-4D97-AF65-F5344CB8AC3E}">
        <p14:creationId xmlns:p14="http://schemas.microsoft.com/office/powerpoint/2010/main" val="18361642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anchor="t">
            <a:normAutofit/>
          </a:bodyPr>
          <a:lstStyle/>
          <a:p>
            <a:r>
              <a:rPr lang="en-US">
                <a:solidFill>
                  <a:schemeClr val="bg1"/>
                </a:solidFill>
                <a:latin typeface="Corbel" panose="020B0503020204020204" pitchFamily="34" charset="0"/>
              </a:rPr>
              <a:t>KEY METRICS</a:t>
            </a:r>
          </a:p>
        </p:txBody>
      </p:sp>
      <p:sp>
        <p:nvSpPr>
          <p:cNvPr id="58" name="Rectangle 5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1307739" y="156080"/>
            <a:ext cx="672957" cy="343768"/>
          </a:xfrm>
        </p:spPr>
        <p:txBody>
          <a:bodyPr anchor="ctr">
            <a:normAutofit/>
          </a:bodyPr>
          <a:lstStyle/>
          <a:p>
            <a:pPr algn="ctr">
              <a:spcAft>
                <a:spcPts val="600"/>
              </a:spcAft>
            </a:pPr>
            <a:fld id="{FD5D7BC1-51E5-4D18-9B24-44CAE3285616}" type="slidenum">
              <a:rPr lang="en-US" sz="1400">
                <a:solidFill>
                  <a:schemeClr val="bg1"/>
                </a:solidFill>
              </a:rPr>
              <a:pPr algn="ctr">
                <a:spcAft>
                  <a:spcPts val="600"/>
                </a:spcAft>
              </a:pPr>
              <a:t>4</a:t>
            </a:fld>
            <a:endParaRPr lang="en-US" sz="1400" dirty="0">
              <a:solidFill>
                <a:schemeClr val="bg1"/>
              </a:solidFill>
            </a:endParaRPr>
          </a:p>
        </p:txBody>
      </p:sp>
      <p:sp>
        <p:nvSpPr>
          <p:cNvPr id="3" name="Content Placeholder 2"/>
          <p:cNvSpPr>
            <a:spLocks noGrp="1"/>
          </p:cNvSpPr>
          <p:nvPr>
            <p:ph idx="1"/>
          </p:nvPr>
        </p:nvSpPr>
        <p:spPr>
          <a:xfrm>
            <a:off x="1155548" y="2217343"/>
            <a:ext cx="9880893" cy="3959619"/>
          </a:xfrm>
        </p:spPr>
        <p:txBody>
          <a:bodyPr>
            <a:normAutofit/>
          </a:bodyPr>
          <a:lstStyle/>
          <a:p>
            <a:pPr marL="0" indent="0">
              <a:buNone/>
            </a:pPr>
            <a:endParaRPr lang="en-US" dirty="0"/>
          </a:p>
          <a:p>
            <a:pPr marL="0" indent="0">
              <a:buNone/>
            </a:pPr>
            <a:endParaRPr lang="en-US" i="1" dirty="0"/>
          </a:p>
          <a:p>
            <a:pPr marL="0" indent="0">
              <a:buNone/>
            </a:pPr>
            <a:endParaRPr lang="en-US" i="1" dirty="0"/>
          </a:p>
        </p:txBody>
      </p:sp>
      <p:grpSp>
        <p:nvGrpSpPr>
          <p:cNvPr id="7" name="Group 6">
            <a:extLst>
              <a:ext uri="{FF2B5EF4-FFF2-40B4-BE49-F238E27FC236}">
                <a16:creationId xmlns:a16="http://schemas.microsoft.com/office/drawing/2014/main" id="{9E8F9C99-F7CC-4BC5-834A-27DD8851A68B}"/>
              </a:ext>
            </a:extLst>
          </p:cNvPr>
          <p:cNvGrpSpPr/>
          <p:nvPr/>
        </p:nvGrpSpPr>
        <p:grpSpPr>
          <a:xfrm>
            <a:off x="884261" y="2016369"/>
            <a:ext cx="10423478" cy="3428966"/>
            <a:chOff x="684212" y="1524000"/>
            <a:chExt cx="10423478" cy="3428966"/>
          </a:xfrm>
        </p:grpSpPr>
        <p:sp>
          <p:nvSpPr>
            <p:cNvPr id="8" name="Oval 7">
              <a:extLst>
                <a:ext uri="{FF2B5EF4-FFF2-40B4-BE49-F238E27FC236}">
                  <a16:creationId xmlns:a16="http://schemas.microsoft.com/office/drawing/2014/main" id="{5332AC13-3046-4EE8-B369-6EEB9AFE3353}"/>
                </a:ext>
              </a:extLst>
            </p:cNvPr>
            <p:cNvSpPr/>
            <p:nvPr/>
          </p:nvSpPr>
          <p:spPr>
            <a:xfrm flipV="1">
              <a:off x="684212" y="4131274"/>
              <a:ext cx="2185256" cy="364526"/>
            </a:xfrm>
            <a:prstGeom prst="ellipse">
              <a:avLst/>
            </a:prstGeom>
            <a:gradFill flip="none" rotWithShape="1">
              <a:gsLst>
                <a:gs pos="0">
                  <a:schemeClr val="tx1">
                    <a:lumMod val="95000"/>
                    <a:lumOff val="5000"/>
                    <a:alpha val="17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400">
                <a:defRPr/>
              </a:pPr>
              <a:endParaRPr lang="en-US" sz="1800" kern="0">
                <a:solidFill>
                  <a:sysClr val="window" lastClr="FFFFFF"/>
                </a:solidFill>
                <a:latin typeface="Calibri"/>
              </a:endParaRPr>
            </a:p>
          </p:txBody>
        </p:sp>
        <p:sp>
          <p:nvSpPr>
            <p:cNvPr id="9" name="Oval 8">
              <a:extLst>
                <a:ext uri="{FF2B5EF4-FFF2-40B4-BE49-F238E27FC236}">
                  <a16:creationId xmlns:a16="http://schemas.microsoft.com/office/drawing/2014/main" id="{E004C94D-A09B-48C6-848A-D68B84879AEB}"/>
                </a:ext>
              </a:extLst>
            </p:cNvPr>
            <p:cNvSpPr/>
            <p:nvPr/>
          </p:nvSpPr>
          <p:spPr>
            <a:xfrm flipV="1">
              <a:off x="2728717" y="4131274"/>
              <a:ext cx="2185256" cy="364526"/>
            </a:xfrm>
            <a:prstGeom prst="ellipse">
              <a:avLst/>
            </a:prstGeom>
            <a:gradFill flip="none" rotWithShape="1">
              <a:gsLst>
                <a:gs pos="0">
                  <a:schemeClr val="tx1">
                    <a:lumMod val="95000"/>
                    <a:lumOff val="5000"/>
                    <a:alpha val="17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400">
                <a:defRPr/>
              </a:pPr>
              <a:endParaRPr lang="en-US" sz="1800" kern="0">
                <a:solidFill>
                  <a:sysClr val="window" lastClr="FFFFFF"/>
                </a:solidFill>
                <a:latin typeface="Calibri"/>
              </a:endParaRPr>
            </a:p>
          </p:txBody>
        </p:sp>
        <p:sp>
          <p:nvSpPr>
            <p:cNvPr id="10" name="Oval 9">
              <a:extLst>
                <a:ext uri="{FF2B5EF4-FFF2-40B4-BE49-F238E27FC236}">
                  <a16:creationId xmlns:a16="http://schemas.microsoft.com/office/drawing/2014/main" id="{DA1E57D0-A5E3-4EB7-98E3-B49118E953BD}"/>
                </a:ext>
              </a:extLst>
            </p:cNvPr>
            <p:cNvSpPr/>
            <p:nvPr/>
          </p:nvSpPr>
          <p:spPr>
            <a:xfrm flipV="1">
              <a:off x="4773222" y="4131274"/>
              <a:ext cx="2185256" cy="364526"/>
            </a:xfrm>
            <a:prstGeom prst="ellipse">
              <a:avLst/>
            </a:prstGeom>
            <a:gradFill flip="none" rotWithShape="1">
              <a:gsLst>
                <a:gs pos="0">
                  <a:schemeClr val="tx1">
                    <a:lumMod val="95000"/>
                    <a:lumOff val="5000"/>
                    <a:alpha val="17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400">
                <a:defRPr/>
              </a:pPr>
              <a:endParaRPr lang="en-US" sz="1800" kern="0">
                <a:solidFill>
                  <a:sysClr val="window" lastClr="FFFFFF"/>
                </a:solidFill>
                <a:latin typeface="Calibri"/>
              </a:endParaRPr>
            </a:p>
          </p:txBody>
        </p:sp>
        <p:sp>
          <p:nvSpPr>
            <p:cNvPr id="11" name="Oval 10">
              <a:extLst>
                <a:ext uri="{FF2B5EF4-FFF2-40B4-BE49-F238E27FC236}">
                  <a16:creationId xmlns:a16="http://schemas.microsoft.com/office/drawing/2014/main" id="{1BC70DE3-1AAE-4593-8F90-E879C4A73E31}"/>
                </a:ext>
              </a:extLst>
            </p:cNvPr>
            <p:cNvSpPr/>
            <p:nvPr/>
          </p:nvSpPr>
          <p:spPr>
            <a:xfrm flipV="1">
              <a:off x="6817726" y="4131274"/>
              <a:ext cx="2185256" cy="364526"/>
            </a:xfrm>
            <a:prstGeom prst="ellipse">
              <a:avLst/>
            </a:prstGeom>
            <a:gradFill flip="none" rotWithShape="1">
              <a:gsLst>
                <a:gs pos="0">
                  <a:schemeClr val="tx1">
                    <a:lumMod val="95000"/>
                    <a:lumOff val="5000"/>
                    <a:alpha val="17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400">
                <a:defRPr/>
              </a:pPr>
              <a:endParaRPr lang="en-US" sz="1800" kern="0">
                <a:solidFill>
                  <a:sysClr val="window" lastClr="FFFFFF"/>
                </a:solidFill>
                <a:latin typeface="Calibri"/>
              </a:endParaRPr>
            </a:p>
          </p:txBody>
        </p:sp>
        <p:sp>
          <p:nvSpPr>
            <p:cNvPr id="12" name="Block Arc 11">
              <a:extLst>
                <a:ext uri="{FF2B5EF4-FFF2-40B4-BE49-F238E27FC236}">
                  <a16:creationId xmlns:a16="http://schemas.microsoft.com/office/drawing/2014/main" id="{B3FD38EA-57CB-4466-B4B1-706C0B5D2CD0}"/>
                </a:ext>
              </a:extLst>
            </p:cNvPr>
            <p:cNvSpPr/>
            <p:nvPr/>
          </p:nvSpPr>
          <p:spPr>
            <a:xfrm flipV="1">
              <a:off x="3701652" y="2816166"/>
              <a:ext cx="2136801" cy="2136800"/>
            </a:xfrm>
            <a:prstGeom prst="blockArc">
              <a:avLst>
                <a:gd name="adj1" fmla="val 10800000"/>
                <a:gd name="adj2" fmla="val 21437345"/>
                <a:gd name="adj3" fmla="val 408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black"/>
                </a:solidFill>
                <a:latin typeface="Calibri"/>
              </a:endParaRPr>
            </a:p>
          </p:txBody>
        </p:sp>
        <p:grpSp>
          <p:nvGrpSpPr>
            <p:cNvPr id="13" name="Group 3">
              <a:extLst>
                <a:ext uri="{FF2B5EF4-FFF2-40B4-BE49-F238E27FC236}">
                  <a16:creationId xmlns:a16="http://schemas.microsoft.com/office/drawing/2014/main" id="{980E240C-0684-43BC-89B5-7F593AC09060}"/>
                </a:ext>
              </a:extLst>
            </p:cNvPr>
            <p:cNvGrpSpPr/>
            <p:nvPr/>
          </p:nvGrpSpPr>
          <p:grpSpPr>
            <a:xfrm>
              <a:off x="1054292" y="2406455"/>
              <a:ext cx="1657901" cy="1543412"/>
              <a:chOff x="1065212" y="2878282"/>
              <a:chExt cx="1850068" cy="1722308"/>
            </a:xfrm>
          </p:grpSpPr>
          <p:sp>
            <p:nvSpPr>
              <p:cNvPr id="46" name="Freeform 4">
                <a:extLst>
                  <a:ext uri="{FF2B5EF4-FFF2-40B4-BE49-F238E27FC236}">
                    <a16:creationId xmlns:a16="http://schemas.microsoft.com/office/drawing/2014/main" id="{D31605BA-B676-4063-AA29-B861BA10B369}"/>
                  </a:ext>
                </a:extLst>
              </p:cNvPr>
              <p:cNvSpPr/>
              <p:nvPr/>
            </p:nvSpPr>
            <p:spPr>
              <a:xfrm>
                <a:off x="1068668" y="2878282"/>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flip="none" rotWithShape="1">
                <a:gsLst>
                  <a:gs pos="0">
                    <a:schemeClr val="accent1">
                      <a:alpha val="80000"/>
                    </a:schemeClr>
                  </a:gs>
                  <a:gs pos="100000">
                    <a:schemeClr val="tx2">
                      <a:alpha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7" name="Rectangle 46">
                <a:extLst>
                  <a:ext uri="{FF2B5EF4-FFF2-40B4-BE49-F238E27FC236}">
                    <a16:creationId xmlns:a16="http://schemas.microsoft.com/office/drawing/2014/main" id="{4BB71D98-C3C2-4768-B4B7-F062D1C0387E}"/>
                  </a:ext>
                </a:extLst>
              </p:cNvPr>
              <p:cNvSpPr/>
              <p:nvPr/>
            </p:nvSpPr>
            <p:spPr>
              <a:xfrm>
                <a:off x="1480866" y="2879912"/>
                <a:ext cx="1433628" cy="1427102"/>
              </a:xfrm>
              <a:prstGeom prst="rect">
                <a:avLst/>
              </a:prstGeom>
              <a:gradFill flip="none" rotWithShape="1">
                <a:gsLst>
                  <a:gs pos="0">
                    <a:schemeClr val="accent1">
                      <a:alpha val="80000"/>
                    </a:schemeClr>
                  </a:gs>
                  <a:gs pos="100000">
                    <a:schemeClr val="tx2">
                      <a:alpha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8" name="Freeform 6">
                <a:extLst>
                  <a:ext uri="{FF2B5EF4-FFF2-40B4-BE49-F238E27FC236}">
                    <a16:creationId xmlns:a16="http://schemas.microsoft.com/office/drawing/2014/main" id="{EA5E2BA7-D87A-497D-B464-04656C4DDF7A}"/>
                  </a:ext>
                </a:extLst>
              </p:cNvPr>
              <p:cNvSpPr/>
              <p:nvPr/>
            </p:nvSpPr>
            <p:spPr>
              <a:xfrm>
                <a:off x="1066003" y="4306459"/>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a:gsLst>
                  <a:gs pos="0">
                    <a:schemeClr val="accent1">
                      <a:alpha val="80000"/>
                    </a:schemeClr>
                  </a:gs>
                  <a:gs pos="100000">
                    <a:schemeClr val="tx2">
                      <a:alpha val="8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9" name="Freeform 7">
                <a:extLst>
                  <a:ext uri="{FF2B5EF4-FFF2-40B4-BE49-F238E27FC236}">
                    <a16:creationId xmlns:a16="http://schemas.microsoft.com/office/drawing/2014/main" id="{5D95DAA4-34D8-4105-AA27-FFB3CF4E53CE}"/>
                  </a:ext>
                </a:extLst>
              </p:cNvPr>
              <p:cNvSpPr/>
              <p:nvPr/>
            </p:nvSpPr>
            <p:spPr>
              <a:xfrm>
                <a:off x="2498596" y="2878282"/>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a:gsLst>
                  <a:gs pos="0">
                    <a:schemeClr val="accent1">
                      <a:alpha val="80000"/>
                    </a:schemeClr>
                  </a:gs>
                  <a:gs pos="100000">
                    <a:schemeClr val="tx2">
                      <a:alpha val="8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50" name="Rectangle 49">
                <a:extLst>
                  <a:ext uri="{FF2B5EF4-FFF2-40B4-BE49-F238E27FC236}">
                    <a16:creationId xmlns:a16="http://schemas.microsoft.com/office/drawing/2014/main" id="{5162FD02-F57C-479D-AC6A-D1345541E0BF}"/>
                  </a:ext>
                </a:extLst>
              </p:cNvPr>
              <p:cNvSpPr/>
              <p:nvPr/>
            </p:nvSpPr>
            <p:spPr>
              <a:xfrm>
                <a:off x="1065212" y="3173488"/>
                <a:ext cx="1433628" cy="1427102"/>
              </a:xfrm>
              <a:prstGeom prst="rect">
                <a:avLst/>
              </a:prstGeom>
              <a:gradFill>
                <a:gsLst>
                  <a:gs pos="0">
                    <a:schemeClr val="accent1">
                      <a:alpha val="80000"/>
                    </a:schemeClr>
                  </a:gs>
                  <a:gs pos="100000">
                    <a:schemeClr val="tx2">
                      <a:alpha val="8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spcAft>
                    <a:spcPts val="600"/>
                  </a:spcAft>
                </a:pPr>
                <a:r>
                  <a:rPr lang="en-US">
                    <a:solidFill>
                      <a:prstClr val="white"/>
                    </a:solidFill>
                    <a:latin typeface="Corbel" panose="020B0503020204020204" pitchFamily="34" charset="0"/>
                    <a:cs typeface="Arial" pitchFamily="34" charset="0"/>
                  </a:rPr>
                  <a:t>Import Libraries</a:t>
                </a:r>
              </a:p>
            </p:txBody>
          </p:sp>
          <p:sp>
            <p:nvSpPr>
              <p:cNvPr id="51" name="Freeform 9">
                <a:extLst>
                  <a:ext uri="{FF2B5EF4-FFF2-40B4-BE49-F238E27FC236}">
                    <a16:creationId xmlns:a16="http://schemas.microsoft.com/office/drawing/2014/main" id="{381B4949-11D6-4176-9005-FA919E82143B}"/>
                  </a:ext>
                </a:extLst>
              </p:cNvPr>
              <p:cNvSpPr/>
              <p:nvPr/>
            </p:nvSpPr>
            <p:spPr>
              <a:xfrm>
                <a:off x="1066003" y="2882845"/>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flip="none" rotWithShape="1">
                <a:gsLst>
                  <a:gs pos="0">
                    <a:schemeClr val="accent1">
                      <a:alpha val="80000"/>
                    </a:schemeClr>
                  </a:gs>
                  <a:gs pos="100000">
                    <a:schemeClr val="tx2">
                      <a:alpha val="8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nvGrpSpPr>
            <p:cNvPr id="14" name="Group 39">
              <a:extLst>
                <a:ext uri="{FF2B5EF4-FFF2-40B4-BE49-F238E27FC236}">
                  <a16:creationId xmlns:a16="http://schemas.microsoft.com/office/drawing/2014/main" id="{88A543CA-036C-47D0-BA4A-79D32139D323}"/>
                </a:ext>
              </a:extLst>
            </p:cNvPr>
            <p:cNvGrpSpPr/>
            <p:nvPr/>
          </p:nvGrpSpPr>
          <p:grpSpPr>
            <a:xfrm>
              <a:off x="3068489" y="2406455"/>
              <a:ext cx="1657901" cy="1543412"/>
              <a:chOff x="4074877" y="2590800"/>
              <a:chExt cx="1850068" cy="1722308"/>
            </a:xfrm>
          </p:grpSpPr>
          <p:sp>
            <p:nvSpPr>
              <p:cNvPr id="40" name="Freeform 11">
                <a:extLst>
                  <a:ext uri="{FF2B5EF4-FFF2-40B4-BE49-F238E27FC236}">
                    <a16:creationId xmlns:a16="http://schemas.microsoft.com/office/drawing/2014/main" id="{F7AEC966-6851-40DA-89A7-73A504AFF5D3}"/>
                  </a:ext>
                </a:extLst>
              </p:cNvPr>
              <p:cNvSpPr/>
              <p:nvPr/>
            </p:nvSpPr>
            <p:spPr>
              <a:xfrm>
                <a:off x="4078333" y="2590800"/>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flip="none" rotWithShape="1">
                <a:gsLst>
                  <a:gs pos="0">
                    <a:srgbClr val="FFC000"/>
                  </a:gs>
                  <a:gs pos="100000">
                    <a:srgbClr val="D2A00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1" name="Rectangle 40">
                <a:extLst>
                  <a:ext uri="{FF2B5EF4-FFF2-40B4-BE49-F238E27FC236}">
                    <a16:creationId xmlns:a16="http://schemas.microsoft.com/office/drawing/2014/main" id="{6CE98CD8-6824-4D1D-A829-66E71A9D99A6}"/>
                  </a:ext>
                </a:extLst>
              </p:cNvPr>
              <p:cNvSpPr/>
              <p:nvPr/>
            </p:nvSpPr>
            <p:spPr>
              <a:xfrm>
                <a:off x="4490531" y="2592430"/>
                <a:ext cx="1433628" cy="1427102"/>
              </a:xfrm>
              <a:prstGeom prst="rect">
                <a:avLst/>
              </a:prstGeom>
              <a:gradFill flip="none" rotWithShape="1">
                <a:gsLst>
                  <a:gs pos="0">
                    <a:srgbClr val="FFC000"/>
                  </a:gs>
                  <a:gs pos="100000">
                    <a:srgbClr val="D2A00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2" name="Freeform 13">
                <a:extLst>
                  <a:ext uri="{FF2B5EF4-FFF2-40B4-BE49-F238E27FC236}">
                    <a16:creationId xmlns:a16="http://schemas.microsoft.com/office/drawing/2014/main" id="{B7DF17AC-87E6-433F-B62D-5263AF930DB0}"/>
                  </a:ext>
                </a:extLst>
              </p:cNvPr>
              <p:cNvSpPr/>
              <p:nvPr/>
            </p:nvSpPr>
            <p:spPr>
              <a:xfrm>
                <a:off x="4075668" y="4018977"/>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a:gsLst>
                  <a:gs pos="0">
                    <a:srgbClr val="FFC000"/>
                  </a:gs>
                  <a:gs pos="100000">
                    <a:srgbClr val="D2A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3" name="Freeform 14">
                <a:extLst>
                  <a:ext uri="{FF2B5EF4-FFF2-40B4-BE49-F238E27FC236}">
                    <a16:creationId xmlns:a16="http://schemas.microsoft.com/office/drawing/2014/main" id="{60AC15A1-FC35-4475-95B0-0B3547665ECC}"/>
                  </a:ext>
                </a:extLst>
              </p:cNvPr>
              <p:cNvSpPr/>
              <p:nvPr/>
            </p:nvSpPr>
            <p:spPr>
              <a:xfrm>
                <a:off x="5508261" y="2590800"/>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a:gsLst>
                  <a:gs pos="0">
                    <a:srgbClr val="FFC000"/>
                  </a:gs>
                  <a:gs pos="100000">
                    <a:srgbClr val="D2A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4" name="Rectangle 43">
                <a:extLst>
                  <a:ext uri="{FF2B5EF4-FFF2-40B4-BE49-F238E27FC236}">
                    <a16:creationId xmlns:a16="http://schemas.microsoft.com/office/drawing/2014/main" id="{352CF3B6-E20C-4361-A77A-D2220E05623F}"/>
                  </a:ext>
                </a:extLst>
              </p:cNvPr>
              <p:cNvSpPr/>
              <p:nvPr/>
            </p:nvSpPr>
            <p:spPr>
              <a:xfrm>
                <a:off x="4074877" y="2886006"/>
                <a:ext cx="1433628" cy="1427102"/>
              </a:xfrm>
              <a:prstGeom prst="rect">
                <a:avLst/>
              </a:prstGeom>
              <a:gradFill>
                <a:gsLst>
                  <a:gs pos="0">
                    <a:srgbClr val="FFC000"/>
                  </a:gs>
                  <a:gs pos="100000">
                    <a:srgbClr val="D2A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spcAft>
                    <a:spcPts val="600"/>
                  </a:spcAft>
                </a:pPr>
                <a:r>
                  <a:rPr lang="en-US">
                    <a:solidFill>
                      <a:prstClr val="white"/>
                    </a:solidFill>
                    <a:latin typeface="Corbel" panose="020B0503020204020204" pitchFamily="34" charset="0"/>
                    <a:cs typeface="Arial" pitchFamily="34" charset="0"/>
                  </a:rPr>
                  <a:t>Visualize Data</a:t>
                </a:r>
              </a:p>
            </p:txBody>
          </p:sp>
          <p:sp>
            <p:nvSpPr>
              <p:cNvPr id="45" name="Freeform 16">
                <a:extLst>
                  <a:ext uri="{FF2B5EF4-FFF2-40B4-BE49-F238E27FC236}">
                    <a16:creationId xmlns:a16="http://schemas.microsoft.com/office/drawing/2014/main" id="{BA923EB1-C79E-4ACC-8FFF-E3E41F691A1C}"/>
                  </a:ext>
                </a:extLst>
              </p:cNvPr>
              <p:cNvSpPr/>
              <p:nvPr/>
            </p:nvSpPr>
            <p:spPr>
              <a:xfrm>
                <a:off x="4075668" y="2595363"/>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flip="none" rotWithShape="1">
                <a:gsLst>
                  <a:gs pos="0">
                    <a:srgbClr val="FFC000"/>
                  </a:gs>
                  <a:gs pos="100000">
                    <a:srgbClr val="D2A00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nvGrpSpPr>
            <p:cNvPr id="15" name="Group 40">
              <a:extLst>
                <a:ext uri="{FF2B5EF4-FFF2-40B4-BE49-F238E27FC236}">
                  <a16:creationId xmlns:a16="http://schemas.microsoft.com/office/drawing/2014/main" id="{D91ACCCC-BC50-416F-A77F-B7FE07DBA99B}"/>
                </a:ext>
              </a:extLst>
            </p:cNvPr>
            <p:cNvGrpSpPr/>
            <p:nvPr/>
          </p:nvGrpSpPr>
          <p:grpSpPr>
            <a:xfrm>
              <a:off x="5082690" y="2406455"/>
              <a:ext cx="1657901" cy="1543412"/>
              <a:chOff x="6322542" y="2590800"/>
              <a:chExt cx="1850068" cy="1722308"/>
            </a:xfrm>
          </p:grpSpPr>
          <p:sp>
            <p:nvSpPr>
              <p:cNvPr id="34" name="Freeform 18">
                <a:extLst>
                  <a:ext uri="{FF2B5EF4-FFF2-40B4-BE49-F238E27FC236}">
                    <a16:creationId xmlns:a16="http://schemas.microsoft.com/office/drawing/2014/main" id="{5501DF54-2892-44C8-9526-E24416340695}"/>
                  </a:ext>
                </a:extLst>
              </p:cNvPr>
              <p:cNvSpPr/>
              <p:nvPr/>
            </p:nvSpPr>
            <p:spPr>
              <a:xfrm>
                <a:off x="6325998" y="2590800"/>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flip="none" rotWithShape="1">
                <a:gsLst>
                  <a:gs pos="0">
                    <a:srgbClr val="FF0000"/>
                  </a:gs>
                  <a:gs pos="100000">
                    <a:srgbClr val="C0000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5" name="Rectangle 34">
                <a:extLst>
                  <a:ext uri="{FF2B5EF4-FFF2-40B4-BE49-F238E27FC236}">
                    <a16:creationId xmlns:a16="http://schemas.microsoft.com/office/drawing/2014/main" id="{B0852F6C-AA2B-4DCD-B47F-532F4409D82D}"/>
                  </a:ext>
                </a:extLst>
              </p:cNvPr>
              <p:cNvSpPr/>
              <p:nvPr/>
            </p:nvSpPr>
            <p:spPr>
              <a:xfrm>
                <a:off x="6738196" y="2592430"/>
                <a:ext cx="1433628" cy="1427102"/>
              </a:xfrm>
              <a:prstGeom prst="rect">
                <a:avLst/>
              </a:prstGeom>
              <a:gradFill flip="none" rotWithShape="1">
                <a:gsLst>
                  <a:gs pos="0">
                    <a:srgbClr val="FF0000"/>
                  </a:gs>
                  <a:gs pos="100000">
                    <a:srgbClr val="C0000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6" name="Freeform 20">
                <a:extLst>
                  <a:ext uri="{FF2B5EF4-FFF2-40B4-BE49-F238E27FC236}">
                    <a16:creationId xmlns:a16="http://schemas.microsoft.com/office/drawing/2014/main" id="{2D4902B7-C99F-4960-8885-C5AA86735792}"/>
                  </a:ext>
                </a:extLst>
              </p:cNvPr>
              <p:cNvSpPr/>
              <p:nvPr/>
            </p:nvSpPr>
            <p:spPr>
              <a:xfrm>
                <a:off x="6323333" y="4018977"/>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a:gsLst>
                  <a:gs pos="0">
                    <a:srgbClr val="FF0000"/>
                  </a:gs>
                  <a:gs pos="100000">
                    <a:srgbClr val="C0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7" name="Freeform 21">
                <a:extLst>
                  <a:ext uri="{FF2B5EF4-FFF2-40B4-BE49-F238E27FC236}">
                    <a16:creationId xmlns:a16="http://schemas.microsoft.com/office/drawing/2014/main" id="{7BE21516-30D7-40AC-B3D7-163707DE14A9}"/>
                  </a:ext>
                </a:extLst>
              </p:cNvPr>
              <p:cNvSpPr/>
              <p:nvPr/>
            </p:nvSpPr>
            <p:spPr>
              <a:xfrm>
                <a:off x="7755926" y="2590800"/>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a:gsLst>
                  <a:gs pos="0">
                    <a:srgbClr val="FF0000"/>
                  </a:gs>
                  <a:gs pos="100000">
                    <a:srgbClr val="C0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8" name="Rectangle 37">
                <a:extLst>
                  <a:ext uri="{FF2B5EF4-FFF2-40B4-BE49-F238E27FC236}">
                    <a16:creationId xmlns:a16="http://schemas.microsoft.com/office/drawing/2014/main" id="{ACEBC973-E0EF-4571-B9C5-FCEA696FFA33}"/>
                  </a:ext>
                </a:extLst>
              </p:cNvPr>
              <p:cNvSpPr/>
              <p:nvPr/>
            </p:nvSpPr>
            <p:spPr>
              <a:xfrm>
                <a:off x="6322542" y="2886006"/>
                <a:ext cx="1433628" cy="1427102"/>
              </a:xfrm>
              <a:prstGeom prst="rect">
                <a:avLst/>
              </a:prstGeom>
              <a:gradFill>
                <a:gsLst>
                  <a:gs pos="0">
                    <a:srgbClr val="FF0000"/>
                  </a:gs>
                  <a:gs pos="100000">
                    <a:srgbClr val="C0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spcAft>
                    <a:spcPts val="600"/>
                  </a:spcAft>
                </a:pPr>
                <a:r>
                  <a:rPr lang="en-US" dirty="0">
                    <a:solidFill>
                      <a:prstClr val="white"/>
                    </a:solidFill>
                    <a:latin typeface="Corbel" panose="020B0503020204020204" pitchFamily="34" charset="0"/>
                    <a:cs typeface="Arial" pitchFamily="34" charset="0"/>
                  </a:rPr>
                  <a:t>Replace Errors/</a:t>
                </a:r>
              </a:p>
              <a:p>
                <a:pPr algn="ctr" defTabSz="1218987">
                  <a:spcAft>
                    <a:spcPts val="600"/>
                  </a:spcAft>
                </a:pPr>
                <a:r>
                  <a:rPr lang="en-US" dirty="0">
                    <a:solidFill>
                      <a:prstClr val="white"/>
                    </a:solidFill>
                    <a:latin typeface="Corbel" panose="020B0503020204020204" pitchFamily="34" charset="0"/>
                    <a:cs typeface="Arial" pitchFamily="34" charset="0"/>
                  </a:rPr>
                  <a:t>Drop Outliers</a:t>
                </a:r>
              </a:p>
            </p:txBody>
          </p:sp>
          <p:sp>
            <p:nvSpPr>
              <p:cNvPr id="39" name="Freeform 23">
                <a:extLst>
                  <a:ext uri="{FF2B5EF4-FFF2-40B4-BE49-F238E27FC236}">
                    <a16:creationId xmlns:a16="http://schemas.microsoft.com/office/drawing/2014/main" id="{7647074B-3709-4F91-99A8-70D864F8ABDA}"/>
                  </a:ext>
                </a:extLst>
              </p:cNvPr>
              <p:cNvSpPr/>
              <p:nvPr/>
            </p:nvSpPr>
            <p:spPr>
              <a:xfrm>
                <a:off x="6323333" y="2595363"/>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flip="none" rotWithShape="1">
                <a:gsLst>
                  <a:gs pos="0">
                    <a:srgbClr val="FF0000"/>
                  </a:gs>
                  <a:gs pos="100000">
                    <a:srgbClr val="C0000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nvGrpSpPr>
            <p:cNvPr id="16" name="Group 41">
              <a:extLst>
                <a:ext uri="{FF2B5EF4-FFF2-40B4-BE49-F238E27FC236}">
                  <a16:creationId xmlns:a16="http://schemas.microsoft.com/office/drawing/2014/main" id="{CC1EE1A1-3BE9-47A9-B927-73E22D4C065B}"/>
                </a:ext>
              </a:extLst>
            </p:cNvPr>
            <p:cNvGrpSpPr/>
            <p:nvPr/>
          </p:nvGrpSpPr>
          <p:grpSpPr>
            <a:xfrm>
              <a:off x="7096887" y="2406455"/>
              <a:ext cx="1657901" cy="1543412"/>
              <a:chOff x="8570206" y="2590800"/>
              <a:chExt cx="1850068" cy="1722308"/>
            </a:xfrm>
          </p:grpSpPr>
          <p:sp>
            <p:nvSpPr>
              <p:cNvPr id="28" name="Freeform 25">
                <a:extLst>
                  <a:ext uri="{FF2B5EF4-FFF2-40B4-BE49-F238E27FC236}">
                    <a16:creationId xmlns:a16="http://schemas.microsoft.com/office/drawing/2014/main" id="{A83D97B7-C8FF-4AF2-A219-24801952C11A}"/>
                  </a:ext>
                </a:extLst>
              </p:cNvPr>
              <p:cNvSpPr/>
              <p:nvPr/>
            </p:nvSpPr>
            <p:spPr>
              <a:xfrm>
                <a:off x="8573662" y="2590800"/>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flip="none" rotWithShape="1">
                <a:gsLst>
                  <a:gs pos="0">
                    <a:srgbClr val="92D050"/>
                  </a:gs>
                  <a:gs pos="100000">
                    <a:srgbClr val="00B05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9" name="Rectangle 28">
                <a:extLst>
                  <a:ext uri="{FF2B5EF4-FFF2-40B4-BE49-F238E27FC236}">
                    <a16:creationId xmlns:a16="http://schemas.microsoft.com/office/drawing/2014/main" id="{0BF97D05-147D-48BD-84EC-6C3B114703C1}"/>
                  </a:ext>
                </a:extLst>
              </p:cNvPr>
              <p:cNvSpPr/>
              <p:nvPr/>
            </p:nvSpPr>
            <p:spPr>
              <a:xfrm>
                <a:off x="8985860" y="2592430"/>
                <a:ext cx="1433628" cy="1427102"/>
              </a:xfrm>
              <a:prstGeom prst="rect">
                <a:avLst/>
              </a:prstGeom>
              <a:gradFill flip="none" rotWithShape="1">
                <a:gsLst>
                  <a:gs pos="0">
                    <a:srgbClr val="92D050"/>
                  </a:gs>
                  <a:gs pos="100000">
                    <a:srgbClr val="00B05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0" name="Freeform 27">
                <a:extLst>
                  <a:ext uri="{FF2B5EF4-FFF2-40B4-BE49-F238E27FC236}">
                    <a16:creationId xmlns:a16="http://schemas.microsoft.com/office/drawing/2014/main" id="{72764AFE-10B5-4749-8B0C-3F3D386DADDF}"/>
                  </a:ext>
                </a:extLst>
              </p:cNvPr>
              <p:cNvSpPr/>
              <p:nvPr/>
            </p:nvSpPr>
            <p:spPr>
              <a:xfrm>
                <a:off x="8570997" y="4018977"/>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a:gsLst>
                  <a:gs pos="0">
                    <a:srgbClr val="92D050"/>
                  </a:gs>
                  <a:gs pos="100000">
                    <a:srgbClr val="00B05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1" name="Freeform 28">
                <a:extLst>
                  <a:ext uri="{FF2B5EF4-FFF2-40B4-BE49-F238E27FC236}">
                    <a16:creationId xmlns:a16="http://schemas.microsoft.com/office/drawing/2014/main" id="{BCDFD925-D1BA-445A-8734-EBA013F484AC}"/>
                  </a:ext>
                </a:extLst>
              </p:cNvPr>
              <p:cNvSpPr/>
              <p:nvPr/>
            </p:nvSpPr>
            <p:spPr>
              <a:xfrm>
                <a:off x="10003590" y="2590800"/>
                <a:ext cx="416684" cy="1722308"/>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a:gsLst>
                  <a:gs pos="0">
                    <a:srgbClr val="92D050"/>
                  </a:gs>
                  <a:gs pos="100000">
                    <a:srgbClr val="00B05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2" name="Rectangle 31">
                <a:extLst>
                  <a:ext uri="{FF2B5EF4-FFF2-40B4-BE49-F238E27FC236}">
                    <a16:creationId xmlns:a16="http://schemas.microsoft.com/office/drawing/2014/main" id="{0CB291BA-B595-491C-9240-FD1A9E8B3BF8}"/>
                  </a:ext>
                </a:extLst>
              </p:cNvPr>
              <p:cNvSpPr/>
              <p:nvPr/>
            </p:nvSpPr>
            <p:spPr>
              <a:xfrm>
                <a:off x="8570206" y="2886006"/>
                <a:ext cx="1433628" cy="1427102"/>
              </a:xfrm>
              <a:prstGeom prst="rect">
                <a:avLst/>
              </a:prstGeom>
              <a:gradFill>
                <a:gsLst>
                  <a:gs pos="0">
                    <a:srgbClr val="92D050"/>
                  </a:gs>
                  <a:gs pos="100000">
                    <a:srgbClr val="00B05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spcAft>
                    <a:spcPts val="600"/>
                  </a:spcAft>
                </a:pPr>
                <a:r>
                  <a:rPr lang="en-US" dirty="0" err="1">
                    <a:solidFill>
                      <a:prstClr val="black">
                        <a:lumMod val="85000"/>
                        <a:lumOff val="15000"/>
                      </a:prstClr>
                    </a:solidFill>
                    <a:latin typeface="Corbel" panose="020B0503020204020204" pitchFamily="34" charset="0"/>
                    <a:cs typeface="Arial" pitchFamily="34" charset="0"/>
                  </a:rPr>
                  <a:t>Winsorize</a:t>
                </a:r>
                <a:r>
                  <a:rPr lang="en-US" dirty="0">
                    <a:solidFill>
                      <a:prstClr val="black">
                        <a:lumMod val="85000"/>
                        <a:lumOff val="15000"/>
                      </a:prstClr>
                    </a:solidFill>
                    <a:latin typeface="Corbel" panose="020B0503020204020204" pitchFamily="34" charset="0"/>
                    <a:cs typeface="Arial" pitchFamily="34" charset="0"/>
                  </a:rPr>
                  <a:t> Data</a:t>
                </a:r>
              </a:p>
            </p:txBody>
          </p:sp>
          <p:sp>
            <p:nvSpPr>
              <p:cNvPr id="33" name="Freeform 30">
                <a:extLst>
                  <a:ext uri="{FF2B5EF4-FFF2-40B4-BE49-F238E27FC236}">
                    <a16:creationId xmlns:a16="http://schemas.microsoft.com/office/drawing/2014/main" id="{A4429F82-D845-4A92-9E61-CAC0BF0588B8}"/>
                  </a:ext>
                </a:extLst>
              </p:cNvPr>
              <p:cNvSpPr/>
              <p:nvPr/>
            </p:nvSpPr>
            <p:spPr>
              <a:xfrm>
                <a:off x="8570997" y="2595363"/>
                <a:ext cx="1844492" cy="291987"/>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flip="none" rotWithShape="1">
                <a:gsLst>
                  <a:gs pos="0">
                    <a:srgbClr val="92D050"/>
                  </a:gs>
                  <a:gs pos="100000">
                    <a:srgbClr val="00B05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sp>
          <p:nvSpPr>
            <p:cNvPr id="17" name="Block Arc 16">
              <a:extLst>
                <a:ext uri="{FF2B5EF4-FFF2-40B4-BE49-F238E27FC236}">
                  <a16:creationId xmlns:a16="http://schemas.microsoft.com/office/drawing/2014/main" id="{F306C3A2-BF8C-4092-BA67-74A79EED9878}"/>
                </a:ext>
              </a:extLst>
            </p:cNvPr>
            <p:cNvSpPr/>
            <p:nvPr/>
          </p:nvSpPr>
          <p:spPr>
            <a:xfrm>
              <a:off x="1823286" y="1524000"/>
              <a:ext cx="2136801" cy="2136800"/>
            </a:xfrm>
            <a:prstGeom prst="blockArc">
              <a:avLst>
                <a:gd name="adj1" fmla="val 10800000"/>
                <a:gd name="adj2" fmla="val 21437345"/>
                <a:gd name="adj3" fmla="val 408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black"/>
                </a:solidFill>
                <a:latin typeface="Calibri"/>
              </a:endParaRPr>
            </a:p>
          </p:txBody>
        </p:sp>
        <p:sp>
          <p:nvSpPr>
            <p:cNvPr id="18" name="Block Arc 17">
              <a:extLst>
                <a:ext uri="{FF2B5EF4-FFF2-40B4-BE49-F238E27FC236}">
                  <a16:creationId xmlns:a16="http://schemas.microsoft.com/office/drawing/2014/main" id="{C6054995-5719-4C4C-BEB0-C75500244118}"/>
                </a:ext>
              </a:extLst>
            </p:cNvPr>
            <p:cNvSpPr/>
            <p:nvPr/>
          </p:nvSpPr>
          <p:spPr>
            <a:xfrm>
              <a:off x="5858785" y="1524000"/>
              <a:ext cx="2136801" cy="2136800"/>
            </a:xfrm>
            <a:prstGeom prst="blockArc">
              <a:avLst>
                <a:gd name="adj1" fmla="val 10800000"/>
                <a:gd name="adj2" fmla="val 21437345"/>
                <a:gd name="adj3" fmla="val 408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black"/>
                </a:solidFill>
                <a:latin typeface="Calibri"/>
              </a:endParaRPr>
            </a:p>
          </p:txBody>
        </p:sp>
        <p:sp>
          <p:nvSpPr>
            <p:cNvPr id="19" name="Oval 18">
              <a:extLst>
                <a:ext uri="{FF2B5EF4-FFF2-40B4-BE49-F238E27FC236}">
                  <a16:creationId xmlns:a16="http://schemas.microsoft.com/office/drawing/2014/main" id="{630C852C-FA1E-42FF-9630-24A406F2A8B4}"/>
                </a:ext>
              </a:extLst>
            </p:cNvPr>
            <p:cNvSpPr/>
            <p:nvPr/>
          </p:nvSpPr>
          <p:spPr>
            <a:xfrm flipV="1">
              <a:off x="8922434" y="4131274"/>
              <a:ext cx="2185256" cy="364526"/>
            </a:xfrm>
            <a:prstGeom prst="ellipse">
              <a:avLst/>
            </a:prstGeom>
            <a:gradFill flip="none" rotWithShape="1">
              <a:gsLst>
                <a:gs pos="0">
                  <a:schemeClr val="tx1">
                    <a:lumMod val="95000"/>
                    <a:lumOff val="5000"/>
                    <a:alpha val="17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400">
                <a:defRPr/>
              </a:pPr>
              <a:endParaRPr lang="en-US" sz="1800" kern="0">
                <a:solidFill>
                  <a:sysClr val="window" lastClr="FFFFFF"/>
                </a:solidFill>
                <a:latin typeface="Calibri"/>
              </a:endParaRPr>
            </a:p>
          </p:txBody>
        </p:sp>
        <p:sp>
          <p:nvSpPr>
            <p:cNvPr id="20" name="Block Arc 19">
              <a:extLst>
                <a:ext uri="{FF2B5EF4-FFF2-40B4-BE49-F238E27FC236}">
                  <a16:creationId xmlns:a16="http://schemas.microsoft.com/office/drawing/2014/main" id="{D7FA5865-2F50-41C5-8DF1-08E6E5E070A8}"/>
                </a:ext>
              </a:extLst>
            </p:cNvPr>
            <p:cNvSpPr/>
            <p:nvPr/>
          </p:nvSpPr>
          <p:spPr>
            <a:xfrm flipV="1">
              <a:off x="7850864" y="2816166"/>
              <a:ext cx="2136801" cy="2136800"/>
            </a:xfrm>
            <a:prstGeom prst="blockArc">
              <a:avLst>
                <a:gd name="adj1" fmla="val 10800000"/>
                <a:gd name="adj2" fmla="val 21437345"/>
                <a:gd name="adj3" fmla="val 408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black"/>
                </a:solidFill>
                <a:latin typeface="Calibri"/>
              </a:endParaRPr>
            </a:p>
          </p:txBody>
        </p:sp>
        <p:grpSp>
          <p:nvGrpSpPr>
            <p:cNvPr id="21" name="Group 20">
              <a:extLst>
                <a:ext uri="{FF2B5EF4-FFF2-40B4-BE49-F238E27FC236}">
                  <a16:creationId xmlns:a16="http://schemas.microsoft.com/office/drawing/2014/main" id="{98A30C54-BB44-4FDE-A316-8A9332B85DBC}"/>
                </a:ext>
              </a:extLst>
            </p:cNvPr>
            <p:cNvGrpSpPr/>
            <p:nvPr/>
          </p:nvGrpSpPr>
          <p:grpSpPr>
            <a:xfrm>
              <a:off x="9231905" y="2406455"/>
              <a:ext cx="1657902" cy="1543412"/>
              <a:chOff x="9231905" y="2406455"/>
              <a:chExt cx="1657902" cy="1543412"/>
            </a:xfrm>
          </p:grpSpPr>
          <p:sp>
            <p:nvSpPr>
              <p:cNvPr id="22" name="Freeform 49">
                <a:extLst>
                  <a:ext uri="{FF2B5EF4-FFF2-40B4-BE49-F238E27FC236}">
                    <a16:creationId xmlns:a16="http://schemas.microsoft.com/office/drawing/2014/main" id="{D21D6E99-4DA4-4613-891D-4DCF55847E9C}"/>
                  </a:ext>
                </a:extLst>
              </p:cNvPr>
              <p:cNvSpPr/>
              <p:nvPr/>
            </p:nvSpPr>
            <p:spPr>
              <a:xfrm>
                <a:off x="9235002" y="2406455"/>
                <a:ext cx="373403" cy="1543412"/>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flip="none" rotWithShape="1">
                <a:gsLst>
                  <a:gs pos="0">
                    <a:schemeClr val="bg1">
                      <a:lumMod val="85000"/>
                    </a:schemeClr>
                  </a:gs>
                  <a:gs pos="100000">
                    <a:schemeClr val="bg1">
                      <a:lumMod val="6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3" name="Rectangle 22">
                <a:extLst>
                  <a:ext uri="{FF2B5EF4-FFF2-40B4-BE49-F238E27FC236}">
                    <a16:creationId xmlns:a16="http://schemas.microsoft.com/office/drawing/2014/main" id="{889684F5-24A1-48E6-BE77-73AC936CEE11}"/>
                  </a:ext>
                </a:extLst>
              </p:cNvPr>
              <p:cNvSpPr/>
              <p:nvPr/>
            </p:nvSpPr>
            <p:spPr>
              <a:xfrm>
                <a:off x="9604385" y="2407916"/>
                <a:ext cx="1284717" cy="1278869"/>
              </a:xfrm>
              <a:prstGeom prst="rect">
                <a:avLst/>
              </a:prstGeom>
              <a:gradFill flip="none" rotWithShape="1">
                <a:gsLst>
                  <a:gs pos="0">
                    <a:schemeClr val="bg1">
                      <a:lumMod val="85000"/>
                    </a:schemeClr>
                  </a:gs>
                  <a:gs pos="100000">
                    <a:schemeClr val="bg1">
                      <a:lumMod val="6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4" name="Freeform 51">
                <a:extLst>
                  <a:ext uri="{FF2B5EF4-FFF2-40B4-BE49-F238E27FC236}">
                    <a16:creationId xmlns:a16="http://schemas.microsoft.com/office/drawing/2014/main" id="{E42EE97E-DA30-454E-9ABE-9BC1B4FBA9BE}"/>
                  </a:ext>
                </a:extLst>
              </p:cNvPr>
              <p:cNvSpPr/>
              <p:nvPr/>
            </p:nvSpPr>
            <p:spPr>
              <a:xfrm>
                <a:off x="9232614" y="3686287"/>
                <a:ext cx="1652905" cy="261658"/>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a:gsLst>
                  <a:gs pos="0">
                    <a:schemeClr val="bg1">
                      <a:lumMod val="85000"/>
                    </a:schemeClr>
                  </a:gs>
                  <a:gs pos="100000">
                    <a:schemeClr val="bg1">
                      <a:lumMod val="6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5" name="Freeform 52">
                <a:extLst>
                  <a:ext uri="{FF2B5EF4-FFF2-40B4-BE49-F238E27FC236}">
                    <a16:creationId xmlns:a16="http://schemas.microsoft.com/office/drawing/2014/main" id="{FB92D1EA-0AEE-44DE-9A43-518B293E3606}"/>
                  </a:ext>
                </a:extLst>
              </p:cNvPr>
              <p:cNvSpPr/>
              <p:nvPr/>
            </p:nvSpPr>
            <p:spPr>
              <a:xfrm>
                <a:off x="10516404" y="2406455"/>
                <a:ext cx="373403" cy="1543412"/>
              </a:xfrm>
              <a:custGeom>
                <a:avLst/>
                <a:gdLst>
                  <a:gd name="connsiteX0" fmla="*/ 0 w 925417"/>
                  <a:gd name="connsiteY0" fmla="*/ 0 h 3213253"/>
                  <a:gd name="connsiteX1" fmla="*/ 925417 w 925417"/>
                  <a:gd name="connsiteY1" fmla="*/ 0 h 3213253"/>
                  <a:gd name="connsiteX2" fmla="*/ 925417 w 925417"/>
                  <a:gd name="connsiteY2" fmla="*/ 3213253 h 3213253"/>
                  <a:gd name="connsiteX3" fmla="*/ 0 w 925417"/>
                  <a:gd name="connsiteY3" fmla="*/ 3213253 h 3213253"/>
                  <a:gd name="connsiteX4" fmla="*/ 0 w 925417"/>
                  <a:gd name="connsiteY4" fmla="*/ 0 h 3213253"/>
                  <a:gd name="connsiteX0" fmla="*/ 0 w 938022"/>
                  <a:gd name="connsiteY0" fmla="*/ 664684 h 3877937"/>
                  <a:gd name="connsiteX1" fmla="*/ 938022 w 938022"/>
                  <a:gd name="connsiteY1" fmla="*/ 0 h 3877937"/>
                  <a:gd name="connsiteX2" fmla="*/ 925417 w 938022"/>
                  <a:gd name="connsiteY2" fmla="*/ 3877937 h 3877937"/>
                  <a:gd name="connsiteX3" fmla="*/ 0 w 938022"/>
                  <a:gd name="connsiteY3" fmla="*/ 3877937 h 3877937"/>
                  <a:gd name="connsiteX4" fmla="*/ 0 w 938022"/>
                  <a:gd name="connsiteY4" fmla="*/ 664684 h 3877937"/>
                  <a:gd name="connsiteX0" fmla="*/ 0 w 942224"/>
                  <a:gd name="connsiteY0" fmla="*/ 664684 h 3877937"/>
                  <a:gd name="connsiteX1" fmla="*/ 938022 w 942224"/>
                  <a:gd name="connsiteY1" fmla="*/ 0 h 3877937"/>
                  <a:gd name="connsiteX2" fmla="*/ 938022 w 942224"/>
                  <a:gd name="connsiteY2" fmla="*/ 3185710 h 3877937"/>
                  <a:gd name="connsiteX3" fmla="*/ 0 w 942224"/>
                  <a:gd name="connsiteY3" fmla="*/ 3877937 h 3877937"/>
                  <a:gd name="connsiteX4" fmla="*/ 0 w 942224"/>
                  <a:gd name="connsiteY4" fmla="*/ 664684 h 3877937"/>
                  <a:gd name="connsiteX0" fmla="*/ 0 w 938202"/>
                  <a:gd name="connsiteY0" fmla="*/ 664684 h 3877937"/>
                  <a:gd name="connsiteX1" fmla="*/ 938022 w 938202"/>
                  <a:gd name="connsiteY1" fmla="*/ 0 h 3877937"/>
                  <a:gd name="connsiteX2" fmla="*/ 934000 w 938202"/>
                  <a:gd name="connsiteY2" fmla="*/ 3217031 h 3877937"/>
                  <a:gd name="connsiteX3" fmla="*/ 0 w 938202"/>
                  <a:gd name="connsiteY3" fmla="*/ 3877937 h 3877937"/>
                  <a:gd name="connsiteX4" fmla="*/ 0 w 938202"/>
                  <a:gd name="connsiteY4" fmla="*/ 664684 h 3877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02" h="3877937">
                    <a:moveTo>
                      <a:pt x="0" y="664684"/>
                    </a:moveTo>
                    <a:lnTo>
                      <a:pt x="938022" y="0"/>
                    </a:lnTo>
                    <a:cubicBezTo>
                      <a:pt x="933820" y="1292646"/>
                      <a:pt x="938202" y="1924385"/>
                      <a:pt x="934000" y="3217031"/>
                    </a:cubicBezTo>
                    <a:lnTo>
                      <a:pt x="0" y="3877937"/>
                    </a:lnTo>
                    <a:lnTo>
                      <a:pt x="0" y="664684"/>
                    </a:lnTo>
                    <a:close/>
                  </a:path>
                </a:pathLst>
              </a:custGeom>
              <a:gradFill>
                <a:gsLst>
                  <a:gs pos="0">
                    <a:schemeClr val="bg1">
                      <a:lumMod val="85000"/>
                    </a:schemeClr>
                  </a:gs>
                  <a:gs pos="100000">
                    <a:schemeClr val="bg1">
                      <a:lumMod val="6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6" name="Rectangle 25">
                <a:extLst>
                  <a:ext uri="{FF2B5EF4-FFF2-40B4-BE49-F238E27FC236}">
                    <a16:creationId xmlns:a16="http://schemas.microsoft.com/office/drawing/2014/main" id="{12E09CCC-9274-4F9A-87B8-103EFA2E8382}"/>
                  </a:ext>
                </a:extLst>
              </p:cNvPr>
              <p:cNvSpPr/>
              <p:nvPr/>
            </p:nvSpPr>
            <p:spPr>
              <a:xfrm>
                <a:off x="9231905" y="2670998"/>
                <a:ext cx="1284717" cy="1278869"/>
              </a:xfrm>
              <a:prstGeom prst="rect">
                <a:avLst/>
              </a:prstGeom>
              <a:gradFill>
                <a:gsLst>
                  <a:gs pos="0">
                    <a:schemeClr val="bg1">
                      <a:lumMod val="85000"/>
                    </a:schemeClr>
                  </a:gs>
                  <a:gs pos="100000">
                    <a:schemeClr val="bg1">
                      <a:lumMod val="6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spcAft>
                    <a:spcPts val="600"/>
                  </a:spcAft>
                </a:pPr>
                <a:r>
                  <a:rPr lang="en-US">
                    <a:solidFill>
                      <a:prstClr val="black">
                        <a:lumMod val="85000"/>
                        <a:lumOff val="15000"/>
                      </a:prstClr>
                    </a:solidFill>
                    <a:latin typeface="Corbel" panose="020B0503020204020204" pitchFamily="34" charset="0"/>
                    <a:cs typeface="Arial" pitchFamily="34" charset="0"/>
                  </a:rPr>
                  <a:t>Analyze Clean Data</a:t>
                </a:r>
              </a:p>
            </p:txBody>
          </p:sp>
          <p:sp>
            <p:nvSpPr>
              <p:cNvPr id="27" name="Freeform 54">
                <a:extLst>
                  <a:ext uri="{FF2B5EF4-FFF2-40B4-BE49-F238E27FC236}">
                    <a16:creationId xmlns:a16="http://schemas.microsoft.com/office/drawing/2014/main" id="{1F7A1B55-9D1F-4E89-BB37-21DCE63790FF}"/>
                  </a:ext>
                </a:extLst>
              </p:cNvPr>
              <p:cNvSpPr/>
              <p:nvPr/>
            </p:nvSpPr>
            <p:spPr>
              <a:xfrm>
                <a:off x="9232614" y="2410544"/>
                <a:ext cx="1652905" cy="261658"/>
              </a:xfrm>
              <a:custGeom>
                <a:avLst/>
                <a:gdLst>
                  <a:gd name="connsiteX0" fmla="*/ 0 w 3227943"/>
                  <a:gd name="connsiteY0" fmla="*/ 0 h 1219200"/>
                  <a:gd name="connsiteX1" fmla="*/ 3227943 w 3227943"/>
                  <a:gd name="connsiteY1" fmla="*/ 0 h 1219200"/>
                  <a:gd name="connsiteX2" fmla="*/ 3227943 w 3227943"/>
                  <a:gd name="connsiteY2" fmla="*/ 1219200 h 1219200"/>
                  <a:gd name="connsiteX3" fmla="*/ 0 w 3227943"/>
                  <a:gd name="connsiteY3" fmla="*/ 1219200 h 1219200"/>
                  <a:gd name="connsiteX4" fmla="*/ 0 w 3227943"/>
                  <a:gd name="connsiteY4" fmla="*/ 0 h 1219200"/>
                  <a:gd name="connsiteX0" fmla="*/ 0 w 4131326"/>
                  <a:gd name="connsiteY0" fmla="*/ 20549 h 1239749"/>
                  <a:gd name="connsiteX1" fmla="*/ 4131326 w 4131326"/>
                  <a:gd name="connsiteY1" fmla="*/ 0 h 1239749"/>
                  <a:gd name="connsiteX2" fmla="*/ 3227943 w 4131326"/>
                  <a:gd name="connsiteY2" fmla="*/ 1239749 h 1239749"/>
                  <a:gd name="connsiteX3" fmla="*/ 0 w 4131326"/>
                  <a:gd name="connsiteY3" fmla="*/ 1239749 h 1239749"/>
                  <a:gd name="connsiteX4" fmla="*/ 0 w 4131326"/>
                  <a:gd name="connsiteY4" fmla="*/ 20549 h 1239749"/>
                  <a:gd name="connsiteX0" fmla="*/ 0 w 4173945"/>
                  <a:gd name="connsiteY0" fmla="*/ 31483 h 1250683"/>
                  <a:gd name="connsiteX1" fmla="*/ 4173945 w 4173945"/>
                  <a:gd name="connsiteY1" fmla="*/ 0 h 1250683"/>
                  <a:gd name="connsiteX2" fmla="*/ 3227943 w 4173945"/>
                  <a:gd name="connsiteY2" fmla="*/ 1250683 h 1250683"/>
                  <a:gd name="connsiteX3" fmla="*/ 0 w 4173945"/>
                  <a:gd name="connsiteY3" fmla="*/ 1250683 h 1250683"/>
                  <a:gd name="connsiteX4" fmla="*/ 0 w 4173945"/>
                  <a:gd name="connsiteY4" fmla="*/ 31483 h 1250683"/>
                  <a:gd name="connsiteX0" fmla="*/ 988280 w 4173945"/>
                  <a:gd name="connsiteY0" fmla="*/ 13261 h 1250683"/>
                  <a:gd name="connsiteX1" fmla="*/ 4173945 w 4173945"/>
                  <a:gd name="connsiteY1" fmla="*/ 0 h 1250683"/>
                  <a:gd name="connsiteX2" fmla="*/ 3227943 w 4173945"/>
                  <a:gd name="connsiteY2" fmla="*/ 1250683 h 1250683"/>
                  <a:gd name="connsiteX3" fmla="*/ 0 w 4173945"/>
                  <a:gd name="connsiteY3" fmla="*/ 1250683 h 1250683"/>
                  <a:gd name="connsiteX4" fmla="*/ 988280 w 4173945"/>
                  <a:gd name="connsiteY4" fmla="*/ 13261 h 1250683"/>
                  <a:gd name="connsiteX0" fmla="*/ 964834 w 4173945"/>
                  <a:gd name="connsiteY0" fmla="*/ 0 h 1259287"/>
                  <a:gd name="connsiteX1" fmla="*/ 4173945 w 4173945"/>
                  <a:gd name="connsiteY1" fmla="*/ 8604 h 1259287"/>
                  <a:gd name="connsiteX2" fmla="*/ 3227943 w 4173945"/>
                  <a:gd name="connsiteY2" fmla="*/ 1259287 h 1259287"/>
                  <a:gd name="connsiteX3" fmla="*/ 0 w 4173945"/>
                  <a:gd name="connsiteY3" fmla="*/ 1259287 h 1259287"/>
                  <a:gd name="connsiteX4" fmla="*/ 964834 w 4173945"/>
                  <a:gd name="connsiteY4" fmla="*/ 0 h 1259287"/>
                  <a:gd name="connsiteX0" fmla="*/ 964834 w 4147484"/>
                  <a:gd name="connsiteY0" fmla="*/ 0 h 1259287"/>
                  <a:gd name="connsiteX1" fmla="*/ 4147484 w 4147484"/>
                  <a:gd name="connsiteY1" fmla="*/ 46510 h 1259287"/>
                  <a:gd name="connsiteX2" fmla="*/ 3227943 w 4147484"/>
                  <a:gd name="connsiteY2" fmla="*/ 1259287 h 1259287"/>
                  <a:gd name="connsiteX3" fmla="*/ 0 w 4147484"/>
                  <a:gd name="connsiteY3" fmla="*/ 1259287 h 1259287"/>
                  <a:gd name="connsiteX4" fmla="*/ 964834 w 4147484"/>
                  <a:gd name="connsiteY4" fmla="*/ 0 h 1259287"/>
                  <a:gd name="connsiteX0" fmla="*/ 921543 w 4147484"/>
                  <a:gd name="connsiteY0" fmla="*/ 0 h 1226670"/>
                  <a:gd name="connsiteX1" fmla="*/ 4147484 w 4147484"/>
                  <a:gd name="connsiteY1" fmla="*/ 13893 h 1226670"/>
                  <a:gd name="connsiteX2" fmla="*/ 3227943 w 4147484"/>
                  <a:gd name="connsiteY2" fmla="*/ 1226670 h 1226670"/>
                  <a:gd name="connsiteX3" fmla="*/ 0 w 4147484"/>
                  <a:gd name="connsiteY3" fmla="*/ 1226670 h 1226670"/>
                  <a:gd name="connsiteX4" fmla="*/ 921543 w 4147484"/>
                  <a:gd name="connsiteY4" fmla="*/ 0 h 1226670"/>
                  <a:gd name="connsiteX0" fmla="*/ 932013 w 4147484"/>
                  <a:gd name="connsiteY0" fmla="*/ 2855 h 1212776"/>
                  <a:gd name="connsiteX1" fmla="*/ 4147484 w 4147484"/>
                  <a:gd name="connsiteY1" fmla="*/ -1 h 1212776"/>
                  <a:gd name="connsiteX2" fmla="*/ 3227943 w 4147484"/>
                  <a:gd name="connsiteY2" fmla="*/ 1212776 h 1212776"/>
                  <a:gd name="connsiteX3" fmla="*/ 0 w 4147484"/>
                  <a:gd name="connsiteY3" fmla="*/ 1212776 h 1212776"/>
                  <a:gd name="connsiteX4" fmla="*/ 932013 w 4147484"/>
                  <a:gd name="connsiteY4" fmla="*/ 2855 h 1212776"/>
                  <a:gd name="connsiteX0" fmla="*/ 932013 w 4147484"/>
                  <a:gd name="connsiteY0" fmla="*/ 2857 h 1239721"/>
                  <a:gd name="connsiteX1" fmla="*/ 4147484 w 4147484"/>
                  <a:gd name="connsiteY1" fmla="*/ 1 h 1239721"/>
                  <a:gd name="connsiteX2" fmla="*/ 3217625 w 4147484"/>
                  <a:gd name="connsiteY2" fmla="*/ 1239721 h 1239721"/>
                  <a:gd name="connsiteX3" fmla="*/ 0 w 4147484"/>
                  <a:gd name="connsiteY3" fmla="*/ 1212778 h 1239721"/>
                  <a:gd name="connsiteX4" fmla="*/ 932013 w 4147484"/>
                  <a:gd name="connsiteY4" fmla="*/ 2857 h 1239721"/>
                  <a:gd name="connsiteX0" fmla="*/ 937569 w 4153040"/>
                  <a:gd name="connsiteY0" fmla="*/ 2855 h 1239719"/>
                  <a:gd name="connsiteX1" fmla="*/ 4153040 w 4153040"/>
                  <a:gd name="connsiteY1" fmla="*/ -1 h 1239719"/>
                  <a:gd name="connsiteX2" fmla="*/ 3223181 w 4153040"/>
                  <a:gd name="connsiteY2" fmla="*/ 1239719 h 1239719"/>
                  <a:gd name="connsiteX3" fmla="*/ 0 w 4153040"/>
                  <a:gd name="connsiteY3" fmla="*/ 1239719 h 1239719"/>
                  <a:gd name="connsiteX4" fmla="*/ 937569 w 4153040"/>
                  <a:gd name="connsiteY4" fmla="*/ 2855 h 123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040" h="1239719">
                    <a:moveTo>
                      <a:pt x="937569" y="2855"/>
                    </a:moveTo>
                    <a:lnTo>
                      <a:pt x="4153040" y="-1"/>
                    </a:lnTo>
                    <a:lnTo>
                      <a:pt x="3223181" y="1239719"/>
                    </a:lnTo>
                    <a:lnTo>
                      <a:pt x="0" y="1239719"/>
                    </a:lnTo>
                    <a:lnTo>
                      <a:pt x="937569" y="2855"/>
                    </a:lnTo>
                    <a:close/>
                  </a:path>
                </a:pathLst>
              </a:custGeom>
              <a:gradFill flip="none" rotWithShape="1">
                <a:gsLst>
                  <a:gs pos="0">
                    <a:schemeClr val="bg1">
                      <a:lumMod val="85000"/>
                    </a:schemeClr>
                  </a:gs>
                  <a:gs pos="100000">
                    <a:schemeClr val="bg1">
                      <a:lumMod val="6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spTree>
    <p:extLst>
      <p:ext uri="{BB962C8B-B14F-4D97-AF65-F5344CB8AC3E}">
        <p14:creationId xmlns:p14="http://schemas.microsoft.com/office/powerpoint/2010/main" val="393282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71E328C2-3E31-4B1B-8535-694FF26A7A50}"/>
              </a:ext>
            </a:extLst>
          </p:cNvPr>
          <p:cNvCxnSpPr>
            <a:cxnSpLocks/>
          </p:cNvCxnSpPr>
          <p:nvPr/>
        </p:nvCxnSpPr>
        <p:spPr>
          <a:xfrm flipH="1" flipV="1">
            <a:off x="4767759" y="4396250"/>
            <a:ext cx="1302121" cy="175751"/>
          </a:xfrm>
          <a:prstGeom prst="line">
            <a:avLst/>
          </a:prstGeom>
          <a:ln w="28575">
            <a:solidFill>
              <a:schemeClr val="bg1"/>
            </a:solidFill>
          </a:ln>
          <a:effectLst>
            <a:outerShdw blurRad="50800" dist="63500" dir="2700000" algn="tl"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3043251-E387-4FFB-B4C2-C16E01FAB4D2}"/>
              </a:ext>
            </a:extLst>
          </p:cNvPr>
          <p:cNvCxnSpPr>
            <a:cxnSpLocks/>
          </p:cNvCxnSpPr>
          <p:nvPr/>
        </p:nvCxnSpPr>
        <p:spPr>
          <a:xfrm flipH="1" flipV="1">
            <a:off x="4158115" y="5109910"/>
            <a:ext cx="1412866" cy="536815"/>
          </a:xfrm>
          <a:prstGeom prst="line">
            <a:avLst/>
          </a:prstGeom>
          <a:ln w="28575">
            <a:solidFill>
              <a:schemeClr val="bg1"/>
            </a:solidFill>
          </a:ln>
          <a:effectLst>
            <a:outerShdw blurRad="50800" dist="63500" dir="2700000" algn="tl"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8347E3-D28F-4631-8850-27E0A7D066BC}"/>
              </a:ext>
            </a:extLst>
          </p:cNvPr>
          <p:cNvCxnSpPr>
            <a:cxnSpLocks/>
          </p:cNvCxnSpPr>
          <p:nvPr/>
        </p:nvCxnSpPr>
        <p:spPr>
          <a:xfrm flipV="1">
            <a:off x="4166027" y="1203159"/>
            <a:ext cx="1412866" cy="536815"/>
          </a:xfrm>
          <a:prstGeom prst="line">
            <a:avLst/>
          </a:prstGeom>
          <a:ln w="28575">
            <a:solidFill>
              <a:schemeClr val="bg1"/>
            </a:solidFill>
          </a:ln>
          <a:effectLst>
            <a:outerShdw blurRad="50800" dist="63500" dir="2700000" algn="tl"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65561FF-69B4-4280-B496-F8D3509EFB00}"/>
              </a:ext>
            </a:extLst>
          </p:cNvPr>
          <p:cNvCxnSpPr>
            <a:cxnSpLocks/>
          </p:cNvCxnSpPr>
          <p:nvPr/>
        </p:nvCxnSpPr>
        <p:spPr>
          <a:xfrm flipV="1">
            <a:off x="4740793" y="2307689"/>
            <a:ext cx="1328242" cy="64526"/>
          </a:xfrm>
          <a:prstGeom prst="line">
            <a:avLst/>
          </a:prstGeom>
          <a:ln w="28575">
            <a:solidFill>
              <a:schemeClr val="bg1"/>
            </a:solidFill>
          </a:ln>
          <a:effectLst>
            <a:outerShdw blurRad="50800" dist="63500" dir="2700000" algn="tl"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3E0B17C-907F-4417-8878-84E6F8708232}"/>
              </a:ext>
            </a:extLst>
          </p:cNvPr>
          <p:cNvCxnSpPr>
            <a:cxnSpLocks/>
          </p:cNvCxnSpPr>
          <p:nvPr/>
        </p:nvCxnSpPr>
        <p:spPr>
          <a:xfrm flipV="1">
            <a:off x="5007276" y="3415420"/>
            <a:ext cx="1260317" cy="12274"/>
          </a:xfrm>
          <a:prstGeom prst="line">
            <a:avLst/>
          </a:prstGeom>
          <a:ln w="28575">
            <a:solidFill>
              <a:schemeClr val="bg1"/>
            </a:solidFill>
          </a:ln>
          <a:effectLst>
            <a:outerShdw blurRad="50800" dist="63500" dir="2700000" algn="tl"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FDC6F539-FB9B-4A07-B8C4-4EE1AD62329A}"/>
              </a:ext>
            </a:extLst>
          </p:cNvPr>
          <p:cNvSpPr/>
          <p:nvPr/>
        </p:nvSpPr>
        <p:spPr>
          <a:xfrm>
            <a:off x="5616629" y="770154"/>
            <a:ext cx="4645018" cy="84729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 name="Rectangle: Rounded Corners 37">
            <a:extLst>
              <a:ext uri="{FF2B5EF4-FFF2-40B4-BE49-F238E27FC236}">
                <a16:creationId xmlns:a16="http://schemas.microsoft.com/office/drawing/2014/main" id="{E5291BEF-C843-469D-B463-CCD2D2AA7D42}"/>
              </a:ext>
            </a:extLst>
          </p:cNvPr>
          <p:cNvSpPr/>
          <p:nvPr/>
        </p:nvSpPr>
        <p:spPr>
          <a:xfrm>
            <a:off x="6120685" y="1887754"/>
            <a:ext cx="4645018" cy="84729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9" name="Rectangle: Rounded Corners 38">
            <a:extLst>
              <a:ext uri="{FF2B5EF4-FFF2-40B4-BE49-F238E27FC236}">
                <a16:creationId xmlns:a16="http://schemas.microsoft.com/office/drawing/2014/main" id="{CA42E078-31DE-4B00-8572-E7FF75E1B754}"/>
              </a:ext>
            </a:extLst>
          </p:cNvPr>
          <p:cNvSpPr/>
          <p:nvPr/>
        </p:nvSpPr>
        <p:spPr>
          <a:xfrm>
            <a:off x="6307692" y="3001680"/>
            <a:ext cx="4645018" cy="84729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40" name="Rectangle: Rounded Corners 39">
            <a:extLst>
              <a:ext uri="{FF2B5EF4-FFF2-40B4-BE49-F238E27FC236}">
                <a16:creationId xmlns:a16="http://schemas.microsoft.com/office/drawing/2014/main" id="{6FA9FD22-5097-4FCA-90B6-4A02F243D994}"/>
              </a:ext>
            </a:extLst>
          </p:cNvPr>
          <p:cNvSpPr/>
          <p:nvPr/>
        </p:nvSpPr>
        <p:spPr>
          <a:xfrm>
            <a:off x="6120685" y="4122954"/>
            <a:ext cx="4645018" cy="84729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41" name="Rectangle: Rounded Corners 40">
            <a:extLst>
              <a:ext uri="{FF2B5EF4-FFF2-40B4-BE49-F238E27FC236}">
                <a16:creationId xmlns:a16="http://schemas.microsoft.com/office/drawing/2014/main" id="{BA2A557F-9D31-41E7-ABC0-792F160F65B7}"/>
              </a:ext>
            </a:extLst>
          </p:cNvPr>
          <p:cNvSpPr/>
          <p:nvPr/>
        </p:nvSpPr>
        <p:spPr>
          <a:xfrm>
            <a:off x="5616629" y="5240554"/>
            <a:ext cx="4645018" cy="84729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56" name="Rectangle 55">
            <a:extLst>
              <a:ext uri="{FF2B5EF4-FFF2-40B4-BE49-F238E27FC236}">
                <a16:creationId xmlns:a16="http://schemas.microsoft.com/office/drawing/2014/main" id="{ACD098C0-1942-4629-ACF1-E55D6E583B78}"/>
              </a:ext>
            </a:extLst>
          </p:cNvPr>
          <p:cNvSpPr/>
          <p:nvPr/>
        </p:nvSpPr>
        <p:spPr>
          <a:xfrm>
            <a:off x="5852259" y="847616"/>
            <a:ext cx="4354334" cy="692369"/>
          </a:xfrm>
          <a:prstGeom prst="rect">
            <a:avLst/>
          </a:prstGeom>
        </p:spPr>
        <p:txBody>
          <a:bodyPr wrap="square" lIns="0" tIns="0" rIns="0" bIns="0" anchor="ctr">
            <a:spAutoFit/>
          </a:bodyPr>
          <a:lstStyle/>
          <a:p>
            <a:pPr defTabSz="1218987">
              <a:lnSpc>
                <a:spcPct val="110000"/>
              </a:lnSpc>
            </a:pPr>
            <a:r>
              <a:rPr lang="en-ZA" sz="1400" dirty="0">
                <a:solidFill>
                  <a:prstClr val="white"/>
                </a:solidFill>
                <a:latin typeface="Corbel" panose="020B0503020204020204" pitchFamily="34" charset="0"/>
                <a:ea typeface="Open Sans" panose="020B0606030504020204" pitchFamily="34" charset="0"/>
                <a:cs typeface="Open Sans" panose="020B0606030504020204" pitchFamily="34" charset="0"/>
              </a:rPr>
              <a:t>1. Should a country having a lower life expectancy value(&lt;65) increase its healthcare expenditure in order to improve its average lifespan?</a:t>
            </a:r>
          </a:p>
        </p:txBody>
      </p:sp>
      <p:sp>
        <p:nvSpPr>
          <p:cNvPr id="57" name="Rectangle 56">
            <a:extLst>
              <a:ext uri="{FF2B5EF4-FFF2-40B4-BE49-F238E27FC236}">
                <a16:creationId xmlns:a16="http://schemas.microsoft.com/office/drawing/2014/main" id="{09038F7B-50D1-4B96-BF22-F385324C47C6}"/>
              </a:ext>
            </a:extLst>
          </p:cNvPr>
          <p:cNvSpPr/>
          <p:nvPr/>
        </p:nvSpPr>
        <p:spPr>
          <a:xfrm>
            <a:off x="6258437" y="5433656"/>
            <a:ext cx="3440155" cy="461088"/>
          </a:xfrm>
          <a:prstGeom prst="rect">
            <a:avLst/>
          </a:prstGeom>
        </p:spPr>
        <p:txBody>
          <a:bodyPr wrap="square" lIns="0" tIns="0" rIns="0" bIns="0" anchor="ctr">
            <a:spAutoFit/>
          </a:bodyPr>
          <a:lstStyle/>
          <a:p>
            <a:pPr defTabSz="1218987">
              <a:lnSpc>
                <a:spcPct val="110000"/>
              </a:lnSpc>
            </a:pPr>
            <a:r>
              <a:rPr lang="en-ZA" sz="1400" dirty="0">
                <a:solidFill>
                  <a:prstClr val="white"/>
                </a:solidFill>
                <a:latin typeface="Corbel" panose="020B0503020204020204" pitchFamily="34" charset="0"/>
                <a:ea typeface="Open Sans" panose="020B0606030504020204" pitchFamily="34" charset="0"/>
                <a:cs typeface="Open Sans" panose="020B0606030504020204" pitchFamily="34" charset="0"/>
              </a:rPr>
              <a:t>5. What is the impact of Immunization coverage on life Expectancy?</a:t>
            </a:r>
          </a:p>
        </p:txBody>
      </p:sp>
      <p:sp>
        <p:nvSpPr>
          <p:cNvPr id="58" name="Rectangle 57">
            <a:extLst>
              <a:ext uri="{FF2B5EF4-FFF2-40B4-BE49-F238E27FC236}">
                <a16:creationId xmlns:a16="http://schemas.microsoft.com/office/drawing/2014/main" id="{98CB7327-E8E0-483E-A1CF-8B6250262002}"/>
              </a:ext>
            </a:extLst>
          </p:cNvPr>
          <p:cNvSpPr/>
          <p:nvPr/>
        </p:nvSpPr>
        <p:spPr>
          <a:xfrm>
            <a:off x="6766437" y="2080343"/>
            <a:ext cx="3440155" cy="462114"/>
          </a:xfrm>
          <a:prstGeom prst="rect">
            <a:avLst/>
          </a:prstGeom>
        </p:spPr>
        <p:txBody>
          <a:bodyPr wrap="square" lIns="0" tIns="0" rIns="0" bIns="0" anchor="ctr">
            <a:spAutoFit/>
          </a:bodyPr>
          <a:lstStyle/>
          <a:p>
            <a:pPr defTabSz="1218987">
              <a:lnSpc>
                <a:spcPct val="110000"/>
              </a:lnSpc>
            </a:pPr>
            <a:r>
              <a:rPr lang="en-ZA" sz="1400" dirty="0">
                <a:solidFill>
                  <a:prstClr val="white"/>
                </a:solidFill>
                <a:latin typeface="Corbel" panose="020B0503020204020204" pitchFamily="34" charset="0"/>
                <a:ea typeface="Open Sans" panose="020B0606030504020204" pitchFamily="34" charset="0"/>
                <a:cs typeface="Open Sans" panose="020B0606030504020204" pitchFamily="34" charset="0"/>
              </a:rPr>
              <a:t>2. How does Infant and Adult mortality rates affect life expectancy?</a:t>
            </a:r>
          </a:p>
        </p:txBody>
      </p:sp>
      <p:sp>
        <p:nvSpPr>
          <p:cNvPr id="59" name="Rectangle 58">
            <a:extLst>
              <a:ext uri="{FF2B5EF4-FFF2-40B4-BE49-F238E27FC236}">
                <a16:creationId xmlns:a16="http://schemas.microsoft.com/office/drawing/2014/main" id="{795C9383-3BEB-458E-A6E6-DB8FE4FF36F9}"/>
              </a:ext>
            </a:extLst>
          </p:cNvPr>
          <p:cNvSpPr/>
          <p:nvPr/>
        </p:nvSpPr>
        <p:spPr>
          <a:xfrm>
            <a:off x="6976547" y="3194782"/>
            <a:ext cx="3440155" cy="461088"/>
          </a:xfrm>
          <a:prstGeom prst="rect">
            <a:avLst/>
          </a:prstGeom>
        </p:spPr>
        <p:txBody>
          <a:bodyPr wrap="square" lIns="0" tIns="0" rIns="0" bIns="0" anchor="ctr">
            <a:spAutoFit/>
          </a:bodyPr>
          <a:lstStyle/>
          <a:p>
            <a:pPr defTabSz="1218987">
              <a:lnSpc>
                <a:spcPct val="110000"/>
              </a:lnSpc>
            </a:pPr>
            <a:r>
              <a:rPr lang="en-ZA" sz="1400" dirty="0">
                <a:solidFill>
                  <a:prstClr val="white"/>
                </a:solidFill>
                <a:latin typeface="Corbel" panose="020B0503020204020204" pitchFamily="34" charset="0"/>
                <a:ea typeface="Open Sans" panose="020B0606030504020204" pitchFamily="34" charset="0"/>
                <a:cs typeface="Open Sans" panose="020B0606030504020204" pitchFamily="34" charset="0"/>
              </a:rPr>
              <a:t>3. Does Life Expectancy have positive or negative relationship with drinking alcohol?</a:t>
            </a:r>
          </a:p>
        </p:txBody>
      </p:sp>
      <p:sp>
        <p:nvSpPr>
          <p:cNvPr id="60" name="Rectangle 59">
            <a:extLst>
              <a:ext uri="{FF2B5EF4-FFF2-40B4-BE49-F238E27FC236}">
                <a16:creationId xmlns:a16="http://schemas.microsoft.com/office/drawing/2014/main" id="{13EFB635-3803-4E96-97FB-E31E434D64B0}"/>
              </a:ext>
            </a:extLst>
          </p:cNvPr>
          <p:cNvSpPr/>
          <p:nvPr/>
        </p:nvSpPr>
        <p:spPr>
          <a:xfrm>
            <a:off x="6766437" y="4316056"/>
            <a:ext cx="3440155" cy="461088"/>
          </a:xfrm>
          <a:prstGeom prst="rect">
            <a:avLst/>
          </a:prstGeom>
        </p:spPr>
        <p:txBody>
          <a:bodyPr wrap="square" lIns="0" tIns="0" rIns="0" bIns="0" anchor="ctr">
            <a:spAutoFit/>
          </a:bodyPr>
          <a:lstStyle/>
          <a:p>
            <a:pPr defTabSz="1218987">
              <a:lnSpc>
                <a:spcPct val="110000"/>
              </a:lnSpc>
            </a:pPr>
            <a:r>
              <a:rPr lang="en-ZA" sz="1400" dirty="0">
                <a:solidFill>
                  <a:prstClr val="white"/>
                </a:solidFill>
                <a:latin typeface="Corbel" panose="020B0503020204020204" pitchFamily="34" charset="0"/>
                <a:ea typeface="Open Sans" panose="020B0606030504020204" pitchFamily="34" charset="0"/>
                <a:cs typeface="Open Sans" panose="020B0606030504020204" pitchFamily="34" charset="0"/>
              </a:rPr>
              <a:t>4. Do densely populated countries tend to have lower life expectancy?</a:t>
            </a:r>
          </a:p>
        </p:txBody>
      </p:sp>
      <p:sp>
        <p:nvSpPr>
          <p:cNvPr id="26" name="Oval 25">
            <a:extLst>
              <a:ext uri="{FF2B5EF4-FFF2-40B4-BE49-F238E27FC236}">
                <a16:creationId xmlns:a16="http://schemas.microsoft.com/office/drawing/2014/main" id="{7658948B-6400-4947-A46E-AE5C146E965E}"/>
              </a:ext>
            </a:extLst>
          </p:cNvPr>
          <p:cNvSpPr/>
          <p:nvPr/>
        </p:nvSpPr>
        <p:spPr>
          <a:xfrm>
            <a:off x="2910883" y="1330669"/>
            <a:ext cx="2094438" cy="4188876"/>
          </a:xfrm>
          <a:custGeom>
            <a:avLst/>
            <a:gdLst>
              <a:gd name="connsiteX0" fmla="*/ 0 w 4850078"/>
              <a:gd name="connsiteY0" fmla="*/ 2425039 h 4850078"/>
              <a:gd name="connsiteX1" fmla="*/ 2425039 w 4850078"/>
              <a:gd name="connsiteY1" fmla="*/ 0 h 4850078"/>
              <a:gd name="connsiteX2" fmla="*/ 4850078 w 4850078"/>
              <a:gd name="connsiteY2" fmla="*/ 2425039 h 4850078"/>
              <a:gd name="connsiteX3" fmla="*/ 2425039 w 4850078"/>
              <a:gd name="connsiteY3" fmla="*/ 4850078 h 4850078"/>
              <a:gd name="connsiteX4" fmla="*/ 0 w 4850078"/>
              <a:gd name="connsiteY4" fmla="*/ 2425039 h 4850078"/>
              <a:gd name="connsiteX0" fmla="*/ 0 w 4850078"/>
              <a:gd name="connsiteY0" fmla="*/ 2425039 h 4850078"/>
              <a:gd name="connsiteX1" fmla="*/ 2425039 w 4850078"/>
              <a:gd name="connsiteY1" fmla="*/ 0 h 4850078"/>
              <a:gd name="connsiteX2" fmla="*/ 4850078 w 4850078"/>
              <a:gd name="connsiteY2" fmla="*/ 2425039 h 4850078"/>
              <a:gd name="connsiteX3" fmla="*/ 2425039 w 4850078"/>
              <a:gd name="connsiteY3" fmla="*/ 4850078 h 4850078"/>
              <a:gd name="connsiteX4" fmla="*/ 91440 w 4850078"/>
              <a:gd name="connsiteY4" fmla="*/ 2516479 h 4850078"/>
              <a:gd name="connsiteX0" fmla="*/ 0 w 4850078"/>
              <a:gd name="connsiteY0" fmla="*/ 2425039 h 4850078"/>
              <a:gd name="connsiteX1" fmla="*/ 2425039 w 4850078"/>
              <a:gd name="connsiteY1" fmla="*/ 0 h 4850078"/>
              <a:gd name="connsiteX2" fmla="*/ 4850078 w 4850078"/>
              <a:gd name="connsiteY2" fmla="*/ 2425039 h 4850078"/>
              <a:gd name="connsiteX3" fmla="*/ 2425039 w 4850078"/>
              <a:gd name="connsiteY3" fmla="*/ 4850078 h 4850078"/>
              <a:gd name="connsiteX0" fmla="*/ 0 w 2425039"/>
              <a:gd name="connsiteY0" fmla="*/ 0 h 4850078"/>
              <a:gd name="connsiteX1" fmla="*/ 2425039 w 2425039"/>
              <a:gd name="connsiteY1" fmla="*/ 2425039 h 4850078"/>
              <a:gd name="connsiteX2" fmla="*/ 0 w 2425039"/>
              <a:gd name="connsiteY2" fmla="*/ 4850078 h 4850078"/>
            </a:gdLst>
            <a:ahLst/>
            <a:cxnLst>
              <a:cxn ang="0">
                <a:pos x="connsiteX0" y="connsiteY0"/>
              </a:cxn>
              <a:cxn ang="0">
                <a:pos x="connsiteX1" y="connsiteY1"/>
              </a:cxn>
              <a:cxn ang="0">
                <a:pos x="connsiteX2" y="connsiteY2"/>
              </a:cxn>
            </a:cxnLst>
            <a:rect l="l" t="t" r="r" b="b"/>
            <a:pathLst>
              <a:path w="2425039" h="4850078">
                <a:moveTo>
                  <a:pt x="0" y="0"/>
                </a:moveTo>
                <a:cubicBezTo>
                  <a:pt x="1339312" y="0"/>
                  <a:pt x="2425039" y="1085727"/>
                  <a:pt x="2425039" y="2425039"/>
                </a:cubicBezTo>
                <a:cubicBezTo>
                  <a:pt x="2425039" y="3764351"/>
                  <a:pt x="1339312" y="4850078"/>
                  <a:pt x="0" y="4850078"/>
                </a:cubicBezTo>
              </a:path>
            </a:pathLst>
          </a:custGeom>
          <a:noFill/>
          <a:ln w="38100" cap="rnd">
            <a:solidFill>
              <a:schemeClr val="bg1"/>
            </a:solid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47" name="Group 46">
            <a:extLst>
              <a:ext uri="{FF2B5EF4-FFF2-40B4-BE49-F238E27FC236}">
                <a16:creationId xmlns:a16="http://schemas.microsoft.com/office/drawing/2014/main" id="{A8791596-BABB-43C7-8FFE-0B1D5A33D4E2}"/>
              </a:ext>
            </a:extLst>
          </p:cNvPr>
          <p:cNvGrpSpPr/>
          <p:nvPr/>
        </p:nvGrpSpPr>
        <p:grpSpPr>
          <a:xfrm>
            <a:off x="1775301" y="2004720"/>
            <a:ext cx="2558442" cy="2842217"/>
            <a:chOff x="1395205" y="1779900"/>
            <a:chExt cx="2962285" cy="3290852"/>
          </a:xfrm>
        </p:grpSpPr>
        <p:sp>
          <p:nvSpPr>
            <p:cNvPr id="13" name="Freeform 12">
              <a:extLst>
                <a:ext uri="{FF2B5EF4-FFF2-40B4-BE49-F238E27FC236}">
                  <a16:creationId xmlns:a16="http://schemas.microsoft.com/office/drawing/2014/main" id="{5D46A8DA-7A0C-4F35-931E-BA9430696634}"/>
                </a:ext>
              </a:extLst>
            </p:cNvPr>
            <p:cNvSpPr>
              <a:spLocks/>
            </p:cNvSpPr>
            <p:nvPr/>
          </p:nvSpPr>
          <p:spPr bwMode="auto">
            <a:xfrm rot="1331536">
              <a:off x="2387638" y="3569467"/>
              <a:ext cx="1062066" cy="1501285"/>
            </a:xfrm>
            <a:custGeom>
              <a:avLst/>
              <a:gdLst>
                <a:gd name="T0" fmla="*/ 0 w 478"/>
                <a:gd name="T1" fmla="*/ 0 h 676"/>
                <a:gd name="T2" fmla="*/ 0 w 478"/>
                <a:gd name="T3" fmla="*/ 676 h 676"/>
                <a:gd name="T4" fmla="*/ 478 w 478"/>
                <a:gd name="T5" fmla="*/ 478 h 676"/>
                <a:gd name="T6" fmla="*/ 0 w 478"/>
                <a:gd name="T7" fmla="*/ 0 h 676"/>
              </a:gdLst>
              <a:ahLst/>
              <a:cxnLst>
                <a:cxn ang="0">
                  <a:pos x="T0" y="T1"/>
                </a:cxn>
                <a:cxn ang="0">
                  <a:pos x="T2" y="T3"/>
                </a:cxn>
                <a:cxn ang="0">
                  <a:pos x="T4" y="T5"/>
                </a:cxn>
                <a:cxn ang="0">
                  <a:pos x="T6" y="T7"/>
                </a:cxn>
              </a:cxnLst>
              <a:rect l="0" t="0" r="r" b="b"/>
              <a:pathLst>
                <a:path w="478" h="676">
                  <a:moveTo>
                    <a:pt x="0" y="0"/>
                  </a:moveTo>
                  <a:cubicBezTo>
                    <a:pt x="0" y="676"/>
                    <a:pt x="0" y="676"/>
                    <a:pt x="0" y="676"/>
                  </a:cubicBezTo>
                  <a:cubicBezTo>
                    <a:pt x="187" y="676"/>
                    <a:pt x="356" y="600"/>
                    <a:pt x="478" y="478"/>
                  </a:cubicBezTo>
                  <a:cubicBezTo>
                    <a:pt x="0" y="0"/>
                    <a:pt x="0" y="0"/>
                    <a:pt x="0" y="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 name="Freeform 5">
              <a:extLst>
                <a:ext uri="{FF2B5EF4-FFF2-40B4-BE49-F238E27FC236}">
                  <a16:creationId xmlns:a16="http://schemas.microsoft.com/office/drawing/2014/main" id="{38B87B11-ACF4-4812-B3C3-51C6FFE8FED3}"/>
                </a:ext>
              </a:extLst>
            </p:cNvPr>
            <p:cNvSpPr>
              <a:spLocks/>
            </p:cNvSpPr>
            <p:nvPr/>
          </p:nvSpPr>
          <p:spPr bwMode="auto">
            <a:xfrm rot="1331536">
              <a:off x="2954463" y="2180590"/>
              <a:ext cx="1062066" cy="1500043"/>
            </a:xfrm>
            <a:custGeom>
              <a:avLst/>
              <a:gdLst>
                <a:gd name="T0" fmla="*/ 0 w 478"/>
                <a:gd name="T1" fmla="*/ 675 h 675"/>
                <a:gd name="T2" fmla="*/ 0 w 478"/>
                <a:gd name="T3" fmla="*/ 675 h 675"/>
                <a:gd name="T4" fmla="*/ 478 w 478"/>
                <a:gd name="T5" fmla="*/ 198 h 675"/>
                <a:gd name="T6" fmla="*/ 0 w 478"/>
                <a:gd name="T7" fmla="*/ 0 h 675"/>
                <a:gd name="T8" fmla="*/ 0 w 478"/>
                <a:gd name="T9" fmla="*/ 675 h 675"/>
              </a:gdLst>
              <a:ahLst/>
              <a:cxnLst>
                <a:cxn ang="0">
                  <a:pos x="T0" y="T1"/>
                </a:cxn>
                <a:cxn ang="0">
                  <a:pos x="T2" y="T3"/>
                </a:cxn>
                <a:cxn ang="0">
                  <a:pos x="T4" y="T5"/>
                </a:cxn>
                <a:cxn ang="0">
                  <a:pos x="T6" y="T7"/>
                </a:cxn>
                <a:cxn ang="0">
                  <a:pos x="T8" y="T9"/>
                </a:cxn>
              </a:cxnLst>
              <a:rect l="0" t="0" r="r" b="b"/>
              <a:pathLst>
                <a:path w="478" h="675">
                  <a:moveTo>
                    <a:pt x="0" y="675"/>
                  </a:moveTo>
                  <a:cubicBezTo>
                    <a:pt x="0" y="675"/>
                    <a:pt x="0" y="675"/>
                    <a:pt x="0" y="675"/>
                  </a:cubicBezTo>
                  <a:cubicBezTo>
                    <a:pt x="478" y="198"/>
                    <a:pt x="478" y="198"/>
                    <a:pt x="478" y="198"/>
                  </a:cubicBezTo>
                  <a:cubicBezTo>
                    <a:pt x="356" y="75"/>
                    <a:pt x="187" y="0"/>
                    <a:pt x="0" y="0"/>
                  </a:cubicBezTo>
                  <a:cubicBezTo>
                    <a:pt x="0" y="675"/>
                    <a:pt x="0" y="675"/>
                    <a:pt x="0" y="67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 name="Rectangle 6">
              <a:extLst>
                <a:ext uri="{FF2B5EF4-FFF2-40B4-BE49-F238E27FC236}">
                  <a16:creationId xmlns:a16="http://schemas.microsoft.com/office/drawing/2014/main" id="{F6E47375-189C-4A62-B729-ADE783CBE7FB}"/>
                </a:ext>
              </a:extLst>
            </p:cNvPr>
            <p:cNvSpPr>
              <a:spLocks noChangeArrowheads="1"/>
            </p:cNvSpPr>
            <p:nvPr/>
          </p:nvSpPr>
          <p:spPr bwMode="auto">
            <a:xfrm rot="1331536">
              <a:off x="2710225" y="3424682"/>
              <a:ext cx="1241" cy="1240"/>
            </a:xfrm>
            <a:prstGeom prst="rect">
              <a:avLst/>
            </a:prstGeom>
            <a:solidFill>
              <a:srgbClr val="7C7B7B"/>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 name="Rectangle 7">
              <a:extLst>
                <a:ext uri="{FF2B5EF4-FFF2-40B4-BE49-F238E27FC236}">
                  <a16:creationId xmlns:a16="http://schemas.microsoft.com/office/drawing/2014/main" id="{D8F2C222-95D8-476F-9F39-D14B637F0227}"/>
                </a:ext>
              </a:extLst>
            </p:cNvPr>
            <p:cNvSpPr>
              <a:spLocks noChangeArrowheads="1"/>
            </p:cNvSpPr>
            <p:nvPr/>
          </p:nvSpPr>
          <p:spPr bwMode="auto">
            <a:xfrm rot="1331536">
              <a:off x="2710225" y="3424682"/>
              <a:ext cx="1241" cy="1240"/>
            </a:xfrm>
            <a:prstGeom prst="rect">
              <a:avLst/>
            </a:prstGeom>
            <a:solidFill>
              <a:srgbClr val="7C7B7B"/>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 name="Freeform 8">
              <a:extLst>
                <a:ext uri="{FF2B5EF4-FFF2-40B4-BE49-F238E27FC236}">
                  <a16:creationId xmlns:a16="http://schemas.microsoft.com/office/drawing/2014/main" id="{BC52F6FC-8094-44B0-8B83-A6CE8ED7FE58}"/>
                </a:ext>
              </a:extLst>
            </p:cNvPr>
            <p:cNvSpPr>
              <a:spLocks/>
            </p:cNvSpPr>
            <p:nvPr/>
          </p:nvSpPr>
          <p:spPr bwMode="auto">
            <a:xfrm rot="1331536">
              <a:off x="2854964" y="2687919"/>
              <a:ext cx="1502526" cy="1059584"/>
            </a:xfrm>
            <a:custGeom>
              <a:avLst/>
              <a:gdLst>
                <a:gd name="T0" fmla="*/ 676 w 676"/>
                <a:gd name="T1" fmla="*/ 477 h 477"/>
                <a:gd name="T2" fmla="*/ 478 w 676"/>
                <a:gd name="T3" fmla="*/ 0 h 477"/>
                <a:gd name="T4" fmla="*/ 0 w 676"/>
                <a:gd name="T5" fmla="*/ 477 h 477"/>
                <a:gd name="T6" fmla="*/ 676 w 676"/>
                <a:gd name="T7" fmla="*/ 477 h 477"/>
              </a:gdLst>
              <a:ahLst/>
              <a:cxnLst>
                <a:cxn ang="0">
                  <a:pos x="T0" y="T1"/>
                </a:cxn>
                <a:cxn ang="0">
                  <a:pos x="T2" y="T3"/>
                </a:cxn>
                <a:cxn ang="0">
                  <a:pos x="T4" y="T5"/>
                </a:cxn>
                <a:cxn ang="0">
                  <a:pos x="T6" y="T7"/>
                </a:cxn>
              </a:cxnLst>
              <a:rect l="0" t="0" r="r" b="b"/>
              <a:pathLst>
                <a:path w="676" h="477">
                  <a:moveTo>
                    <a:pt x="676" y="477"/>
                  </a:moveTo>
                  <a:cubicBezTo>
                    <a:pt x="676" y="291"/>
                    <a:pt x="600" y="122"/>
                    <a:pt x="478" y="0"/>
                  </a:cubicBezTo>
                  <a:cubicBezTo>
                    <a:pt x="0" y="477"/>
                    <a:pt x="0" y="477"/>
                    <a:pt x="0" y="477"/>
                  </a:cubicBezTo>
                  <a:lnTo>
                    <a:pt x="676" y="477"/>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 name="Freeform 9">
              <a:extLst>
                <a:ext uri="{FF2B5EF4-FFF2-40B4-BE49-F238E27FC236}">
                  <a16:creationId xmlns:a16="http://schemas.microsoft.com/office/drawing/2014/main" id="{C723AE5E-634B-442B-BBBD-9857ED5800F8}"/>
                </a:ext>
              </a:extLst>
            </p:cNvPr>
            <p:cNvSpPr>
              <a:spLocks/>
            </p:cNvSpPr>
            <p:nvPr/>
          </p:nvSpPr>
          <p:spPr bwMode="auto">
            <a:xfrm rot="1331536">
              <a:off x="1973462" y="1779900"/>
              <a:ext cx="1059584" cy="1500043"/>
            </a:xfrm>
            <a:custGeom>
              <a:avLst/>
              <a:gdLst>
                <a:gd name="T0" fmla="*/ 477 w 477"/>
                <a:gd name="T1" fmla="*/ 0 h 675"/>
                <a:gd name="T2" fmla="*/ 0 w 477"/>
                <a:gd name="T3" fmla="*/ 198 h 675"/>
                <a:gd name="T4" fmla="*/ 477 w 477"/>
                <a:gd name="T5" fmla="*/ 675 h 675"/>
                <a:gd name="T6" fmla="*/ 477 w 477"/>
                <a:gd name="T7" fmla="*/ 0 h 675"/>
              </a:gdLst>
              <a:ahLst/>
              <a:cxnLst>
                <a:cxn ang="0">
                  <a:pos x="T0" y="T1"/>
                </a:cxn>
                <a:cxn ang="0">
                  <a:pos x="T2" y="T3"/>
                </a:cxn>
                <a:cxn ang="0">
                  <a:pos x="T4" y="T5"/>
                </a:cxn>
                <a:cxn ang="0">
                  <a:pos x="T6" y="T7"/>
                </a:cxn>
              </a:cxnLst>
              <a:rect l="0" t="0" r="r" b="b"/>
              <a:pathLst>
                <a:path w="477" h="675">
                  <a:moveTo>
                    <a:pt x="477" y="0"/>
                  </a:moveTo>
                  <a:cubicBezTo>
                    <a:pt x="291" y="0"/>
                    <a:pt x="122" y="75"/>
                    <a:pt x="0" y="198"/>
                  </a:cubicBezTo>
                  <a:cubicBezTo>
                    <a:pt x="477" y="675"/>
                    <a:pt x="477" y="675"/>
                    <a:pt x="477" y="675"/>
                  </a:cubicBezTo>
                  <a:lnTo>
                    <a:pt x="477"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 name="Rectangle 10">
              <a:extLst>
                <a:ext uri="{FF2B5EF4-FFF2-40B4-BE49-F238E27FC236}">
                  <a16:creationId xmlns:a16="http://schemas.microsoft.com/office/drawing/2014/main" id="{16D12955-3D79-4FA1-8547-9152F5CB0E58}"/>
                </a:ext>
              </a:extLst>
            </p:cNvPr>
            <p:cNvSpPr>
              <a:spLocks noChangeArrowheads="1"/>
            </p:cNvSpPr>
            <p:nvPr/>
          </p:nvSpPr>
          <p:spPr bwMode="auto">
            <a:xfrm rot="1331536">
              <a:off x="2710225" y="3424682"/>
              <a:ext cx="1241" cy="1240"/>
            </a:xfrm>
            <a:prstGeom prst="rect">
              <a:avLst/>
            </a:prstGeom>
            <a:solidFill>
              <a:srgbClr val="7C7B7B"/>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 name="Freeform 11">
              <a:extLst>
                <a:ext uri="{FF2B5EF4-FFF2-40B4-BE49-F238E27FC236}">
                  <a16:creationId xmlns:a16="http://schemas.microsoft.com/office/drawing/2014/main" id="{7B25CA9F-A6C2-4BED-8BFC-2B98A18CF4C5}"/>
                </a:ext>
              </a:extLst>
            </p:cNvPr>
            <p:cNvSpPr>
              <a:spLocks/>
            </p:cNvSpPr>
            <p:nvPr/>
          </p:nvSpPr>
          <p:spPr bwMode="auto">
            <a:xfrm rot="1331536">
              <a:off x="2454274" y="3668920"/>
              <a:ext cx="1502526" cy="1062066"/>
            </a:xfrm>
            <a:custGeom>
              <a:avLst/>
              <a:gdLst>
                <a:gd name="T0" fmla="*/ 0 w 676"/>
                <a:gd name="T1" fmla="*/ 0 h 478"/>
                <a:gd name="T2" fmla="*/ 0 w 676"/>
                <a:gd name="T3" fmla="*/ 0 h 478"/>
                <a:gd name="T4" fmla="*/ 478 w 676"/>
                <a:gd name="T5" fmla="*/ 478 h 478"/>
                <a:gd name="T6" fmla="*/ 676 w 676"/>
                <a:gd name="T7" fmla="*/ 0 h 478"/>
                <a:gd name="T8" fmla="*/ 0 w 676"/>
                <a:gd name="T9" fmla="*/ 0 h 478"/>
              </a:gdLst>
              <a:ahLst/>
              <a:cxnLst>
                <a:cxn ang="0">
                  <a:pos x="T0" y="T1"/>
                </a:cxn>
                <a:cxn ang="0">
                  <a:pos x="T2" y="T3"/>
                </a:cxn>
                <a:cxn ang="0">
                  <a:pos x="T4" y="T5"/>
                </a:cxn>
                <a:cxn ang="0">
                  <a:pos x="T6" y="T7"/>
                </a:cxn>
                <a:cxn ang="0">
                  <a:pos x="T8" y="T9"/>
                </a:cxn>
              </a:cxnLst>
              <a:rect l="0" t="0" r="r" b="b"/>
              <a:pathLst>
                <a:path w="676" h="478">
                  <a:moveTo>
                    <a:pt x="0" y="0"/>
                  </a:moveTo>
                  <a:cubicBezTo>
                    <a:pt x="0" y="0"/>
                    <a:pt x="0" y="0"/>
                    <a:pt x="0" y="0"/>
                  </a:cubicBezTo>
                  <a:cubicBezTo>
                    <a:pt x="478" y="478"/>
                    <a:pt x="478" y="478"/>
                    <a:pt x="478" y="478"/>
                  </a:cubicBezTo>
                  <a:cubicBezTo>
                    <a:pt x="600" y="356"/>
                    <a:pt x="676" y="187"/>
                    <a:pt x="676" y="0"/>
                  </a:cubicBezTo>
                  <a:lnTo>
                    <a:pt x="0" y="0"/>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 name="Oval 17">
              <a:extLst>
                <a:ext uri="{FF2B5EF4-FFF2-40B4-BE49-F238E27FC236}">
                  <a16:creationId xmlns:a16="http://schemas.microsoft.com/office/drawing/2014/main" id="{DD03C9DF-4938-4F39-9FC2-060E00F74BF3}"/>
                </a:ext>
              </a:extLst>
            </p:cNvPr>
            <p:cNvSpPr/>
            <p:nvPr/>
          </p:nvSpPr>
          <p:spPr>
            <a:xfrm>
              <a:off x="1395205" y="2109322"/>
              <a:ext cx="2632430" cy="2632428"/>
            </a:xfrm>
            <a:prstGeom prst="ellipse">
              <a:avLst/>
            </a:prstGeom>
            <a:gradFill flip="none" rotWithShape="1">
              <a:gsLst>
                <a:gs pos="61000">
                  <a:schemeClr val="bg1"/>
                </a:gs>
                <a:gs pos="100000">
                  <a:schemeClr val="bg1">
                    <a:lumMod val="95000"/>
                  </a:schemeClr>
                </a:gs>
              </a:gsLst>
              <a:lin ang="5400000" scaled="1"/>
              <a:tileRect/>
            </a:gradFill>
            <a:ln>
              <a:noFill/>
            </a:ln>
            <a:effectLst>
              <a:outerShdw blurRad="266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dirty="0">
                  <a:solidFill>
                    <a:prstClr val="black">
                      <a:lumMod val="75000"/>
                      <a:lumOff val="25000"/>
                    </a:prstClr>
                  </a:solidFill>
                  <a:latin typeface="Open Sans" panose="020B0606030504020204" pitchFamily="34" charset="0"/>
                  <a:ea typeface="Open Sans" panose="020B0606030504020204" pitchFamily="34" charset="0"/>
                  <a:cs typeface="Open Sans" panose="020B0606030504020204" pitchFamily="34" charset="0"/>
                </a:rPr>
                <a:t>HYPOTHESES</a:t>
              </a:r>
              <a:endParaRPr lang="en-IN" dirty="0">
                <a:solidFill>
                  <a:prstClr val="black">
                    <a:lumMod val="75000"/>
                    <a:lumOff val="25000"/>
                  </a:prstClr>
                </a:solidFill>
                <a:latin typeface="Calibri"/>
              </a:endParaRPr>
            </a:p>
          </p:txBody>
        </p:sp>
      </p:grpSp>
      <p:sp>
        <p:nvSpPr>
          <p:cNvPr id="27" name="Oval 26">
            <a:extLst>
              <a:ext uri="{FF2B5EF4-FFF2-40B4-BE49-F238E27FC236}">
                <a16:creationId xmlns:a16="http://schemas.microsoft.com/office/drawing/2014/main" id="{FC513F39-9800-4013-904F-FAA76DB47329}"/>
              </a:ext>
            </a:extLst>
          </p:cNvPr>
          <p:cNvSpPr/>
          <p:nvPr/>
        </p:nvSpPr>
        <p:spPr>
          <a:xfrm>
            <a:off x="2858448" y="1280161"/>
            <a:ext cx="104870" cy="104871"/>
          </a:xfrm>
          <a:prstGeom prst="ellipse">
            <a:avLst/>
          </a:prstGeom>
          <a:solidFill>
            <a:schemeClr val="bg1"/>
          </a:solidFill>
          <a:ln>
            <a:no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 name="Oval 27">
            <a:extLst>
              <a:ext uri="{FF2B5EF4-FFF2-40B4-BE49-F238E27FC236}">
                <a16:creationId xmlns:a16="http://schemas.microsoft.com/office/drawing/2014/main" id="{081FD6DC-DF1E-4423-B649-2BC02C0084ED}"/>
              </a:ext>
            </a:extLst>
          </p:cNvPr>
          <p:cNvSpPr/>
          <p:nvPr/>
        </p:nvSpPr>
        <p:spPr>
          <a:xfrm>
            <a:off x="2858448" y="5472970"/>
            <a:ext cx="104870" cy="104871"/>
          </a:xfrm>
          <a:prstGeom prst="ellipse">
            <a:avLst/>
          </a:prstGeom>
          <a:solidFill>
            <a:schemeClr val="bg1"/>
          </a:solidFill>
          <a:ln>
            <a:no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1" name="Oval 30">
            <a:extLst>
              <a:ext uri="{FF2B5EF4-FFF2-40B4-BE49-F238E27FC236}">
                <a16:creationId xmlns:a16="http://schemas.microsoft.com/office/drawing/2014/main" id="{A44F72E9-1B9A-47B3-85FD-79870A5693E7}"/>
              </a:ext>
            </a:extLst>
          </p:cNvPr>
          <p:cNvSpPr/>
          <p:nvPr/>
        </p:nvSpPr>
        <p:spPr>
          <a:xfrm>
            <a:off x="4695092" y="4319217"/>
            <a:ext cx="150046" cy="150046"/>
          </a:xfrm>
          <a:prstGeom prst="ellipse">
            <a:avLst/>
          </a:prstGeom>
          <a:ln w="38100">
            <a:solidFill>
              <a:schemeClr val="bg1"/>
            </a:solid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 name="Oval 34">
            <a:extLst>
              <a:ext uri="{FF2B5EF4-FFF2-40B4-BE49-F238E27FC236}">
                <a16:creationId xmlns:a16="http://schemas.microsoft.com/office/drawing/2014/main" id="{1435A159-032C-4DEA-817C-4AAED3E59DA6}"/>
              </a:ext>
            </a:extLst>
          </p:cNvPr>
          <p:cNvSpPr/>
          <p:nvPr/>
        </p:nvSpPr>
        <p:spPr>
          <a:xfrm>
            <a:off x="4069288" y="5018677"/>
            <a:ext cx="175885" cy="175885"/>
          </a:xfrm>
          <a:prstGeom prst="ellipse">
            <a:avLst/>
          </a:prstGeom>
          <a:ln w="57150">
            <a:solidFill>
              <a:schemeClr val="bg1"/>
            </a:solid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46" name="Oval 45">
            <a:extLst>
              <a:ext uri="{FF2B5EF4-FFF2-40B4-BE49-F238E27FC236}">
                <a16:creationId xmlns:a16="http://schemas.microsoft.com/office/drawing/2014/main" id="{504EC2A0-7B13-4ECC-A46F-14ADB46FAF21}"/>
              </a:ext>
            </a:extLst>
          </p:cNvPr>
          <p:cNvSpPr/>
          <p:nvPr/>
        </p:nvSpPr>
        <p:spPr>
          <a:xfrm>
            <a:off x="4917382" y="3337886"/>
            <a:ext cx="175885" cy="175885"/>
          </a:xfrm>
          <a:prstGeom prst="ellipse">
            <a:avLst/>
          </a:prstGeom>
          <a:ln w="57150">
            <a:solidFill>
              <a:schemeClr val="bg1"/>
            </a:solid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 name="Oval 28">
            <a:extLst>
              <a:ext uri="{FF2B5EF4-FFF2-40B4-BE49-F238E27FC236}">
                <a16:creationId xmlns:a16="http://schemas.microsoft.com/office/drawing/2014/main" id="{F0D42A82-9055-4055-9ACC-4186E22809A9}"/>
              </a:ext>
            </a:extLst>
          </p:cNvPr>
          <p:cNvSpPr/>
          <p:nvPr/>
        </p:nvSpPr>
        <p:spPr>
          <a:xfrm>
            <a:off x="4095129" y="1663441"/>
            <a:ext cx="150046" cy="150046"/>
          </a:xfrm>
          <a:prstGeom prst="ellipse">
            <a:avLst/>
          </a:prstGeom>
          <a:ln w="38100">
            <a:solidFill>
              <a:schemeClr val="bg1"/>
            </a:solid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2" name="Oval 31">
            <a:extLst>
              <a:ext uri="{FF2B5EF4-FFF2-40B4-BE49-F238E27FC236}">
                <a16:creationId xmlns:a16="http://schemas.microsoft.com/office/drawing/2014/main" id="{33382DD6-2C32-43C1-B0C7-28A6FCA1793A}"/>
              </a:ext>
            </a:extLst>
          </p:cNvPr>
          <p:cNvSpPr/>
          <p:nvPr/>
        </p:nvSpPr>
        <p:spPr>
          <a:xfrm>
            <a:off x="4663176" y="2300682"/>
            <a:ext cx="150046" cy="150046"/>
          </a:xfrm>
          <a:prstGeom prst="ellipse">
            <a:avLst/>
          </a:prstGeom>
          <a:ln w="38100">
            <a:solidFill>
              <a:schemeClr val="bg1"/>
            </a:solidFill>
          </a:ln>
          <a:effectLst>
            <a:outerShdw blurRad="508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Tree>
    <p:extLst>
      <p:ext uri="{BB962C8B-B14F-4D97-AF65-F5344CB8AC3E}">
        <p14:creationId xmlns:p14="http://schemas.microsoft.com/office/powerpoint/2010/main" val="68641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996D77-AE3E-40F5-9290-C70B31223303}"/>
              </a:ext>
            </a:extLst>
          </p:cNvPr>
          <p:cNvSpPr>
            <a:spLocks noGrp="1"/>
          </p:cNvSpPr>
          <p:nvPr>
            <p:ph type="title"/>
          </p:nvPr>
        </p:nvSpPr>
        <p:spPr>
          <a:xfrm>
            <a:off x="762000" y="568387"/>
            <a:ext cx="3567915" cy="4952492"/>
          </a:xfrm>
        </p:spPr>
        <p:txBody>
          <a:bodyPr>
            <a:normAutofit/>
          </a:bodyPr>
          <a:lstStyle/>
          <a:p>
            <a:r>
              <a:rPr lang="en-US" sz="6000" dirty="0">
                <a:solidFill>
                  <a:schemeClr val="bg1"/>
                </a:solidFill>
                <a:latin typeface="Corbel" panose="020B0503020204020204" pitchFamily="34" charset="0"/>
              </a:rPr>
              <a:t>Research Questions</a:t>
            </a:r>
            <a:endParaRPr lang="en-GB" sz="6000" dirty="0">
              <a:solidFill>
                <a:schemeClr val="bg1"/>
              </a:solidFill>
              <a:latin typeface="Corbel" panose="020B0503020204020204" pitchFamily="34" charset="0"/>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C183ABE-5481-4002-928C-064BE6F13BB4}"/>
              </a:ext>
            </a:extLst>
          </p:cNvPr>
          <p:cNvGraphicFramePr>
            <a:graphicFrameLocks noGrp="1"/>
          </p:cNvGraphicFramePr>
          <p:nvPr>
            <p:ph idx="1"/>
            <p:extLst>
              <p:ext uri="{D42A27DB-BD31-4B8C-83A1-F6EECF244321}">
                <p14:modId xmlns:p14="http://schemas.microsoft.com/office/powerpoint/2010/main" val="312975995"/>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768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2DA-A2A5-403A-8155-67DF8CD76EE9}"/>
              </a:ext>
            </a:extLst>
          </p:cNvPr>
          <p:cNvSpPr>
            <a:spLocks noGrp="1"/>
          </p:cNvSpPr>
          <p:nvPr>
            <p:ph type="title"/>
          </p:nvPr>
        </p:nvSpPr>
        <p:spPr>
          <a:xfrm>
            <a:off x="804673" y="1445494"/>
            <a:ext cx="3616856" cy="4376572"/>
          </a:xfrm>
        </p:spPr>
        <p:txBody>
          <a:bodyPr anchor="ctr">
            <a:normAutofit/>
          </a:bodyPr>
          <a:lstStyle/>
          <a:p>
            <a:r>
              <a:rPr lang="en-US" sz="4800" dirty="0">
                <a:latin typeface="Corbel" panose="020B0503020204020204" pitchFamily="34" charset="0"/>
              </a:rPr>
              <a:t>Results and Findings</a:t>
            </a:r>
            <a:endParaRPr lang="en-GB" sz="4800" dirty="0">
              <a:latin typeface="Corbel" panose="020B0503020204020204" pitchFamily="34" charset="0"/>
            </a:endParaRPr>
          </a:p>
        </p:txBody>
      </p:sp>
      <p:sp>
        <p:nvSpPr>
          <p:cNvPr id="4" name="Slide Number Placeholder 3">
            <a:extLst>
              <a:ext uri="{FF2B5EF4-FFF2-40B4-BE49-F238E27FC236}">
                <a16:creationId xmlns:a16="http://schemas.microsoft.com/office/drawing/2014/main" id="{C224750A-D0A7-462E-8FF4-53594AA633E4}"/>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FD5D7BC1-51E5-4D18-9B24-44CAE3285616}" type="slidenum">
              <a:rPr lang="en-US" sz="1500">
                <a:solidFill>
                  <a:srgbClr val="FFFFFF"/>
                </a:solidFill>
              </a:rPr>
              <a:pPr algn="ctr">
                <a:spcAft>
                  <a:spcPts val="600"/>
                </a:spcAft>
              </a:pPr>
              <a:t>7</a:t>
            </a:fld>
            <a:endParaRPr lang="en-US" sz="1500">
              <a:solidFill>
                <a:srgbClr val="FFFFFF"/>
              </a:solidFill>
            </a:endParaRPr>
          </a:p>
        </p:txBody>
      </p:sp>
      <p:sp>
        <p:nvSpPr>
          <p:cNvPr id="18"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AFA07-6F28-436B-9EB8-E4A230DDF24C}"/>
              </a:ext>
            </a:extLst>
          </p:cNvPr>
          <p:cNvSpPr>
            <a:spLocks noGrp="1"/>
          </p:cNvSpPr>
          <p:nvPr>
            <p:ph idx="1"/>
          </p:nvPr>
        </p:nvSpPr>
        <p:spPr>
          <a:xfrm>
            <a:off x="5505450" y="1399032"/>
            <a:ext cx="6092384" cy="4471416"/>
          </a:xfrm>
        </p:spPr>
        <p:txBody>
          <a:bodyPr anchor="ctr">
            <a:normAutofit/>
          </a:bodyPr>
          <a:lstStyle/>
          <a:p>
            <a:pPr marL="0" indent="0" algn="ctr">
              <a:buNone/>
            </a:pPr>
            <a:r>
              <a:rPr lang="en-ZA" sz="2200" b="1" dirty="0">
                <a:solidFill>
                  <a:schemeClr val="bg1"/>
                </a:solidFill>
                <a:latin typeface="Corbel" panose="020B0503020204020204" pitchFamily="34" charset="0"/>
              </a:rPr>
              <a:t>Research Solution 1 </a:t>
            </a:r>
          </a:p>
          <a:p>
            <a:pPr marL="0" indent="0" algn="ctr">
              <a:buNone/>
            </a:pPr>
            <a:r>
              <a:rPr lang="en-ZA" sz="2200" dirty="0">
                <a:solidFill>
                  <a:schemeClr val="bg1"/>
                </a:solidFill>
                <a:latin typeface="Corbel" panose="020B0503020204020204" pitchFamily="34" charset="0"/>
              </a:rPr>
              <a:t>“Should a country having a lower life expectancy value (&lt;65) increase its healthcare expenditure in order to improve its average lifespan?”</a:t>
            </a:r>
          </a:p>
          <a:p>
            <a:endParaRPr lang="en-GB" sz="2200" dirty="0">
              <a:solidFill>
                <a:schemeClr val="bg1"/>
              </a:solidFill>
            </a:endParaRPr>
          </a:p>
        </p:txBody>
      </p:sp>
    </p:spTree>
    <p:extLst>
      <p:ext uri="{BB962C8B-B14F-4D97-AF65-F5344CB8AC3E}">
        <p14:creationId xmlns:p14="http://schemas.microsoft.com/office/powerpoint/2010/main" val="36604966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682171" y="1180874"/>
            <a:ext cx="10827658" cy="5318399"/>
          </a:xfrm>
          <a:noFill/>
          <a:ln>
            <a:solidFill>
              <a:schemeClr val="accent2"/>
            </a:solidFill>
          </a:ln>
        </p:spPr>
        <p:txBody>
          <a:bodyPr>
            <a:normAutofit lnSpcReduction="10000"/>
          </a:bodyPr>
          <a:lstStyle/>
          <a:p>
            <a:pPr marL="0" indent="0">
              <a:buNone/>
            </a:pPr>
            <a:endParaRPr lang="en-US" sz="3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Figure 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impact of government expenditure on health correlated to Life Expectancy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D5D7BC1-51E5-4D18-9B24-44CAE3285616}" type="slidenum">
              <a:rPr lang="en-US" smtClean="0"/>
              <a:pPr/>
              <a:t>8</a:t>
            </a:fld>
            <a:endParaRPr lang="en-US" dirty="0"/>
          </a:p>
        </p:txBody>
      </p:sp>
      <p:pic>
        <p:nvPicPr>
          <p:cNvPr id="5" name="Picture 4">
            <a:extLst>
              <a:ext uri="{FF2B5EF4-FFF2-40B4-BE49-F238E27FC236}">
                <a16:creationId xmlns:a16="http://schemas.microsoft.com/office/drawing/2014/main" id="{B34F125F-669E-477E-9EC7-F27D5473B0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2171" y="1561514"/>
            <a:ext cx="10199077" cy="4249061"/>
          </a:xfrm>
          <a:prstGeom prst="rect">
            <a:avLst/>
          </a:prstGeom>
          <a:noFill/>
          <a:ln>
            <a:noFill/>
          </a:ln>
        </p:spPr>
      </p:pic>
    </p:spTree>
    <p:extLst>
      <p:ext uri="{BB962C8B-B14F-4D97-AF65-F5344CB8AC3E}">
        <p14:creationId xmlns:p14="http://schemas.microsoft.com/office/powerpoint/2010/main" val="80569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682171" y="1180874"/>
            <a:ext cx="10827658" cy="5318399"/>
          </a:xfrm>
          <a:noFill/>
          <a:ln>
            <a:solidFill>
              <a:schemeClr val="accent2"/>
            </a:solidFill>
          </a:ln>
        </p:spPr>
        <p:txBody>
          <a:bodyPr>
            <a:normAutofit fontScale="92500" lnSpcReduction="10000"/>
          </a:bodyPr>
          <a:lstStyle/>
          <a:p>
            <a:pPr marL="0" indent="0">
              <a:buNone/>
            </a:pPr>
            <a:endParaRPr lang="en-US" sz="3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07000"/>
              </a:lnSpc>
              <a:spcBef>
                <a:spcPts val="0"/>
              </a:spcBef>
              <a:spcAft>
                <a:spcPts val="800"/>
              </a:spcAft>
            </a:pP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Figure 2 :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 developing country and developed country output on the impact of health expenditure on life Expectancy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D5D7BC1-51E5-4D18-9B24-44CAE3285616}" type="slidenum">
              <a:rPr lang="en-US" smtClean="0"/>
              <a:pPr/>
              <a:t>9</a:t>
            </a:fld>
            <a:endParaRPr lang="en-US" dirty="0"/>
          </a:p>
        </p:txBody>
      </p:sp>
      <p:graphicFrame>
        <p:nvGraphicFramePr>
          <p:cNvPr id="7" name="Chart 6">
            <a:extLst>
              <a:ext uri="{FF2B5EF4-FFF2-40B4-BE49-F238E27FC236}">
                <a16:creationId xmlns:a16="http://schemas.microsoft.com/office/drawing/2014/main" id="{C72976C4-81CF-4C56-B349-E4C163BE8370}"/>
              </a:ext>
            </a:extLst>
          </p:cNvPr>
          <p:cNvGraphicFramePr/>
          <p:nvPr>
            <p:extLst>
              <p:ext uri="{D42A27DB-BD31-4B8C-83A1-F6EECF244321}">
                <p14:modId xmlns:p14="http://schemas.microsoft.com/office/powerpoint/2010/main" val="2589326110"/>
              </p:ext>
            </p:extLst>
          </p:nvPr>
        </p:nvGraphicFramePr>
        <p:xfrm>
          <a:off x="878413" y="1415644"/>
          <a:ext cx="4625218" cy="42614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FDBAEF9-D36B-48C7-AEEB-BC1C109722A6}"/>
              </a:ext>
            </a:extLst>
          </p:cNvPr>
          <p:cNvGraphicFramePr/>
          <p:nvPr>
            <p:extLst>
              <p:ext uri="{D42A27DB-BD31-4B8C-83A1-F6EECF244321}">
                <p14:modId xmlns:p14="http://schemas.microsoft.com/office/powerpoint/2010/main" val="2609293363"/>
              </p:ext>
            </p:extLst>
          </p:nvPr>
        </p:nvGraphicFramePr>
        <p:xfrm>
          <a:off x="5699872" y="1415644"/>
          <a:ext cx="5258860" cy="39582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771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ctr">
        <a:spAutoFit/>
      </a:bodyPr>
      <a:lstStyle>
        <a:defPPr algn="l">
          <a:defRPr sz="1400" dirty="0">
            <a:solidFill>
              <a:schemeClr val="tx1">
                <a:lumMod val="75000"/>
                <a:lumOff val="25000"/>
              </a:schemeClr>
            </a:solidFill>
            <a:latin typeface="+mj-lt"/>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4">
      <a:dk1>
        <a:sysClr val="windowText" lastClr="000000"/>
      </a:dk1>
      <a:lt1>
        <a:sysClr val="window" lastClr="FFFFFF"/>
      </a:lt1>
      <a:dk2>
        <a:srgbClr val="44546A"/>
      </a:dk2>
      <a:lt2>
        <a:srgbClr val="E7E6E6"/>
      </a:lt2>
      <a:accent1>
        <a:srgbClr val="3498DB"/>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938</Words>
  <Application>Microsoft Office PowerPoint</Application>
  <PresentationFormat>Widescreen</PresentationFormat>
  <Paragraphs>200</Paragraphs>
  <Slides>21</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Bahnschrift SemiBold</vt:lpstr>
      <vt:lpstr>Calibri</vt:lpstr>
      <vt:lpstr>Calibri Light</vt:lpstr>
      <vt:lpstr>Corbel</vt:lpstr>
      <vt:lpstr>Open Sans</vt:lpstr>
      <vt:lpstr>Times New Roman</vt:lpstr>
      <vt:lpstr>Office Theme</vt:lpstr>
      <vt:lpstr>1_Office Theme</vt:lpstr>
      <vt:lpstr>2_Office Theme</vt:lpstr>
      <vt:lpstr>PowerPoint Presentation</vt:lpstr>
      <vt:lpstr>PowerPoint Presentation</vt:lpstr>
      <vt:lpstr>Introduction</vt:lpstr>
      <vt:lpstr>KEY METRICS</vt:lpstr>
      <vt:lpstr>PowerPoint Presentation</vt:lpstr>
      <vt:lpstr>Research Questions</vt:lpstr>
      <vt:lpstr>Results and Findings</vt:lpstr>
      <vt:lpstr>Cont’d</vt:lpstr>
      <vt:lpstr>Cont’d</vt:lpstr>
      <vt:lpstr>Results and Findings</vt:lpstr>
      <vt:lpstr>Cont’d</vt:lpstr>
      <vt:lpstr>Results and Findings</vt:lpstr>
      <vt:lpstr>Cont’d</vt:lpstr>
      <vt:lpstr>Results and Findings</vt:lpstr>
      <vt:lpstr>Cont’d</vt:lpstr>
      <vt:lpstr>Results and Findings</vt:lpstr>
      <vt:lpstr>Cont’d</vt:lpstr>
      <vt:lpstr>Cont’d</vt:lpstr>
      <vt:lpstr>Recommendation/Implication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Bredu, Desmond</dc:creator>
  <cp:lastModifiedBy>Bredu, Desmond</cp:lastModifiedBy>
  <cp:revision>2</cp:revision>
  <dcterms:created xsi:type="dcterms:W3CDTF">2020-08-08T18:00:46Z</dcterms:created>
  <dcterms:modified xsi:type="dcterms:W3CDTF">2020-08-08T18:05:06Z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iteId">
    <vt:lpwstr>7369e6ec-faa6-42fa-bc0e-4f332da5b1db</vt:lpwstr>
  </property>
  <property fmtid="{D5CDD505-2E9C-101B-9397-08002B2CF9AE}" pid="4" name="MSIP_Label_027a3850-2850-457c-8efb-fdd5fa4d27d3_Owner">
    <vt:lpwstr>Desmond.Bredu@stanlib.com</vt:lpwstr>
  </property>
  <property fmtid="{D5CDD505-2E9C-101B-9397-08002B2CF9AE}" pid="5" name="MSIP_Label_027a3850-2850-457c-8efb-fdd5fa4d27d3_SetDate">
    <vt:lpwstr>2020-08-08T18:03:39.3267152Z</vt:lpwstr>
  </property>
  <property fmtid="{D5CDD505-2E9C-101B-9397-08002B2CF9AE}" pid="6" name="MSIP_Label_027a3850-2850-457c-8efb-fdd5fa4d27d3_Name">
    <vt:lpwstr>General (No Protection)</vt:lpwstr>
  </property>
  <property fmtid="{D5CDD505-2E9C-101B-9397-08002B2CF9AE}" pid="7" name="MSIP_Label_027a3850-2850-457c-8efb-fdd5fa4d27d3_Application">
    <vt:lpwstr>Microsoft Azure Information Protection</vt:lpwstr>
  </property>
  <property fmtid="{D5CDD505-2E9C-101B-9397-08002B2CF9AE}" pid="8" name="MSIP_Label_027a3850-2850-457c-8efb-fdd5fa4d27d3_ActionId">
    <vt:lpwstr>c924e21d-031f-4db8-a353-6af125579b4a</vt:lpwstr>
  </property>
  <property fmtid="{D5CDD505-2E9C-101B-9397-08002B2CF9AE}" pid="9" name="MSIP_Label_027a3850-2850-457c-8efb-fdd5fa4d27d3_Extended_MSFT_Method">
    <vt:lpwstr>Automatic</vt:lpwstr>
  </property>
  <property fmtid="{D5CDD505-2E9C-101B-9397-08002B2CF9AE}" pid="10" name="Sensitivity">
    <vt:lpwstr>General (No Protection)</vt:lpwstr>
  </property>
</Properties>
</file>