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sz="13800" b="1"/>
              <a:t>Lab-1</a:t>
            </a:r>
            <a:endParaRPr lang="en-US" sz="138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 anchorCtr="0"/>
          <a:p>
            <a:pPr algn="ctr"/>
            <a:r>
              <a:rPr lang="en-US" sz="8000"/>
              <a:t>Assignment</a:t>
            </a:r>
            <a:endParaRPr lang="en-US"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10. Insert a new record into the Youth table. And keep NULL value in the l_name column.</a:t>
            </a:r>
            <a:endParaRPr lang="en-US" b="1"/>
          </a:p>
        </p:txBody>
      </p:sp>
      <p:pic>
        <p:nvPicPr>
          <p:cNvPr id="4" name="Content Placeholder 3" descr="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7245" y="1786255"/>
            <a:ext cx="823976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11. Insert a new record into the Employee table. And keep NULL value in the employee_id column.</a:t>
            </a:r>
            <a:endParaRPr lang="en-US" b="1"/>
          </a:p>
        </p:txBody>
      </p:sp>
      <p:pic>
        <p:nvPicPr>
          <p:cNvPr id="4" name="Content Placeholder 3" descr="1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34845"/>
            <a:ext cx="10515600" cy="3410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12. Change the name of the employee table to workers.</a:t>
            </a:r>
            <a:endParaRPr lang="en-US" b="1"/>
          </a:p>
        </p:txBody>
      </p:sp>
      <p:pic>
        <p:nvPicPr>
          <p:cNvPr id="4" name="Content Placeholder 3" descr="1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30120" y="1607820"/>
            <a:ext cx="7230745" cy="44773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13. Increase the size of the dept field in the student table by 10.</a:t>
            </a:r>
            <a:endParaRPr lang="en-US" b="1"/>
          </a:p>
        </p:txBody>
      </p:sp>
      <p:pic>
        <p:nvPicPr>
          <p:cNvPr id="4" name="Content Placeholder 3" descr="1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66215" y="2157730"/>
            <a:ext cx="9258300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14. Add a column ph_no in the student table.</a:t>
            </a:r>
            <a:endParaRPr lang="en-US" b="1"/>
          </a:p>
        </p:txBody>
      </p:sp>
      <p:pic>
        <p:nvPicPr>
          <p:cNvPr id="4" name="Content Placeholder 3" descr="1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7860" y="1825625"/>
            <a:ext cx="57956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15. Drop the religion attribute from the student table.</a:t>
            </a:r>
            <a:endParaRPr lang="en-US" b="1"/>
          </a:p>
        </p:txBody>
      </p:sp>
      <p:pic>
        <p:nvPicPr>
          <p:cNvPr id="4" name="Content Placeholder 3" descr="1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6115" y="1825625"/>
            <a:ext cx="57785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16. Rename the student_id field to roll_no in the student table.</a:t>
            </a:r>
            <a:endParaRPr lang="en-US" b="1"/>
          </a:p>
        </p:txBody>
      </p:sp>
      <p:pic>
        <p:nvPicPr>
          <p:cNvPr id="4" name="Content Placeholder 3" descr="1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4670" y="1825625"/>
            <a:ext cx="60420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17. Change the datatype and size of the product id column in the product table.</a:t>
            </a:r>
            <a:endParaRPr lang="en-US" b="1"/>
          </a:p>
        </p:txBody>
      </p:sp>
      <p:pic>
        <p:nvPicPr>
          <p:cNvPr id="4" name="Content Placeholder 3" descr="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81705" y="1825625"/>
            <a:ext cx="522732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pPr algn="ctr"/>
            <a:r>
              <a:rPr lang="en-US" sz="16600" b="1"/>
              <a:t>Thank You</a:t>
            </a:r>
            <a:endParaRPr lang="en-US" sz="16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just"/>
            <a:r>
              <a:rPr lang="en-US" sz="1800" b="1"/>
              <a:t>1. Create tables for - Student(student_id, first_name, last_name, dept, Date_of_birth, gender, religion), Employee, Product, Customer, and Account. Identify relevant attributes for each table make sure each table has at least four columns. Ensure each table has an ID column e.g. Employee should have EMPLOYEE_ID column, Student should have STUDENT_ID column etc.</a:t>
            </a:r>
            <a:endParaRPr lang="en-US" sz="1800" b="1"/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81075" y="1691005"/>
            <a:ext cx="10272395" cy="46913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2. Describe each table.</a:t>
            </a:r>
            <a:endParaRPr lang="en-US" b="1"/>
          </a:p>
        </p:txBody>
      </p:sp>
      <p:pic>
        <p:nvPicPr>
          <p:cNvPr id="6" name="Content Placeholder 5" descr="2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19735" y="1352550"/>
            <a:ext cx="5941060" cy="1657350"/>
          </a:xfrm>
          <a:prstGeom prst="rect">
            <a:avLst/>
          </a:prstGeom>
        </p:spPr>
      </p:pic>
      <p:pic>
        <p:nvPicPr>
          <p:cNvPr id="7" name="Picture 6" descr="2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35" y="3124835"/>
            <a:ext cx="5940425" cy="1603375"/>
          </a:xfrm>
          <a:prstGeom prst="rect">
            <a:avLst/>
          </a:prstGeom>
        </p:spPr>
      </p:pic>
      <p:pic>
        <p:nvPicPr>
          <p:cNvPr id="8" name="Picture 7" descr="2.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805" y="1352550"/>
            <a:ext cx="5262880" cy="1657350"/>
          </a:xfrm>
          <a:prstGeom prst="rect">
            <a:avLst/>
          </a:prstGeom>
        </p:spPr>
      </p:pic>
      <p:pic>
        <p:nvPicPr>
          <p:cNvPr id="9" name="Picture 8" descr="2.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805" y="3124835"/>
            <a:ext cx="5262245" cy="1604010"/>
          </a:xfrm>
          <a:prstGeom prst="rect">
            <a:avLst/>
          </a:prstGeom>
        </p:spPr>
      </p:pic>
      <p:pic>
        <p:nvPicPr>
          <p:cNvPr id="10" name="Picture 9" descr="2.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0260" y="4843145"/>
            <a:ext cx="5490845" cy="1563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3. </a:t>
            </a:r>
            <a:r>
              <a:rPr lang="en-US" b="1"/>
              <a:t>Insert at least 5 distinct rows to each table.</a:t>
            </a:r>
            <a:endParaRPr lang="en-US" b="1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0615" y="1353820"/>
            <a:ext cx="9556750" cy="5089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 4. Fetch all data from the respective tables.</a:t>
            </a:r>
            <a:endParaRPr lang="en-US" b="1"/>
          </a:p>
        </p:txBody>
      </p:sp>
      <p:pic>
        <p:nvPicPr>
          <p:cNvPr id="6" name="Content Placeholder 5" descr="4.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95440" y="1372870"/>
            <a:ext cx="4535170" cy="1647825"/>
          </a:xfrm>
          <a:prstGeom prst="rect">
            <a:avLst/>
          </a:prstGeom>
        </p:spPr>
      </p:pic>
      <p:pic>
        <p:nvPicPr>
          <p:cNvPr id="7" name="Picture 6" descr="4.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1372870"/>
            <a:ext cx="5017770" cy="1647190"/>
          </a:xfrm>
          <a:prstGeom prst="rect">
            <a:avLst/>
          </a:prstGeom>
        </p:spPr>
      </p:pic>
      <p:pic>
        <p:nvPicPr>
          <p:cNvPr id="8" name="Picture 7" descr="4.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115" y="3256280"/>
            <a:ext cx="5018405" cy="1640840"/>
          </a:xfrm>
          <a:prstGeom prst="rect">
            <a:avLst/>
          </a:prstGeom>
        </p:spPr>
      </p:pic>
      <p:pic>
        <p:nvPicPr>
          <p:cNvPr id="9" name="Picture 8" descr="4.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40" y="3251200"/>
            <a:ext cx="4535170" cy="1625600"/>
          </a:xfrm>
          <a:prstGeom prst="rect">
            <a:avLst/>
          </a:prstGeom>
        </p:spPr>
      </p:pic>
      <p:pic>
        <p:nvPicPr>
          <p:cNvPr id="10" name="Picture 9" descr="4.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505" y="5107305"/>
            <a:ext cx="4159250" cy="15728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just"/>
            <a:r>
              <a:rPr lang="en-US" sz="3600" b="1"/>
              <a:t>5.Fetch Employee ids and their names from Employee table</a:t>
            </a:r>
            <a:endParaRPr lang="en-US" sz="3600" b="1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49960" y="1537970"/>
            <a:ext cx="10337800" cy="4532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b="1"/>
              <a:t>6.Create table YOUTH (f_name, l_name, sex, DOB) from the Student table.</a:t>
            </a:r>
            <a:endParaRPr lang="en-US" b="1"/>
          </a:p>
        </p:txBody>
      </p:sp>
      <p:pic>
        <p:nvPicPr>
          <p:cNvPr id="4" name="Content Placeholder 3" descr="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776730"/>
            <a:ext cx="10472420" cy="4316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7. Delete all data from the customer table.</a:t>
            </a:r>
            <a:endParaRPr lang="en-US" b="1"/>
          </a:p>
        </p:txBody>
      </p:sp>
      <p:pic>
        <p:nvPicPr>
          <p:cNvPr id="4" name="Content Placeholder 3" descr="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4095" y="1483360"/>
            <a:ext cx="8371205" cy="22415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38200" y="4079240"/>
            <a:ext cx="99377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ym typeface="+mn-ea"/>
              </a:rPr>
              <a:t>8. Delete the Account table.</a:t>
            </a:r>
            <a:endParaRPr lang="en-US" sz="4400" b="1">
              <a:sym typeface="+mn-ea"/>
            </a:endParaRPr>
          </a:p>
        </p:txBody>
      </p:sp>
      <p:pic>
        <p:nvPicPr>
          <p:cNvPr id="6" name="Content Placeholder 3" descr="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95" y="4918710"/>
            <a:ext cx="9669145" cy="1668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9. Fetch the f_name and DOB from YOUTH table.</a:t>
            </a:r>
            <a:endParaRPr lang="en-US"/>
          </a:p>
        </p:txBody>
      </p:sp>
      <p:pic>
        <p:nvPicPr>
          <p:cNvPr id="6" name="Content Placeholder 5" descr="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04265" y="1472565"/>
            <a:ext cx="9738360" cy="5060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1292</Words>
  <Application>WPS Presentation</Application>
  <PresentationFormat>Widescreen</PresentationFormat>
  <Paragraphs>40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Lab-1</dc:title>
  <dc:creator>KIIT0001</dc:creator>
  <cp:lastModifiedBy>KIIT0001</cp:lastModifiedBy>
  <cp:revision>1</cp:revision>
  <dcterms:created xsi:type="dcterms:W3CDTF">2024-12-13T08:58:56Z</dcterms:created>
  <dcterms:modified xsi:type="dcterms:W3CDTF">2024-12-13T08:58:56Z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3893A189F56E4DC1953BC0551991F5ED_11</vt:lpwstr>
  </property>
  <property fmtid="{D5CDD505-2E9C-101B-9397-08002B2CF9AE}" pid="3" name="KSOProductBuildVer">
    <vt:lpwstr>1033-12.2.0.16731</vt:lpwstr>
  </property>
</Properties>
</file>