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spoken.co.uk/2010/11/unanswered-questions-of-modern-monetar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D61F-0B84-49BD-8C9C-2835A914F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Event 2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BDE4A-97A6-4F84-98F5-D88EEC03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804223" cy="861420"/>
          </a:xfrm>
        </p:spPr>
        <p:txBody>
          <a:bodyPr/>
          <a:lstStyle/>
          <a:p>
            <a:r>
              <a:rPr lang="en-CA" dirty="0"/>
              <a:t>Senior engineering project</a:t>
            </a:r>
            <a:br>
              <a:rPr lang="en-CA" dirty="0"/>
            </a:br>
            <a:r>
              <a:rPr lang="en-CA" dirty="0"/>
              <a:t>Prof. Jeff Fortuna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137DC5-497D-4D6B-BCAE-B80B195CE780}"/>
              </a:ext>
            </a:extLst>
          </p:cNvPr>
          <p:cNvSpPr txBox="1">
            <a:spLocks/>
          </p:cNvSpPr>
          <p:nvPr/>
        </p:nvSpPr>
        <p:spPr>
          <a:xfrm>
            <a:off x="7411593" y="4777380"/>
            <a:ext cx="3804223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50" dirty="0"/>
              <a:t>By:</a:t>
            </a:r>
            <a:br>
              <a:rPr lang="en-CA" sz="1050" dirty="0"/>
            </a:br>
            <a:r>
              <a:rPr lang="en-CA" sz="1050" dirty="0"/>
              <a:t>Thomson Philip</a:t>
            </a:r>
            <a:br>
              <a:rPr lang="en-CA" sz="1050" dirty="0"/>
            </a:br>
            <a:r>
              <a:rPr lang="en-CA" sz="1050" dirty="0"/>
              <a:t>Sanket Patel</a:t>
            </a:r>
          </a:p>
        </p:txBody>
      </p:sp>
    </p:spTree>
    <p:extLst>
      <p:ext uri="{BB962C8B-B14F-4D97-AF65-F5344CB8AC3E}">
        <p14:creationId xmlns:p14="http://schemas.microsoft.com/office/powerpoint/2010/main" val="150790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6BBE-0EFA-4779-8339-DA1C5D8C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D5ED-7450-454A-B057-77147158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About the application</a:t>
            </a:r>
          </a:p>
          <a:p>
            <a:r>
              <a:rPr lang="en-CA" dirty="0"/>
              <a:t>Tech stack</a:t>
            </a:r>
          </a:p>
          <a:p>
            <a:r>
              <a:rPr lang="en-CA" dirty="0"/>
              <a:t>Demo</a:t>
            </a:r>
          </a:p>
          <a:p>
            <a:r>
              <a:rPr lang="en-CA" dirty="0"/>
              <a:t>Code run through</a:t>
            </a:r>
          </a:p>
          <a:p>
            <a:r>
              <a:rPr lang="en-CA" dirty="0"/>
              <a:t>Future implementation</a:t>
            </a:r>
          </a:p>
          <a:p>
            <a:r>
              <a:rPr lang="en-CA" dirty="0"/>
              <a:t>IOS and Android sample</a:t>
            </a:r>
          </a:p>
        </p:txBody>
      </p:sp>
    </p:spTree>
    <p:extLst>
      <p:ext uri="{BB962C8B-B14F-4D97-AF65-F5344CB8AC3E}">
        <p14:creationId xmlns:p14="http://schemas.microsoft.com/office/powerpoint/2010/main" val="16250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D563-0CD5-420A-8E9F-6FB5A603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6014-B39D-4339-B14F-80851AC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Event 2 Go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A cross platform event management app that can be used by users to 	create events that other users can join in on.</a:t>
            </a:r>
          </a:p>
        </p:txBody>
      </p:sp>
    </p:spTree>
    <p:extLst>
      <p:ext uri="{BB962C8B-B14F-4D97-AF65-F5344CB8AC3E}">
        <p14:creationId xmlns:p14="http://schemas.microsoft.com/office/powerpoint/2010/main" val="32058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100-1BF7-4FEE-8BC5-9E4E14C1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78C139-4B16-4001-9658-9F1CAF148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962767"/>
              </p:ext>
            </p:extLst>
          </p:nvPr>
        </p:nvGraphicFramePr>
        <p:xfrm>
          <a:off x="1154953" y="2924432"/>
          <a:ext cx="8761414" cy="26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7">
                  <a:extLst>
                    <a:ext uri="{9D8B030D-6E8A-4147-A177-3AD203B41FA5}">
                      <a16:colId xmlns:a16="http://schemas.microsoft.com/office/drawing/2014/main" val="786869885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2646888713"/>
                    </a:ext>
                  </a:extLst>
                </a:gridCol>
              </a:tblGrid>
              <a:tr h="529504">
                <a:tc>
                  <a:txBody>
                    <a:bodyPr/>
                    <a:lstStyle/>
                    <a:p>
                      <a:r>
                        <a:rPr lang="en-CA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5386"/>
                  </a:ext>
                </a:extLst>
              </a:tr>
              <a:tr h="52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Firebase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Backend server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65353930"/>
                  </a:ext>
                </a:extLst>
              </a:tr>
              <a:tr h="52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GitHub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Version Control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6205946"/>
                  </a:ext>
                </a:extLst>
              </a:tr>
              <a:tr h="52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PhoneGap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Cloud based software used for cross platform applications 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80747333"/>
                  </a:ext>
                </a:extLst>
              </a:tr>
              <a:tr h="52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AngularJS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Client side JavaScript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7506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7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2AA-A0A3-45A4-9D10-35D5C7F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7149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A988-7B45-483E-B5CB-175E5A0B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run through</a:t>
            </a:r>
          </a:p>
        </p:txBody>
      </p:sp>
    </p:spTree>
    <p:extLst>
      <p:ext uri="{BB962C8B-B14F-4D97-AF65-F5344CB8AC3E}">
        <p14:creationId xmlns:p14="http://schemas.microsoft.com/office/powerpoint/2010/main" val="18348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D55-6253-49F3-86D7-9ACAEC4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D6848D-8F1C-41CD-A926-AC716F320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18957"/>
              </p:ext>
            </p:extLst>
          </p:nvPr>
        </p:nvGraphicFramePr>
        <p:xfrm>
          <a:off x="1715293" y="2611738"/>
          <a:ext cx="8761414" cy="361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7">
                  <a:extLst>
                    <a:ext uri="{9D8B030D-6E8A-4147-A177-3AD203B41FA5}">
                      <a16:colId xmlns:a16="http://schemas.microsoft.com/office/drawing/2014/main" val="3273176100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385232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Location feature</a:t>
                      </a:r>
                      <a:endParaRPr lang="en-CA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 will able use in-built location feature for event location </a:t>
                      </a:r>
                      <a:endParaRPr lang="en-CA" sz="11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3290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Messaging feature</a:t>
                      </a:r>
                      <a:endParaRPr lang="en-CA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Users will able to communicate through message who joined same group</a:t>
                      </a:r>
                      <a:endParaRPr lang="en-CA" sz="11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8034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Signup and login through various API</a:t>
                      </a:r>
                      <a:endParaRPr lang="en-CA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Users will able to signup or login account through Facebook, google and many different API</a:t>
                      </a:r>
                      <a:endParaRPr lang="en-CA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6208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Verification by SMS</a:t>
                      </a:r>
                      <a:endParaRPr lang="en-CA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Users will able to verify account through SMS </a:t>
                      </a:r>
                      <a:endParaRPr lang="en-CA" sz="11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1334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Invite to an event</a:t>
                      </a:r>
                      <a:endParaRPr lang="en-CA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Users can invite an event to other users through social media</a:t>
                      </a:r>
                      <a:endParaRPr lang="en-CA" sz="11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4711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Profile picture</a:t>
                      </a:r>
                      <a:endParaRPr lang="en-CA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 will able to add or edit picture for account and event</a:t>
                      </a:r>
                      <a:endParaRPr lang="en-CA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207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Add more UI component</a:t>
                      </a:r>
                      <a:endParaRPr lang="en-CA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More functionality toward user interface such as carousal, more animation related to gestures.</a:t>
                      </a:r>
                      <a:endParaRPr lang="en-CA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2775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 check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If a user account is deleted, then the user profile and events created by the user should no longer exist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3905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Resend Email Verification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Option to allow user to resend email verification email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7161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63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23EE-D5E1-4ABE-B883-F90B5140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IOS and android samples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D76A12-0445-4B8B-AC10-8BEBAFE168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97141" y="2898476"/>
            <a:ext cx="4609386" cy="330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77D37-86CB-4CB0-9AA5-AA3E9F38AD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69" y="2248613"/>
            <a:ext cx="3173672" cy="4609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66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9B72-6E8A-4F9F-BB29-13D185CF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FBCAB-7079-484F-AD79-36A576E52B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1386" y="2603500"/>
            <a:ext cx="2733040" cy="34163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E2C5A0-5140-4A10-A7FA-C6583E0927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70347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353</TotalTime>
  <Words>207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Event 2 Go</vt:lpstr>
      <vt:lpstr>Agenda</vt:lpstr>
      <vt:lpstr>About the application</vt:lpstr>
      <vt:lpstr>Tech Stack</vt:lpstr>
      <vt:lpstr>Demo</vt:lpstr>
      <vt:lpstr>Code run through</vt:lpstr>
      <vt:lpstr>Future implementation</vt:lpstr>
      <vt:lpstr>IOS and android samples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2 Go</dc:title>
  <dc:creator>Thomson Philip</dc:creator>
  <cp:lastModifiedBy>Thomson Philip</cp:lastModifiedBy>
  <cp:revision>7</cp:revision>
  <dcterms:created xsi:type="dcterms:W3CDTF">2018-04-03T21:20:18Z</dcterms:created>
  <dcterms:modified xsi:type="dcterms:W3CDTF">2018-04-04T03:14:12Z</dcterms:modified>
</cp:coreProperties>
</file>