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1157-5415-462A-9019-85986743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B0EEE-9FEE-47A6-BD77-FC5C0E5B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37A9-2660-4371-AE6E-A327183A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45A9-8B9E-48F5-926D-4BBDE0B0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1E6B-6DF1-4AA1-ADA4-C24CC5DC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2CF4-B4DF-49F2-B73A-85BD0AB9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34B3-164F-47B3-84AE-9AC7A789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2B99-5F4A-4DE6-A99E-A34A953D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33A4F-18D4-4AD9-AF1B-E034B8CF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C51-9E88-49E1-91AC-ACCC3B6A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B2580-52A4-4D67-9C80-01007BF90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E565-C5DA-483F-8179-4C98C5AE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7D5F-1FBC-4AE0-9340-969F60DB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130E-5B73-443A-A826-2AC131C5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ED93-562E-4BE5-ACCF-304F7152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F9D4-47AD-4269-97A4-8E2AB1B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197C-015B-4F5F-B949-96C735F8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C626-4902-4586-A95B-D9C18BCA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CD5F-258A-4057-A47A-EE3D51EE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E350-0541-42FE-8ADB-8768519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EA19-75A3-41A0-B8DF-403DFE65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F418-5048-4B58-9D92-E05A25AD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2849-3B51-4856-9DF0-866784C4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6753-0240-4C37-9EAB-199C5484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572E-688B-41E2-90C0-AC768345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1AE3-8795-4193-B59D-F39334E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30AC-CF2B-4188-968A-488AFACC7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6D9C4-F13D-4FB4-ADB3-D32BD26B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0503-4550-49B7-873D-FFAAA540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189D-9ADC-4CF7-8B28-ACFA364E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C2A6-BF0B-41BA-BDF5-9B0B4193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1148-EFF1-4B28-87B8-8AC3402F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00DB-5A2A-4CDF-8B5D-D654B30E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6DB7-6EE9-4A05-8992-6E98413C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E581B-D53B-488D-BB4E-D86061B1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E1213-DFCF-4CBB-9DAA-5327F5C8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4A7CA-58F7-4A4F-AF63-FFADAD07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A85D3-04C2-4ED0-8570-BC7176F4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4354-11E1-4BBB-B23D-954A20F0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99F8-862A-4678-9836-2A54417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61DA-2694-4261-B211-C992D1DA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885DE-5313-43BC-96D3-C6B3AC03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75F5-B3B0-459B-83DC-419E32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19F72-A6A8-46A4-B365-466D566B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6DF7C-AC4E-4106-AF2E-AB1A4FBC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A2F5-C743-4F2F-A352-EED40405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BE14-758A-454D-8075-3F698B40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0FE1-E041-492A-8B39-4A41C81E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3824-233E-4AC1-BCC5-B0B0A2FF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599D-4AC6-40B8-BFA1-C4D2D799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131E-8397-4C5F-839C-7197068C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845F-AE68-4F25-A910-358DE6B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2BE4-192B-491E-9947-536B0048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AE36C-CD90-45AE-9FCE-C1297C4D3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BEE46-FC78-42E7-A1B1-00DC86E3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AC9D-E916-4749-A5B1-FBE15EDC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69FB-4781-48A9-89EC-C4E04D82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01AF6-46BF-485C-A807-23B280B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CD968-0BA9-4A29-BFAB-3EDCB9D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1ED3-FBA9-43C8-914F-D42A3068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D455-2E5E-4FE6-9DA1-300FEC7D3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13B4-9B15-4AEB-91C9-ECD23CF3FB1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19A6-AA34-4022-8111-6464B8008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EEA8-A097-4843-8EAB-7070B0D50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87BF-07C6-4E74-A27D-D4A24AF5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7C949-29E2-41D3-9078-FCC902BFEBBC}"/>
              </a:ext>
            </a:extLst>
          </p:cNvPr>
          <p:cNvSpPr/>
          <p:nvPr/>
        </p:nvSpPr>
        <p:spPr>
          <a:xfrm>
            <a:off x="1278834" y="1027042"/>
            <a:ext cx="1391478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D6FA418-26BA-44E6-8510-3202D4341F64}"/>
              </a:ext>
            </a:extLst>
          </p:cNvPr>
          <p:cNvSpPr/>
          <p:nvPr/>
        </p:nvSpPr>
        <p:spPr>
          <a:xfrm>
            <a:off x="1305283" y="2858443"/>
            <a:ext cx="1504123" cy="4721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2816F-A5F0-44EC-B9A3-3ACE9E132AB3}"/>
              </a:ext>
            </a:extLst>
          </p:cNvPr>
          <p:cNvSpPr/>
          <p:nvPr/>
        </p:nvSpPr>
        <p:spPr>
          <a:xfrm>
            <a:off x="1285462" y="4074819"/>
            <a:ext cx="1391478" cy="622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CD3F7-6B9B-4AD5-BD1E-54FFED941802}"/>
              </a:ext>
            </a:extLst>
          </p:cNvPr>
          <p:cNvSpPr/>
          <p:nvPr/>
        </p:nvSpPr>
        <p:spPr>
          <a:xfrm>
            <a:off x="8686800" y="1053547"/>
            <a:ext cx="1391478" cy="622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4CBAC-EFA4-4147-A393-86CA3AE612EE}"/>
              </a:ext>
            </a:extLst>
          </p:cNvPr>
          <p:cNvSpPr/>
          <p:nvPr/>
        </p:nvSpPr>
        <p:spPr>
          <a:xfrm>
            <a:off x="8630502" y="3780178"/>
            <a:ext cx="1391478" cy="73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84166-5E07-4829-BBF6-2E69128B36EC}"/>
              </a:ext>
            </a:extLst>
          </p:cNvPr>
          <p:cNvSpPr/>
          <p:nvPr/>
        </p:nvSpPr>
        <p:spPr>
          <a:xfrm>
            <a:off x="5075583" y="5539409"/>
            <a:ext cx="1417982" cy="68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History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A2F7D6-ED61-416F-8712-3762B4CC88BE}"/>
              </a:ext>
            </a:extLst>
          </p:cNvPr>
          <p:cNvSpPr/>
          <p:nvPr/>
        </p:nvSpPr>
        <p:spPr>
          <a:xfrm>
            <a:off x="2696817" y="5553892"/>
            <a:ext cx="1417982" cy="5963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a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D68C5E1-82D6-4502-8C78-1360856A6C83}"/>
              </a:ext>
            </a:extLst>
          </p:cNvPr>
          <p:cNvSpPr/>
          <p:nvPr/>
        </p:nvSpPr>
        <p:spPr>
          <a:xfrm>
            <a:off x="4339253" y="2550596"/>
            <a:ext cx="2902226" cy="5714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 In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0B99A3-D61C-4F18-A961-CED48E464C06}"/>
              </a:ext>
            </a:extLst>
          </p:cNvPr>
          <p:cNvSpPr/>
          <p:nvPr/>
        </p:nvSpPr>
        <p:spPr>
          <a:xfrm>
            <a:off x="5115339" y="4149583"/>
            <a:ext cx="1656522" cy="52014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0BA0D8B-6886-43BE-B948-55F7067CC086}"/>
              </a:ext>
            </a:extLst>
          </p:cNvPr>
          <p:cNvSpPr/>
          <p:nvPr/>
        </p:nvSpPr>
        <p:spPr>
          <a:xfrm>
            <a:off x="4227443" y="987288"/>
            <a:ext cx="2902226" cy="6891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assigned to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8B2822-F841-4584-84D5-63AB2CC03F89}"/>
              </a:ext>
            </a:extLst>
          </p:cNvPr>
          <p:cNvSpPr/>
          <p:nvPr/>
        </p:nvSpPr>
        <p:spPr>
          <a:xfrm>
            <a:off x="419229" y="597724"/>
            <a:ext cx="1480672" cy="352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Doctor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7E6283-BC32-4458-A4CE-B0E1CFEDA48D}"/>
              </a:ext>
            </a:extLst>
          </p:cNvPr>
          <p:cNvSpPr/>
          <p:nvPr/>
        </p:nvSpPr>
        <p:spPr>
          <a:xfrm>
            <a:off x="1159565" y="216573"/>
            <a:ext cx="1716009" cy="3539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 name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0D3F18-62DD-451D-977A-69F0B1344EB1}"/>
              </a:ext>
            </a:extLst>
          </p:cNvPr>
          <p:cNvSpPr/>
          <p:nvPr/>
        </p:nvSpPr>
        <p:spPr>
          <a:xfrm>
            <a:off x="2219738" y="586599"/>
            <a:ext cx="1391478" cy="352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3BFC9-7C4A-48D2-9A8F-4B6D6F27A8FC}"/>
              </a:ext>
            </a:extLst>
          </p:cNvPr>
          <p:cNvSpPr/>
          <p:nvPr/>
        </p:nvSpPr>
        <p:spPr>
          <a:xfrm>
            <a:off x="-9940" y="1049261"/>
            <a:ext cx="1252330" cy="440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79E3D7-2F1B-41B6-9AEE-0545435CF040}"/>
              </a:ext>
            </a:extLst>
          </p:cNvPr>
          <p:cNvSpPr/>
          <p:nvPr/>
        </p:nvSpPr>
        <p:spPr>
          <a:xfrm>
            <a:off x="26504" y="1637299"/>
            <a:ext cx="1252330" cy="429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0B451F-6CB1-4D31-BA1B-BAE55885CE50}"/>
              </a:ext>
            </a:extLst>
          </p:cNvPr>
          <p:cNvSpPr/>
          <p:nvPr/>
        </p:nvSpPr>
        <p:spPr>
          <a:xfrm>
            <a:off x="533400" y="2124753"/>
            <a:ext cx="1252330" cy="363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Employment Type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362D0-2D76-4B3A-8FDC-485BBBD8512F}"/>
              </a:ext>
            </a:extLst>
          </p:cNvPr>
          <p:cNvSpPr/>
          <p:nvPr/>
        </p:nvSpPr>
        <p:spPr>
          <a:xfrm>
            <a:off x="2915477" y="1015732"/>
            <a:ext cx="1139685" cy="322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Ward 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1F3403-9E64-49B1-B109-FF3150246211}"/>
              </a:ext>
            </a:extLst>
          </p:cNvPr>
          <p:cNvSpPr/>
          <p:nvPr/>
        </p:nvSpPr>
        <p:spPr>
          <a:xfrm>
            <a:off x="2272749" y="1982053"/>
            <a:ext cx="1842050" cy="429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Specialization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4388D8-289A-41DD-BA3C-51C5BA43CDF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017570" y="570500"/>
            <a:ext cx="79551" cy="45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F6A6FD-5362-415D-8ED1-8E2ABD2F6A30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2670312" y="939431"/>
            <a:ext cx="245165" cy="12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977F44-4E1A-4460-9E4A-295422D2B18B}"/>
              </a:ext>
            </a:extLst>
          </p:cNvPr>
          <p:cNvCxnSpPr>
            <a:stCxn id="19" idx="2"/>
          </p:cNvCxnSpPr>
          <p:nvPr/>
        </p:nvCxnSpPr>
        <p:spPr>
          <a:xfrm flipH="1">
            <a:off x="2676940" y="1177100"/>
            <a:ext cx="238537" cy="3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640426-E191-4C8F-A3F2-07394C1E2DE6}"/>
              </a:ext>
            </a:extLst>
          </p:cNvPr>
          <p:cNvCxnSpPr>
            <a:stCxn id="13" idx="6"/>
            <a:endCxn id="2" idx="0"/>
          </p:cNvCxnSpPr>
          <p:nvPr/>
        </p:nvCxnSpPr>
        <p:spPr>
          <a:xfrm>
            <a:off x="1899901" y="774140"/>
            <a:ext cx="74672" cy="25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103129-5C16-4604-A05D-0FDD55CAFD33}"/>
              </a:ext>
            </a:extLst>
          </p:cNvPr>
          <p:cNvCxnSpPr>
            <a:cxnSpLocks/>
          </p:cNvCxnSpPr>
          <p:nvPr/>
        </p:nvCxnSpPr>
        <p:spPr>
          <a:xfrm>
            <a:off x="939994" y="1467286"/>
            <a:ext cx="330116" cy="4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D05898-1B61-47F9-A139-EBDCDCF21F4C}"/>
              </a:ext>
            </a:extLst>
          </p:cNvPr>
          <p:cNvCxnSpPr>
            <a:stCxn id="17" idx="0"/>
          </p:cNvCxnSpPr>
          <p:nvPr/>
        </p:nvCxnSpPr>
        <p:spPr>
          <a:xfrm flipV="1">
            <a:off x="652669" y="1547358"/>
            <a:ext cx="626165" cy="89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8E558E-EF2A-4977-96C2-AFC791BE1DB4}"/>
              </a:ext>
            </a:extLst>
          </p:cNvPr>
          <p:cNvCxnSpPr>
            <a:stCxn id="18" idx="0"/>
          </p:cNvCxnSpPr>
          <p:nvPr/>
        </p:nvCxnSpPr>
        <p:spPr>
          <a:xfrm flipV="1">
            <a:off x="1159565" y="1649895"/>
            <a:ext cx="284922" cy="47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170352-C7A9-48FB-A386-C750ED93F29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352262" y="1649895"/>
            <a:ext cx="841512" cy="33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CF30D3-70AC-4A19-970A-3B8022A8C22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74573" y="1649895"/>
            <a:ext cx="82772" cy="120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02293B-91AA-48DD-ADD9-759E6E79957B}"/>
              </a:ext>
            </a:extLst>
          </p:cNvPr>
          <p:cNvCxnSpPr>
            <a:cxnSpLocks/>
            <a:stCxn id="2" idx="3"/>
            <a:endCxn id="12" idx="2"/>
          </p:cNvCxnSpPr>
          <p:nvPr/>
        </p:nvCxnSpPr>
        <p:spPr>
          <a:xfrm>
            <a:off x="2670312" y="1338469"/>
            <a:ext cx="3008244" cy="33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D2975EF-0475-41AC-AE24-E1DD9AF70B89}"/>
              </a:ext>
            </a:extLst>
          </p:cNvPr>
          <p:cNvSpPr/>
          <p:nvPr/>
        </p:nvSpPr>
        <p:spPr>
          <a:xfrm>
            <a:off x="8912129" y="217668"/>
            <a:ext cx="1146272" cy="352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Ward ID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8E551B-8E61-453A-B5E6-7F744E019ECC}"/>
              </a:ext>
            </a:extLst>
          </p:cNvPr>
          <p:cNvSpPr/>
          <p:nvPr/>
        </p:nvSpPr>
        <p:spPr>
          <a:xfrm>
            <a:off x="7835331" y="586599"/>
            <a:ext cx="1490910" cy="352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Ward Name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505E02-EF7D-452C-AAB5-C0B87E4064E9}"/>
              </a:ext>
            </a:extLst>
          </p:cNvPr>
          <p:cNvSpPr/>
          <p:nvPr/>
        </p:nvSpPr>
        <p:spPr>
          <a:xfrm>
            <a:off x="9726989" y="597005"/>
            <a:ext cx="1234743" cy="352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beds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EF6A4A-A665-4414-9B88-1150900AFFB6}"/>
              </a:ext>
            </a:extLst>
          </p:cNvPr>
          <p:cNvSpPr/>
          <p:nvPr/>
        </p:nvSpPr>
        <p:spPr>
          <a:xfrm>
            <a:off x="10221831" y="1027042"/>
            <a:ext cx="1621207" cy="440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Ward Charge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C0475A-3800-4477-BBB4-79CDAC2387DD}"/>
              </a:ext>
            </a:extLst>
          </p:cNvPr>
          <p:cNvSpPr/>
          <p:nvPr/>
        </p:nvSpPr>
        <p:spPr>
          <a:xfrm>
            <a:off x="10265993" y="1552212"/>
            <a:ext cx="1391478" cy="4298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Avail_Beds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5416EE-AC9B-4215-B521-B8772CFC0ADF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9107902" y="887759"/>
            <a:ext cx="274637" cy="16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058A05-6CC3-44CC-8696-0FDAFAD13494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9485265" y="570500"/>
            <a:ext cx="51287" cy="47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1389F6-EAC5-4887-A4FE-2EEEEA74B7B4}"/>
              </a:ext>
            </a:extLst>
          </p:cNvPr>
          <p:cNvCxnSpPr>
            <a:stCxn id="52" idx="4"/>
          </p:cNvCxnSpPr>
          <p:nvPr/>
        </p:nvCxnSpPr>
        <p:spPr>
          <a:xfrm flipH="1">
            <a:off x="10078278" y="949836"/>
            <a:ext cx="266083" cy="116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9E6028-4B0A-4C84-A049-E45223CB9826}"/>
              </a:ext>
            </a:extLst>
          </p:cNvPr>
          <p:cNvCxnSpPr>
            <a:stCxn id="53" idx="3"/>
            <a:endCxn id="6" idx="3"/>
          </p:cNvCxnSpPr>
          <p:nvPr/>
        </p:nvCxnSpPr>
        <p:spPr>
          <a:xfrm flipH="1" flipV="1">
            <a:off x="10078278" y="1364974"/>
            <a:ext cx="380973" cy="3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D895F9-4FD8-4DB7-BA9F-CA7B1EA363C8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10078278" y="1675960"/>
            <a:ext cx="187715" cy="91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85E037-5380-44E6-881F-53C42EE486D8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129669" y="1331844"/>
            <a:ext cx="1557131" cy="3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9798592-2787-4AD4-A87B-79810FBE5D0B}"/>
              </a:ext>
            </a:extLst>
          </p:cNvPr>
          <p:cNvSpPr txBox="1"/>
          <p:nvPr/>
        </p:nvSpPr>
        <p:spPr>
          <a:xfrm>
            <a:off x="4885142" y="116556"/>
            <a:ext cx="2218022" cy="37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NewHope Hospital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9B2E678-A45E-4F30-AB9D-E363EF41F6A6}"/>
              </a:ext>
            </a:extLst>
          </p:cNvPr>
          <p:cNvSpPr/>
          <p:nvPr/>
        </p:nvSpPr>
        <p:spPr>
          <a:xfrm>
            <a:off x="5075583" y="4883007"/>
            <a:ext cx="1391478" cy="410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Record ID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E08D553-3992-447B-BE80-900ACA6A2CEC}"/>
              </a:ext>
            </a:extLst>
          </p:cNvPr>
          <p:cNvSpPr/>
          <p:nvPr/>
        </p:nvSpPr>
        <p:spPr>
          <a:xfrm>
            <a:off x="6178860" y="5166678"/>
            <a:ext cx="1573662" cy="345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Patient ID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F84279-ACD5-4A59-AD80-160B128FE7B0}"/>
              </a:ext>
            </a:extLst>
          </p:cNvPr>
          <p:cNvSpPr/>
          <p:nvPr/>
        </p:nvSpPr>
        <p:spPr>
          <a:xfrm>
            <a:off x="6675748" y="5500466"/>
            <a:ext cx="1573662" cy="345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Doctor ID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7C79C61-C7DF-42A1-B9A9-C48239E7A267}"/>
              </a:ext>
            </a:extLst>
          </p:cNvPr>
          <p:cNvSpPr/>
          <p:nvPr/>
        </p:nvSpPr>
        <p:spPr>
          <a:xfrm>
            <a:off x="6771861" y="5883965"/>
            <a:ext cx="1573661" cy="3453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EA3B03D-E248-4671-9A8F-8422C2E5402F}"/>
              </a:ext>
            </a:extLst>
          </p:cNvPr>
          <p:cNvSpPr/>
          <p:nvPr/>
        </p:nvSpPr>
        <p:spPr>
          <a:xfrm>
            <a:off x="6454648" y="6268698"/>
            <a:ext cx="1732688" cy="3540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Original Ward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95F3F4A-8519-47D5-BB87-D64A4E85E9D3}"/>
              </a:ext>
            </a:extLst>
          </p:cNvPr>
          <p:cNvSpPr/>
          <p:nvPr/>
        </p:nvSpPr>
        <p:spPr>
          <a:xfrm>
            <a:off x="4760877" y="6413006"/>
            <a:ext cx="1732688" cy="410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Discharge Ward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7DF3D2-FB1B-4D90-A90D-79D1EF638CA8}"/>
              </a:ext>
            </a:extLst>
          </p:cNvPr>
          <p:cNvCxnSpPr>
            <a:stCxn id="71" idx="4"/>
            <a:endCxn id="8" idx="0"/>
          </p:cNvCxnSpPr>
          <p:nvPr/>
        </p:nvCxnSpPr>
        <p:spPr>
          <a:xfrm>
            <a:off x="5771322" y="5293824"/>
            <a:ext cx="13252" cy="24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05A3EE-E419-401D-AB87-4EB4ABF5A5A1}"/>
              </a:ext>
            </a:extLst>
          </p:cNvPr>
          <p:cNvCxnSpPr>
            <a:cxnSpLocks/>
          </p:cNvCxnSpPr>
          <p:nvPr/>
        </p:nvCxnSpPr>
        <p:spPr>
          <a:xfrm flipH="1">
            <a:off x="6013141" y="5310724"/>
            <a:ext cx="165719" cy="214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C93E8A4-C7F8-4601-88BE-44B3E75176D9}"/>
              </a:ext>
            </a:extLst>
          </p:cNvPr>
          <p:cNvCxnSpPr>
            <a:stCxn id="73" idx="2"/>
          </p:cNvCxnSpPr>
          <p:nvPr/>
        </p:nvCxnSpPr>
        <p:spPr>
          <a:xfrm flipH="1">
            <a:off x="6493565" y="5673162"/>
            <a:ext cx="182183" cy="2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F620FB7-CB0F-448A-978F-D8BD5058E663}"/>
              </a:ext>
            </a:extLst>
          </p:cNvPr>
          <p:cNvCxnSpPr>
            <a:stCxn id="74" idx="2"/>
          </p:cNvCxnSpPr>
          <p:nvPr/>
        </p:nvCxnSpPr>
        <p:spPr>
          <a:xfrm flipH="1" flipV="1">
            <a:off x="6493565" y="6009015"/>
            <a:ext cx="278296" cy="47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EE1AFA-4100-4800-B6F8-8A36A7474B04}"/>
              </a:ext>
            </a:extLst>
          </p:cNvPr>
          <p:cNvCxnSpPr>
            <a:cxnSpLocks/>
            <a:stCxn id="75" idx="2"/>
          </p:cNvCxnSpPr>
          <p:nvPr/>
        </p:nvCxnSpPr>
        <p:spPr>
          <a:xfrm flipV="1">
            <a:off x="6454648" y="6228522"/>
            <a:ext cx="0" cy="21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B76730-5AD8-4B57-AB3B-E88F49B10A4C}"/>
              </a:ext>
            </a:extLst>
          </p:cNvPr>
          <p:cNvCxnSpPr>
            <a:cxnSpLocks/>
          </p:cNvCxnSpPr>
          <p:nvPr/>
        </p:nvCxnSpPr>
        <p:spPr>
          <a:xfrm flipV="1">
            <a:off x="5673603" y="6228522"/>
            <a:ext cx="0" cy="195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13DF70-BC6D-4C01-90A1-1C024A67195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114799" y="5852066"/>
            <a:ext cx="960784" cy="3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AF0056F-502C-486B-BD87-EC047BA8AAD1}"/>
              </a:ext>
            </a:extLst>
          </p:cNvPr>
          <p:cNvSpPr/>
          <p:nvPr/>
        </p:nvSpPr>
        <p:spPr>
          <a:xfrm>
            <a:off x="82409" y="3230264"/>
            <a:ext cx="1391478" cy="363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Patient ID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EE9F3B8-E945-4619-B095-4C4FEE0755ED}"/>
              </a:ext>
            </a:extLst>
          </p:cNvPr>
          <p:cNvSpPr/>
          <p:nvPr/>
        </p:nvSpPr>
        <p:spPr>
          <a:xfrm>
            <a:off x="-3314" y="3602274"/>
            <a:ext cx="1252330" cy="324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First Name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6F72AA5-E7D3-4FBF-90A9-DADD315015AF}"/>
              </a:ext>
            </a:extLst>
          </p:cNvPr>
          <p:cNvSpPr/>
          <p:nvPr/>
        </p:nvSpPr>
        <p:spPr>
          <a:xfrm>
            <a:off x="-11597" y="3965301"/>
            <a:ext cx="1205947" cy="41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FE82D4B-834F-47BC-B30C-ED5CA3FD15A7}"/>
              </a:ext>
            </a:extLst>
          </p:cNvPr>
          <p:cNvSpPr/>
          <p:nvPr/>
        </p:nvSpPr>
        <p:spPr>
          <a:xfrm>
            <a:off x="-11442" y="4416678"/>
            <a:ext cx="1123120" cy="3943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0959376-CEAB-43EA-A982-67B1047B3D54}"/>
              </a:ext>
            </a:extLst>
          </p:cNvPr>
          <p:cNvSpPr/>
          <p:nvPr/>
        </p:nvSpPr>
        <p:spPr>
          <a:xfrm>
            <a:off x="141630" y="4857989"/>
            <a:ext cx="930989" cy="2704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Age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27DD296-C917-4143-BE9D-CF6BCC6D9130}"/>
              </a:ext>
            </a:extLst>
          </p:cNvPr>
          <p:cNvSpPr/>
          <p:nvPr/>
        </p:nvSpPr>
        <p:spPr>
          <a:xfrm>
            <a:off x="163318" y="5166678"/>
            <a:ext cx="1204162" cy="349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Height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34D3F9E-C90C-4955-AF41-ECF1ABEDA8AB}"/>
              </a:ext>
            </a:extLst>
          </p:cNvPr>
          <p:cNvSpPr/>
          <p:nvPr/>
        </p:nvSpPr>
        <p:spPr>
          <a:xfrm>
            <a:off x="598002" y="5545653"/>
            <a:ext cx="1131370" cy="315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Weight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EC0384-05FB-483C-8E34-6479A97EAD13}"/>
              </a:ext>
            </a:extLst>
          </p:cNvPr>
          <p:cNvSpPr/>
          <p:nvPr/>
        </p:nvSpPr>
        <p:spPr>
          <a:xfrm rot="21370228">
            <a:off x="2279907" y="3150865"/>
            <a:ext cx="1417982" cy="39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Blood_Grp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D52F40-03B2-49B9-9430-8FB09F6B42A6}"/>
              </a:ext>
            </a:extLst>
          </p:cNvPr>
          <p:cNvSpPr/>
          <p:nvPr/>
        </p:nvSpPr>
        <p:spPr>
          <a:xfrm>
            <a:off x="2353867" y="3569324"/>
            <a:ext cx="1205947" cy="386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Admit Date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04E5EA4-3A1B-43DA-93A5-50FFD8B4E917}"/>
              </a:ext>
            </a:extLst>
          </p:cNvPr>
          <p:cNvSpPr/>
          <p:nvPr/>
        </p:nvSpPr>
        <p:spPr>
          <a:xfrm>
            <a:off x="3025168" y="4051879"/>
            <a:ext cx="1842050" cy="39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Discharge Date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BEA63D-5A8C-4607-9422-5F3A43A0723B}"/>
              </a:ext>
            </a:extLst>
          </p:cNvPr>
          <p:cNvSpPr/>
          <p:nvPr/>
        </p:nvSpPr>
        <p:spPr>
          <a:xfrm>
            <a:off x="2854812" y="4532661"/>
            <a:ext cx="1656522" cy="386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Treatment Type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682FA24-ABB3-4705-B3DE-AC734E13B3AB}"/>
              </a:ext>
            </a:extLst>
          </p:cNvPr>
          <p:cNvSpPr/>
          <p:nvPr/>
        </p:nvSpPr>
        <p:spPr>
          <a:xfrm>
            <a:off x="3146363" y="5005158"/>
            <a:ext cx="1364971" cy="285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Doctor ID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B09815A-EED5-45F9-9C4B-2CD01590DB7A}"/>
              </a:ext>
            </a:extLst>
          </p:cNvPr>
          <p:cNvSpPr/>
          <p:nvPr/>
        </p:nvSpPr>
        <p:spPr>
          <a:xfrm rot="1755699">
            <a:off x="2300524" y="5122052"/>
            <a:ext cx="1102970" cy="363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Ward ID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A14DEC-56F7-418C-AE50-4416FE0CF60E}"/>
              </a:ext>
            </a:extLst>
          </p:cNvPr>
          <p:cNvSpPr/>
          <p:nvPr/>
        </p:nvSpPr>
        <p:spPr>
          <a:xfrm>
            <a:off x="715544" y="5893342"/>
            <a:ext cx="1331879" cy="383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Phone Num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2374E0F-57ED-4BDF-84C7-81A782A9718A}"/>
              </a:ext>
            </a:extLst>
          </p:cNvPr>
          <p:cNvCxnSpPr>
            <a:stCxn id="95" idx="5"/>
          </p:cNvCxnSpPr>
          <p:nvPr/>
        </p:nvCxnSpPr>
        <p:spPr>
          <a:xfrm>
            <a:off x="1270110" y="3540127"/>
            <a:ext cx="347055" cy="534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B094B8D-00EF-47F8-908A-7BCF4AEC9637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1249016" y="3764281"/>
            <a:ext cx="274130" cy="30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F7431C-3D7B-466B-91D7-FE5543C2C991}"/>
              </a:ext>
            </a:extLst>
          </p:cNvPr>
          <p:cNvCxnSpPr>
            <a:stCxn id="97" idx="7"/>
          </p:cNvCxnSpPr>
          <p:nvPr/>
        </p:nvCxnSpPr>
        <p:spPr>
          <a:xfrm>
            <a:off x="1017743" y="4025659"/>
            <a:ext cx="389449" cy="4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D5C1C2-1E60-483E-906B-9D314C7D3FBC}"/>
              </a:ext>
            </a:extLst>
          </p:cNvPr>
          <p:cNvCxnSpPr>
            <a:stCxn id="98" idx="6"/>
            <a:endCxn id="4" idx="1"/>
          </p:cNvCxnSpPr>
          <p:nvPr/>
        </p:nvCxnSpPr>
        <p:spPr>
          <a:xfrm flipV="1">
            <a:off x="1111678" y="4386246"/>
            <a:ext cx="173784" cy="227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A0289E1-5542-4B8F-8E3F-BFFF878E7C34}"/>
              </a:ext>
            </a:extLst>
          </p:cNvPr>
          <p:cNvCxnSpPr>
            <a:stCxn id="99" idx="6"/>
          </p:cNvCxnSpPr>
          <p:nvPr/>
        </p:nvCxnSpPr>
        <p:spPr>
          <a:xfrm flipV="1">
            <a:off x="1072619" y="4555355"/>
            <a:ext cx="212843" cy="43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D2D9C5-98C2-4881-A9DC-933F2F91141E}"/>
              </a:ext>
            </a:extLst>
          </p:cNvPr>
          <p:cNvCxnSpPr>
            <a:stCxn id="100" idx="7"/>
          </p:cNvCxnSpPr>
          <p:nvPr/>
        </p:nvCxnSpPr>
        <p:spPr>
          <a:xfrm flipV="1">
            <a:off x="1191135" y="4687991"/>
            <a:ext cx="110891" cy="52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F3D597A-0D1C-4C3C-9975-9D3E45FFCB3F}"/>
              </a:ext>
            </a:extLst>
          </p:cNvPr>
          <p:cNvCxnSpPr/>
          <p:nvPr/>
        </p:nvCxnSpPr>
        <p:spPr>
          <a:xfrm flipV="1">
            <a:off x="1381483" y="4687991"/>
            <a:ext cx="92404" cy="86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1761B14-A743-41FD-BCC8-107A80305E19}"/>
              </a:ext>
            </a:extLst>
          </p:cNvPr>
          <p:cNvCxnSpPr>
            <a:stCxn id="112" idx="7"/>
          </p:cNvCxnSpPr>
          <p:nvPr/>
        </p:nvCxnSpPr>
        <p:spPr>
          <a:xfrm flipH="1" flipV="1">
            <a:off x="1617165" y="4697672"/>
            <a:ext cx="235209" cy="1251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A2B33F-461B-493D-A548-75D1BD509166}"/>
              </a:ext>
            </a:extLst>
          </p:cNvPr>
          <p:cNvCxnSpPr>
            <a:stCxn id="102" idx="2"/>
          </p:cNvCxnSpPr>
          <p:nvPr/>
        </p:nvCxnSpPr>
        <p:spPr>
          <a:xfrm flipH="1">
            <a:off x="2130767" y="3397221"/>
            <a:ext cx="150723" cy="667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B9AD775-D440-424D-8B03-A7DA7B30899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981201" y="3330551"/>
            <a:ext cx="76144" cy="744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CD6C261-F10E-4517-8B89-67E1F85DD5F2}"/>
              </a:ext>
            </a:extLst>
          </p:cNvPr>
          <p:cNvCxnSpPr>
            <a:stCxn id="103" idx="2"/>
          </p:cNvCxnSpPr>
          <p:nvPr/>
        </p:nvCxnSpPr>
        <p:spPr>
          <a:xfrm flipH="1">
            <a:off x="2249433" y="3762701"/>
            <a:ext cx="104434" cy="28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1C58253-84A3-42D8-A476-61593018CE5D}"/>
              </a:ext>
            </a:extLst>
          </p:cNvPr>
          <p:cNvCxnSpPr>
            <a:cxnSpLocks/>
            <a:stCxn id="104" idx="2"/>
            <a:endCxn id="4" idx="3"/>
          </p:cNvCxnSpPr>
          <p:nvPr/>
        </p:nvCxnSpPr>
        <p:spPr>
          <a:xfrm flipH="1">
            <a:off x="2676940" y="4250883"/>
            <a:ext cx="348228" cy="13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843EB9-345C-4F46-81A3-D452C7743E34}"/>
              </a:ext>
            </a:extLst>
          </p:cNvPr>
          <p:cNvCxnSpPr>
            <a:cxnSpLocks/>
            <a:stCxn id="105" idx="2"/>
          </p:cNvCxnSpPr>
          <p:nvPr/>
        </p:nvCxnSpPr>
        <p:spPr>
          <a:xfrm flipH="1" flipV="1">
            <a:off x="2692292" y="4628456"/>
            <a:ext cx="162520" cy="97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CF48952-BD6A-43E4-9909-B5B72AC3E0AB}"/>
              </a:ext>
            </a:extLst>
          </p:cNvPr>
          <p:cNvCxnSpPr>
            <a:cxnSpLocks/>
          </p:cNvCxnSpPr>
          <p:nvPr/>
        </p:nvCxnSpPr>
        <p:spPr>
          <a:xfrm flipH="1" flipV="1">
            <a:off x="2438908" y="4677296"/>
            <a:ext cx="734633" cy="41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22D9520-FE4F-4642-96A2-FD5D60692DF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847889" y="4697672"/>
            <a:ext cx="848928" cy="115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FDDEF2D3-249F-40EE-9C0C-4AA360676EAD}"/>
              </a:ext>
            </a:extLst>
          </p:cNvPr>
          <p:cNvSpPr/>
          <p:nvPr/>
        </p:nvSpPr>
        <p:spPr>
          <a:xfrm>
            <a:off x="10180945" y="3546401"/>
            <a:ext cx="1391479" cy="3355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CC_Num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283AF6-7E56-488C-861E-A483FB46BE0A}"/>
              </a:ext>
            </a:extLst>
          </p:cNvPr>
          <p:cNvSpPr/>
          <p:nvPr/>
        </p:nvSpPr>
        <p:spPr>
          <a:xfrm>
            <a:off x="10153779" y="3939220"/>
            <a:ext cx="1769167" cy="429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Card Holders Name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661ED9F-E74F-4944-81F6-0D122A693ACD}"/>
              </a:ext>
            </a:extLst>
          </p:cNvPr>
          <p:cNvSpPr/>
          <p:nvPr/>
        </p:nvSpPr>
        <p:spPr>
          <a:xfrm>
            <a:off x="10246150" y="4399956"/>
            <a:ext cx="1656522" cy="366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Num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422D23B-8537-4936-A450-67D738AD60EC}"/>
              </a:ext>
            </a:extLst>
          </p:cNvPr>
          <p:cNvSpPr/>
          <p:nvPr/>
        </p:nvSpPr>
        <p:spPr>
          <a:xfrm>
            <a:off x="9686064" y="4771802"/>
            <a:ext cx="1738057" cy="410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Advance payment 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7EE4D54-0FE9-40D0-A9A9-635DE3A2A14C}"/>
              </a:ext>
            </a:extLst>
          </p:cNvPr>
          <p:cNvSpPr/>
          <p:nvPr/>
        </p:nvSpPr>
        <p:spPr>
          <a:xfrm>
            <a:off x="8570320" y="5042737"/>
            <a:ext cx="1573661" cy="3867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Payment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E3E9A59-BB99-49CC-BA01-33CBBC94D2D3}"/>
              </a:ext>
            </a:extLst>
          </p:cNvPr>
          <p:cNvSpPr/>
          <p:nvPr/>
        </p:nvSpPr>
        <p:spPr>
          <a:xfrm>
            <a:off x="7835330" y="4628456"/>
            <a:ext cx="1195425" cy="447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Payment Status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02D7B20-D590-46FE-9509-237FDCD55360}"/>
              </a:ext>
            </a:extLst>
          </p:cNvPr>
          <p:cNvSpPr/>
          <p:nvPr/>
        </p:nvSpPr>
        <p:spPr>
          <a:xfrm>
            <a:off x="8457670" y="2801688"/>
            <a:ext cx="1391478" cy="3908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Payment Date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3FE0AB9-FA1E-4C64-B0E1-8C760C6AEAC2}"/>
              </a:ext>
            </a:extLst>
          </p:cNvPr>
          <p:cNvSpPr/>
          <p:nvPr/>
        </p:nvSpPr>
        <p:spPr>
          <a:xfrm>
            <a:off x="9437578" y="3087434"/>
            <a:ext cx="1738057" cy="4817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 Method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463CE8F-F91D-4E67-82E3-825C7D7ACC53}"/>
              </a:ext>
            </a:extLst>
          </p:cNvPr>
          <p:cNvSpPr/>
          <p:nvPr/>
        </p:nvSpPr>
        <p:spPr>
          <a:xfrm>
            <a:off x="7310992" y="3602513"/>
            <a:ext cx="1194484" cy="301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Payment ID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7C6DFEC-4F4E-4303-8D37-30553EEA703D}"/>
              </a:ext>
            </a:extLst>
          </p:cNvPr>
          <p:cNvSpPr/>
          <p:nvPr/>
        </p:nvSpPr>
        <p:spPr>
          <a:xfrm>
            <a:off x="7520651" y="3167937"/>
            <a:ext cx="1391478" cy="363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Patient ID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CC460F8-9DC8-48D7-921E-6656506F23B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692292" y="3122085"/>
            <a:ext cx="3098074" cy="1051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8CEE73C-82E4-4E45-B3C5-DD95094D5103}"/>
              </a:ext>
            </a:extLst>
          </p:cNvPr>
          <p:cNvCxnSpPr>
            <a:cxnSpLocks/>
          </p:cNvCxnSpPr>
          <p:nvPr/>
        </p:nvCxnSpPr>
        <p:spPr>
          <a:xfrm>
            <a:off x="2108679" y="4682272"/>
            <a:ext cx="292527" cy="326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6E6A04-59C1-42F2-A464-C3F06215F54B}"/>
              </a:ext>
            </a:extLst>
          </p:cNvPr>
          <p:cNvCxnSpPr>
            <a:cxnSpLocks/>
          </p:cNvCxnSpPr>
          <p:nvPr/>
        </p:nvCxnSpPr>
        <p:spPr>
          <a:xfrm>
            <a:off x="2692292" y="4499941"/>
            <a:ext cx="27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A6B1DD0-2FE8-4E3C-8411-ADA2257B947E}"/>
              </a:ext>
            </a:extLst>
          </p:cNvPr>
          <p:cNvCxnSpPr>
            <a:stCxn id="11" idx="3"/>
          </p:cNvCxnSpPr>
          <p:nvPr/>
        </p:nvCxnSpPr>
        <p:spPr>
          <a:xfrm flipV="1">
            <a:off x="6771861" y="4303499"/>
            <a:ext cx="1858641" cy="10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BEE870B-7F02-442D-A9C1-5096F54A8AC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17998" y="1676400"/>
            <a:ext cx="2564541" cy="1072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22C1B93-5A4D-4F20-87B5-41BE3F3744CA}"/>
              </a:ext>
            </a:extLst>
          </p:cNvPr>
          <p:cNvCxnSpPr>
            <a:stCxn id="158" idx="5"/>
            <a:endCxn id="7" idx="1"/>
          </p:cNvCxnSpPr>
          <p:nvPr/>
        </p:nvCxnSpPr>
        <p:spPr>
          <a:xfrm>
            <a:off x="8330548" y="3859906"/>
            <a:ext cx="299954" cy="289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54D2286-DC91-4EF3-8B98-102CC1AFFFB6}"/>
              </a:ext>
            </a:extLst>
          </p:cNvPr>
          <p:cNvCxnSpPr>
            <a:cxnSpLocks/>
            <a:stCxn id="160" idx="5"/>
          </p:cNvCxnSpPr>
          <p:nvPr/>
        </p:nvCxnSpPr>
        <p:spPr>
          <a:xfrm>
            <a:off x="8708352" y="3477800"/>
            <a:ext cx="0" cy="302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F6FEBE-ADCC-4BA7-808B-6F8F76AB57E6}"/>
              </a:ext>
            </a:extLst>
          </p:cNvPr>
          <p:cNvCxnSpPr>
            <a:stCxn id="155" idx="4"/>
          </p:cNvCxnSpPr>
          <p:nvPr/>
        </p:nvCxnSpPr>
        <p:spPr>
          <a:xfrm>
            <a:off x="9153409" y="3192587"/>
            <a:ext cx="0" cy="587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27F8672-B68C-4E7A-BA49-75C8C4BD16C2}"/>
              </a:ext>
            </a:extLst>
          </p:cNvPr>
          <p:cNvCxnSpPr>
            <a:stCxn id="157" idx="3"/>
          </p:cNvCxnSpPr>
          <p:nvPr/>
        </p:nvCxnSpPr>
        <p:spPr>
          <a:xfrm flipH="1">
            <a:off x="9485265" y="3498662"/>
            <a:ext cx="206846" cy="28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60FB45C-3397-4297-AB0C-711CA216273D}"/>
              </a:ext>
            </a:extLst>
          </p:cNvPr>
          <p:cNvCxnSpPr>
            <a:stCxn id="149" idx="2"/>
          </p:cNvCxnSpPr>
          <p:nvPr/>
        </p:nvCxnSpPr>
        <p:spPr>
          <a:xfrm flipH="1">
            <a:off x="9998040" y="3714172"/>
            <a:ext cx="182905" cy="48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21B3B12-82DE-4071-B663-DB8C02D24D1F}"/>
              </a:ext>
            </a:extLst>
          </p:cNvPr>
          <p:cNvCxnSpPr>
            <a:stCxn id="150" idx="2"/>
            <a:endCxn id="7" idx="3"/>
          </p:cNvCxnSpPr>
          <p:nvPr/>
        </p:nvCxnSpPr>
        <p:spPr>
          <a:xfrm flipH="1" flipV="1">
            <a:off x="10021980" y="4149583"/>
            <a:ext cx="131799" cy="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488DA3-CE6E-44A6-BF11-C9191E84771E}"/>
              </a:ext>
            </a:extLst>
          </p:cNvPr>
          <p:cNvCxnSpPr>
            <a:stCxn id="151" idx="2"/>
          </p:cNvCxnSpPr>
          <p:nvPr/>
        </p:nvCxnSpPr>
        <p:spPr>
          <a:xfrm flipH="1" flipV="1">
            <a:off x="9998040" y="4409657"/>
            <a:ext cx="248110" cy="17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1986E02-7172-4738-B4B1-D45CDD6781F9}"/>
              </a:ext>
            </a:extLst>
          </p:cNvPr>
          <p:cNvCxnSpPr>
            <a:stCxn id="152" idx="1"/>
          </p:cNvCxnSpPr>
          <p:nvPr/>
        </p:nvCxnSpPr>
        <p:spPr>
          <a:xfrm flipH="1" flipV="1">
            <a:off x="9686064" y="4518988"/>
            <a:ext cx="254533" cy="31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B532B98-1048-43EA-9E6D-86F29B09743A}"/>
              </a:ext>
            </a:extLst>
          </p:cNvPr>
          <p:cNvCxnSpPr>
            <a:stCxn id="7" idx="2"/>
            <a:endCxn id="153" idx="0"/>
          </p:cNvCxnSpPr>
          <p:nvPr/>
        </p:nvCxnSpPr>
        <p:spPr>
          <a:xfrm>
            <a:off x="9326241" y="4518988"/>
            <a:ext cx="30910" cy="5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B1BBE2B-CE52-45C9-8FDE-DD272323547D}"/>
              </a:ext>
            </a:extLst>
          </p:cNvPr>
          <p:cNvCxnSpPr>
            <a:cxnSpLocks/>
          </p:cNvCxnSpPr>
          <p:nvPr/>
        </p:nvCxnSpPr>
        <p:spPr>
          <a:xfrm flipH="1">
            <a:off x="8686800" y="4503271"/>
            <a:ext cx="221335" cy="1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794B24-8E65-46BC-A9BB-E4327E8E4086}"/>
              </a:ext>
            </a:extLst>
          </p:cNvPr>
          <p:cNvSpPr txBox="1"/>
          <p:nvPr/>
        </p:nvSpPr>
        <p:spPr>
          <a:xfrm>
            <a:off x="3829877" y="1479254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137815-7856-4453-AF94-37299CBDB4D4}"/>
              </a:ext>
            </a:extLst>
          </p:cNvPr>
          <p:cNvSpPr txBox="1"/>
          <p:nvPr/>
        </p:nvSpPr>
        <p:spPr>
          <a:xfrm>
            <a:off x="1687968" y="1788169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DA7D91-FC0B-4EED-B545-0CA9D81A3C8D}"/>
              </a:ext>
            </a:extLst>
          </p:cNvPr>
          <p:cNvSpPr txBox="1"/>
          <p:nvPr/>
        </p:nvSpPr>
        <p:spPr>
          <a:xfrm>
            <a:off x="7668566" y="1332848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97EF35-A3C1-4F02-B19A-D7BB4E0D6D62}"/>
              </a:ext>
            </a:extLst>
          </p:cNvPr>
          <p:cNvSpPr txBox="1"/>
          <p:nvPr/>
        </p:nvSpPr>
        <p:spPr>
          <a:xfrm>
            <a:off x="1680783" y="3371827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EF8C0D-D2D6-4595-B975-365DF937E8FC}"/>
              </a:ext>
            </a:extLst>
          </p:cNvPr>
          <p:cNvSpPr txBox="1"/>
          <p:nvPr/>
        </p:nvSpPr>
        <p:spPr>
          <a:xfrm>
            <a:off x="4090597" y="3302719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CD4C9-288B-42AF-A101-4B5A8D679C26}"/>
              </a:ext>
            </a:extLst>
          </p:cNvPr>
          <p:cNvSpPr txBox="1"/>
          <p:nvPr/>
        </p:nvSpPr>
        <p:spPr>
          <a:xfrm>
            <a:off x="7138973" y="2108141"/>
            <a:ext cx="34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686C28-3F68-48A1-BCCD-E35F3DF8215A}"/>
              </a:ext>
            </a:extLst>
          </p:cNvPr>
          <p:cNvSpPr txBox="1"/>
          <p:nvPr/>
        </p:nvSpPr>
        <p:spPr>
          <a:xfrm>
            <a:off x="2123281" y="5448466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29E291-AB78-4721-ADD0-1C8380215827}"/>
              </a:ext>
            </a:extLst>
          </p:cNvPr>
          <p:cNvSpPr txBox="1"/>
          <p:nvPr/>
        </p:nvSpPr>
        <p:spPr>
          <a:xfrm>
            <a:off x="-3450144" y="9535954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53629C-A27E-4EB8-954C-42FCDDFDE6E7}"/>
              </a:ext>
            </a:extLst>
          </p:cNvPr>
          <p:cNvSpPr txBox="1"/>
          <p:nvPr/>
        </p:nvSpPr>
        <p:spPr>
          <a:xfrm>
            <a:off x="4384794" y="5855126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36D832-FE64-43F0-AF5F-038C03FA39E0}"/>
              </a:ext>
            </a:extLst>
          </p:cNvPr>
          <p:cNvSpPr txBox="1"/>
          <p:nvPr/>
        </p:nvSpPr>
        <p:spPr>
          <a:xfrm>
            <a:off x="4620805" y="4491011"/>
            <a:ext cx="34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4C7262-C018-4F77-9825-920254367575}"/>
              </a:ext>
            </a:extLst>
          </p:cNvPr>
          <p:cNvSpPr txBox="1"/>
          <p:nvPr/>
        </p:nvSpPr>
        <p:spPr>
          <a:xfrm>
            <a:off x="7071815" y="4078030"/>
            <a:ext cx="34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787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6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111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faithesther20@gmail.com</dc:creator>
  <cp:lastModifiedBy>faithesther20@gmail.com</cp:lastModifiedBy>
  <cp:revision>27</cp:revision>
  <dcterms:created xsi:type="dcterms:W3CDTF">2020-08-28T14:03:16Z</dcterms:created>
  <dcterms:modified xsi:type="dcterms:W3CDTF">2020-09-09T09:24:11Z</dcterms:modified>
</cp:coreProperties>
</file>