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Hexadecimal (base 16)</a:t>
            </a:r>
            <a:endParaRPr lang="en-GB" dirty="0"/>
          </a:p>
        </p:txBody>
      </p:sp>
      <p:sp>
        <p:nvSpPr>
          <p:cNvPr id="3" name="Subtitle 2"/>
          <p:cNvSpPr>
            <a:spLocks noGrp="1"/>
          </p:cNvSpPr>
          <p:nvPr>
            <p:ph type="subTitle" idx="1"/>
          </p:nvPr>
        </p:nvSpPr>
        <p:spPr/>
        <p:txBody>
          <a:bodyPr/>
          <a:lstStyle/>
          <a:p>
            <a:r>
              <a:rPr lang="en-GB" dirty="0" smtClean="0"/>
              <a:t>By mat d</a:t>
            </a:r>
            <a:endParaRPr lang="en-GB" dirty="0"/>
          </a:p>
        </p:txBody>
      </p:sp>
    </p:spTree>
    <p:extLst>
      <p:ext uri="{BB962C8B-B14F-4D97-AF65-F5344CB8AC3E}">
        <p14:creationId xmlns:p14="http://schemas.microsoft.com/office/powerpoint/2010/main" val="3721100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hexadecimal			</a:t>
            </a:r>
            <a:endParaRPr lang="en-GB" dirty="0"/>
          </a:p>
        </p:txBody>
      </p:sp>
      <p:sp>
        <p:nvSpPr>
          <p:cNvPr id="3" name="Content Placeholder 2"/>
          <p:cNvSpPr>
            <a:spLocks noGrp="1"/>
          </p:cNvSpPr>
          <p:nvPr>
            <p:ph idx="1"/>
          </p:nvPr>
        </p:nvSpPr>
        <p:spPr/>
        <p:txBody>
          <a:bodyPr/>
          <a:lstStyle/>
          <a:p>
            <a:r>
              <a:rPr lang="en-GB" dirty="0" smtClean="0"/>
              <a:t>Hexadecimal is a number system like binary or denary that has 16 characters, the numbers 0-9 and then the letters a-f (you can think of these as 10-15)</a:t>
            </a:r>
          </a:p>
          <a:p>
            <a:endParaRPr lang="en-GB" dirty="0"/>
          </a:p>
        </p:txBody>
      </p:sp>
      <p:pic>
        <p:nvPicPr>
          <p:cNvPr id="4" name="Picture 3"/>
          <p:cNvPicPr>
            <a:picLocks noChangeAspect="1"/>
          </p:cNvPicPr>
          <p:nvPr/>
        </p:nvPicPr>
        <p:blipFill>
          <a:blip r:embed="rId2"/>
          <a:stretch>
            <a:fillRect/>
          </a:stretch>
        </p:blipFill>
        <p:spPr>
          <a:xfrm>
            <a:off x="1805408" y="3849596"/>
            <a:ext cx="3762375" cy="2581275"/>
          </a:xfrm>
          <a:prstGeom prst="rect">
            <a:avLst/>
          </a:prstGeom>
        </p:spPr>
      </p:pic>
    </p:spTree>
    <p:extLst>
      <p:ext uri="{BB962C8B-B14F-4D97-AF65-F5344CB8AC3E}">
        <p14:creationId xmlns:p14="http://schemas.microsoft.com/office/powerpoint/2010/main" val="5443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is it used?	</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Hex is used by programmers to represent numbers stored in a computer, for example rather than having to remember what 1111110110100101 is the programmer could just use FDA5 to represent the same number.</a:t>
            </a:r>
          </a:p>
          <a:p>
            <a:r>
              <a:rPr lang="en-GB" dirty="0" smtClean="0"/>
              <a:t>Computers do NOT understand hexadecimal, only binary</a:t>
            </a:r>
          </a:p>
          <a:p>
            <a:r>
              <a:rPr lang="en-GB" dirty="0" smtClean="0"/>
              <a:t>*easy conversion method* </a:t>
            </a:r>
          </a:p>
          <a:p>
            <a:r>
              <a:rPr lang="en-GB" dirty="0" smtClean="0"/>
              <a:t>To convert from base 10 to base 16 we divide the number by 16, note the remainder and then repeat with the answer until you get zero, then if any remainder is 10 or higher  convert it to a letter </a:t>
            </a:r>
          </a:p>
          <a:p>
            <a:r>
              <a:rPr lang="en-GB" dirty="0" smtClean="0"/>
              <a:t>163/16= 10 remainder 3</a:t>
            </a:r>
          </a:p>
          <a:p>
            <a:r>
              <a:rPr lang="en-GB" dirty="0" smtClean="0"/>
              <a:t>10/16 = 0 remainder 10 </a:t>
            </a:r>
          </a:p>
          <a:p>
            <a:r>
              <a:rPr lang="en-GB" dirty="0" smtClean="0"/>
              <a:t>10 in hex is A so 163 is A3</a:t>
            </a:r>
          </a:p>
          <a:p>
            <a:endParaRPr lang="en-GB" dirty="0" smtClean="0"/>
          </a:p>
        </p:txBody>
      </p:sp>
    </p:spTree>
    <p:extLst>
      <p:ext uri="{BB962C8B-B14F-4D97-AF65-F5344CB8AC3E}">
        <p14:creationId xmlns:p14="http://schemas.microsoft.com/office/powerpoint/2010/main" val="2746358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Hexadecimal addition tables</a:t>
            </a:r>
            <a:endParaRPr lang="en-GB" dirty="0"/>
          </a:p>
        </p:txBody>
      </p:sp>
      <p:sp>
        <p:nvSpPr>
          <p:cNvPr id="3" name="Content Placeholder 2"/>
          <p:cNvSpPr>
            <a:spLocks noGrp="1"/>
          </p:cNvSpPr>
          <p:nvPr>
            <p:ph idx="1"/>
          </p:nvPr>
        </p:nvSpPr>
        <p:spPr/>
        <p:txBody>
          <a:bodyPr/>
          <a:lstStyle/>
          <a:p>
            <a:r>
              <a:rPr lang="en-GB" dirty="0" smtClean="0"/>
              <a:t>To add together hexadecimal numbers you can use a table like this one, simply find the intersection between the two numbers you want to add</a:t>
            </a:r>
          </a:p>
          <a:p>
            <a:endParaRPr lang="en-GB" dirty="0" smtClean="0"/>
          </a:p>
          <a:p>
            <a:r>
              <a:rPr lang="en-GB" dirty="0"/>
              <a:t> </a:t>
            </a:r>
            <a:r>
              <a:rPr lang="en-GB" dirty="0" smtClean="0"/>
              <a:t>                                                                                                for example</a:t>
            </a:r>
          </a:p>
          <a:p>
            <a:r>
              <a:rPr lang="en-GB" dirty="0"/>
              <a:t> </a:t>
            </a:r>
            <a:r>
              <a:rPr lang="en-GB" dirty="0" smtClean="0"/>
              <a:t>													         you can add 5 			   												  and A to get F</a:t>
            </a:r>
            <a:endParaRPr lang="en-GB" dirty="0"/>
          </a:p>
        </p:txBody>
      </p:sp>
      <p:pic>
        <p:nvPicPr>
          <p:cNvPr id="4" name="Picture 3"/>
          <p:cNvPicPr>
            <a:picLocks noChangeAspect="1"/>
          </p:cNvPicPr>
          <p:nvPr/>
        </p:nvPicPr>
        <p:blipFill>
          <a:blip r:embed="rId2"/>
          <a:stretch>
            <a:fillRect/>
          </a:stretch>
        </p:blipFill>
        <p:spPr>
          <a:xfrm>
            <a:off x="3034123" y="3285549"/>
            <a:ext cx="4668946" cy="3572451"/>
          </a:xfrm>
          <a:prstGeom prst="rect">
            <a:avLst/>
          </a:prstGeom>
        </p:spPr>
      </p:pic>
    </p:spTree>
    <p:extLst>
      <p:ext uri="{BB962C8B-B14F-4D97-AF65-F5344CB8AC3E}">
        <p14:creationId xmlns:p14="http://schemas.microsoft.com/office/powerpoint/2010/main" val="4109479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Hexadecimal subtraction</a:t>
            </a:r>
            <a:endParaRPr lang="en-GB" dirty="0"/>
          </a:p>
        </p:txBody>
      </p:sp>
      <p:sp>
        <p:nvSpPr>
          <p:cNvPr id="3" name="Content Placeholder 2"/>
          <p:cNvSpPr>
            <a:spLocks noGrp="1"/>
          </p:cNvSpPr>
          <p:nvPr>
            <p:ph idx="1"/>
          </p:nvPr>
        </p:nvSpPr>
        <p:spPr>
          <a:xfrm>
            <a:off x="1723356" y="2487205"/>
            <a:ext cx="8825659" cy="3416300"/>
          </a:xfrm>
        </p:spPr>
        <p:txBody>
          <a:bodyPr/>
          <a:lstStyle/>
          <a:p>
            <a:r>
              <a:rPr lang="en-GB" dirty="0" smtClean="0"/>
              <a:t>Subtraction in hexadecimal works just like it does in base 10 however you “borrow” a factor of 16 rather than 10</a:t>
            </a:r>
          </a:p>
          <a:p>
            <a:endParaRPr lang="en-GB" dirty="0"/>
          </a:p>
        </p:txBody>
      </p:sp>
      <p:pic>
        <p:nvPicPr>
          <p:cNvPr id="3074" name="Picture 2" descr="hexdecimal Substraction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2385" y="3638142"/>
            <a:ext cx="7589934" cy="226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371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52</TotalTime>
  <Words>214</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Hexadecimal (base 16)</vt:lpstr>
      <vt:lpstr>What is hexadecimal   </vt:lpstr>
      <vt:lpstr>Why is it used? </vt:lpstr>
      <vt:lpstr>Hexadecimal addition tables</vt:lpstr>
      <vt:lpstr>Hexadecimal subtraction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Hexadecimal (base 16)</dc:title>
  <dc:creator>matthew dove</dc:creator>
  <cp:lastModifiedBy>matthew dove</cp:lastModifiedBy>
  <cp:revision>6</cp:revision>
  <dcterms:created xsi:type="dcterms:W3CDTF">2016-01-12T11:07:46Z</dcterms:created>
  <dcterms:modified xsi:type="dcterms:W3CDTF">2016-01-12T11:59:54Z</dcterms:modified>
</cp:coreProperties>
</file>