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98ADF1-43BC-F813-007F-C29CAFFBF37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4195763" y="6626860"/>
            <a:ext cx="784225" cy="1676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Britam Public</a:t>
            </a:r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Risk Assessment for Aircraft Acquisition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530352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>
                <a:solidFill>
                  <a:srgbClr val="FFFFFF"/>
                </a:solidFill>
              </a:rPr>
              <a:t>Risk Assessment for Aircraft Acquisition</a:t>
            </a:r>
          </a:p>
        </p:txBody>
      </p:sp>
      <p:pic>
        <p:nvPicPr>
          <p:cNvPr id="7" name="Picture 6" descr="be3d4b34-0894-4def-a506-622b777c04e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30352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>
                <a:solidFill>
                  <a:srgbClr val="FFFFFF"/>
                </a:solidFill>
              </a:rPr>
              <a:t>Risk Assessment for Aircraft Acquisition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D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66"/>
                </a:solidFill>
              </a:rPr>
              <a:t>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dirty="0">
                <a:solidFill>
                  <a:srgbClr val="000066"/>
                </a:solidFill>
              </a:rPr>
              <a:t>Analyst: Faith Njuguna</a:t>
            </a:r>
          </a:p>
          <a:p>
            <a:r>
              <a:rPr sz="2000" dirty="0">
                <a:solidFill>
                  <a:srgbClr val="000066"/>
                </a:solidFill>
              </a:rPr>
              <a:t>Email: faithnjugunaa@gmail.com</a:t>
            </a:r>
          </a:p>
          <a:p>
            <a:r>
              <a:rPr sz="2000" dirty="0">
                <a:solidFill>
                  <a:srgbClr val="000066"/>
                </a:solidFill>
              </a:rPr>
              <a:t>Date: July 2025</a:t>
            </a:r>
          </a:p>
        </p:txBody>
      </p:sp>
      <p:pic>
        <p:nvPicPr>
          <p:cNvPr id="4" name="Picture 3" descr="dee6998a-25d3-4346-81db-6f0cda016fa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0" y="91440"/>
            <a:ext cx="477024" cy="6400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D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66"/>
                </a:solidFill>
              </a:rPr>
              <a:t>Why Aircraft Risk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000066"/>
                </a:solidFill>
              </a:rPr>
              <a:t>In my research, I found that aircraft safety varies widely across models, manufacturers, and usage types.</a:t>
            </a:r>
          </a:p>
          <a:p>
            <a:r>
              <a:rPr sz="2000">
                <a:solidFill>
                  <a:srgbClr val="000066"/>
                </a:solidFill>
              </a:rPr>
              <a:t>Choosing high-risk aircraft could expose us to liability, downtime, and insurance issues.</a:t>
            </a:r>
          </a:p>
          <a:p>
            <a:r>
              <a:rPr sz="2000">
                <a:solidFill>
                  <a:srgbClr val="000066"/>
                </a:solidFill>
              </a:rPr>
              <a:t>So, I focused on reducing our risk exposure in this strategic expansion.</a:t>
            </a:r>
          </a:p>
        </p:txBody>
      </p:sp>
      <p:pic>
        <p:nvPicPr>
          <p:cNvPr id="4" name="Picture 3" descr="dee6998a-25d3-4346-81db-6f0cda016fa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0" y="91440"/>
            <a:ext cx="477024" cy="6400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D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66"/>
                </a:solidFill>
              </a:rPr>
              <a:t>About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000066"/>
                </a:solidFill>
              </a:rPr>
              <a:t>I worked with aviation incident reports from reliable sources over multiple years.</a:t>
            </a:r>
          </a:p>
          <a:p>
            <a:r>
              <a:rPr sz="2000">
                <a:solidFill>
                  <a:srgbClr val="000066"/>
                </a:solidFill>
              </a:rPr>
              <a:t>I focused on key data: Aircraft Make &amp; Model, Purpose of Flight, Injury Severity, and a custom Risk Score.</a:t>
            </a:r>
          </a:p>
          <a:p>
            <a:r>
              <a:rPr sz="2000">
                <a:solidFill>
                  <a:srgbClr val="000066"/>
                </a:solidFill>
              </a:rPr>
              <a:t>This allowed me to uncover consistent risk patterns across different aircraft types.</a:t>
            </a:r>
          </a:p>
        </p:txBody>
      </p:sp>
      <p:pic>
        <p:nvPicPr>
          <p:cNvPr id="4" name="Picture 3" descr="dee6998a-25d3-4346-81db-6f0cda016fa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0" y="91440"/>
            <a:ext cx="477024" cy="6400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D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66"/>
                </a:solidFill>
              </a:rPr>
              <a:t>Our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000066"/>
                </a:solidFill>
              </a:rPr>
              <a:t>Here’s how I approached the analysis:</a:t>
            </a:r>
          </a:p>
          <a:p>
            <a:r>
              <a:rPr sz="2000">
                <a:solidFill>
                  <a:srgbClr val="000066"/>
                </a:solidFill>
              </a:rPr>
              <a:t>I cleaned the data to remove incomplete records.</a:t>
            </a:r>
          </a:p>
          <a:p>
            <a:r>
              <a:rPr sz="2000">
                <a:solidFill>
                  <a:srgbClr val="000066"/>
                </a:solidFill>
              </a:rPr>
              <a:t>I calculated a risk score based on injury outcomes and flight purpose.</a:t>
            </a:r>
          </a:p>
          <a:p>
            <a:r>
              <a:rPr sz="2000">
                <a:solidFill>
                  <a:srgbClr val="000066"/>
                </a:solidFill>
              </a:rPr>
              <a:t>Then I grouped aircraft by model and visualized the insights through a dashboard.</a:t>
            </a:r>
          </a:p>
        </p:txBody>
      </p:sp>
      <p:pic>
        <p:nvPicPr>
          <p:cNvPr id="4" name="Picture 3" descr="dee6998a-25d3-4346-81db-6f0cda016fa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0" y="91440"/>
            <a:ext cx="477024" cy="6400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D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66"/>
                </a:solidFill>
              </a:rPr>
              <a:t>Average Risk Score by Aircraft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8e7e9d12-64b8-4228-87e4-928a393afab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459620" cy="4114800"/>
          </a:xfrm>
          <a:prstGeom prst="rect">
            <a:avLst/>
          </a:prstGeom>
        </p:spPr>
      </p:pic>
      <p:pic>
        <p:nvPicPr>
          <p:cNvPr id="5" name="Picture 4" descr="dee6998a-25d3-4346-81db-6f0cda016fa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91440"/>
            <a:ext cx="477024" cy="6400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D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66"/>
                </a:solidFill>
              </a:rPr>
              <a:t>Flight Purpose and Its Risk 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a1288308-034d-446e-8940-b5c6a845121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797159" cy="4114800"/>
          </a:xfrm>
          <a:prstGeom prst="rect">
            <a:avLst/>
          </a:prstGeom>
        </p:spPr>
      </p:pic>
      <p:pic>
        <p:nvPicPr>
          <p:cNvPr id="5" name="Picture 4" descr="dee6998a-25d3-4346-81db-6f0cda016fa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91440"/>
            <a:ext cx="477024" cy="6400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D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66"/>
                </a:solidFill>
              </a:rPr>
              <a:t>Total Injuries by Aircraft Make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71a680c8-3ee0-49d3-bb8d-5f9439cb5bd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712146" cy="4114800"/>
          </a:xfrm>
          <a:prstGeom prst="rect">
            <a:avLst/>
          </a:prstGeom>
        </p:spPr>
      </p:pic>
      <p:pic>
        <p:nvPicPr>
          <p:cNvPr id="5" name="Picture 4" descr="dee6998a-25d3-4346-81db-6f0cda016fa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91440"/>
            <a:ext cx="477024" cy="6400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D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66"/>
                </a:solidFill>
              </a:rPr>
              <a:t>Business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000066"/>
                </a:solidFill>
              </a:rPr>
              <a:t>Based on my analysis, I recommend avoiding high-risk aircraft like the 737 in our initial investments.</a:t>
            </a:r>
          </a:p>
          <a:p>
            <a:r>
              <a:rPr sz="2000">
                <a:solidFill>
                  <a:srgbClr val="000066"/>
                </a:solidFill>
              </a:rPr>
              <a:t>We should focus on models with lower average risk scores, especially those used commercially.</a:t>
            </a:r>
          </a:p>
          <a:p>
            <a:r>
              <a:rPr sz="2000">
                <a:solidFill>
                  <a:srgbClr val="000066"/>
                </a:solidFill>
              </a:rPr>
              <a:t>This risk index should support our purchase decision framework.</a:t>
            </a:r>
          </a:p>
          <a:p>
            <a:r>
              <a:rPr sz="2000">
                <a:solidFill>
                  <a:srgbClr val="000066"/>
                </a:solidFill>
              </a:rPr>
              <a:t>In the next phase, I’ll refine risk estimates using flight-hour data.</a:t>
            </a:r>
          </a:p>
        </p:txBody>
      </p:sp>
      <p:pic>
        <p:nvPicPr>
          <p:cNvPr id="4" name="Picture 3" descr="dee6998a-25d3-4346-81db-6f0cda016fa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0" y="91440"/>
            <a:ext cx="477024" cy="6400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D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66"/>
                </a:solidFill>
              </a:rPr>
              <a:t>Next Steps &amp;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000066"/>
                </a:solidFill>
              </a:rPr>
              <a:t>To strengthen our assessment, I plan to:</a:t>
            </a:r>
          </a:p>
          <a:p>
            <a:r>
              <a:rPr sz="2000">
                <a:solidFill>
                  <a:srgbClr val="000066"/>
                </a:solidFill>
              </a:rPr>
              <a:t>Integrate more detailed data like maintenance records and pilot reports.</a:t>
            </a:r>
          </a:p>
          <a:p>
            <a:r>
              <a:rPr sz="2000">
                <a:solidFill>
                  <a:srgbClr val="000066"/>
                </a:solidFill>
              </a:rPr>
              <a:t>Normalize injuries by flight hours for greater accuracy.</a:t>
            </a:r>
          </a:p>
          <a:p>
            <a:r>
              <a:rPr sz="2000">
                <a:solidFill>
                  <a:srgbClr val="000066"/>
                </a:solidFill>
              </a:rPr>
              <a:t>Add external factors such as weather, route complexity, and flight duration.</a:t>
            </a:r>
          </a:p>
          <a:p>
            <a:r>
              <a:rPr sz="2000">
                <a:solidFill>
                  <a:srgbClr val="000066"/>
                </a:solidFill>
              </a:rPr>
              <a:t>Eventually, I’ll expand the dashboard to monitor our fleet in real time.</a:t>
            </a:r>
          </a:p>
        </p:txBody>
      </p:sp>
      <p:pic>
        <p:nvPicPr>
          <p:cNvPr id="4" name="Picture 3" descr="dee6998a-25d3-4346-81db-6f0cda016fa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0" y="91440"/>
            <a:ext cx="477024" cy="6400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Metadata/LabelInfo.xml><?xml version="1.0" encoding="utf-8"?>
<clbl:labelList xmlns:clbl="http://schemas.microsoft.com/office/2020/mipLabelMetadata">
  <clbl:label id="{f364ac09-a64a-4558-a3a5-cb1524c9d133}" enabled="1" method="Privileged" siteId="{e303f219-75ef-479a-b23c-35ac9479a8ce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319</Words>
  <Application>Microsoft Office PowerPoint</Application>
  <PresentationFormat>On-screen Show (4:3)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Risk Assessment for Aircraft Acquisition</vt:lpstr>
      <vt:lpstr>Why Aircraft Risk Matters</vt:lpstr>
      <vt:lpstr>About the Data</vt:lpstr>
      <vt:lpstr>Our Approach</vt:lpstr>
      <vt:lpstr>Average Risk Score by Aircraft Model</vt:lpstr>
      <vt:lpstr>Flight Purpose and Its Risk Correlation</vt:lpstr>
      <vt:lpstr>Total Injuries by Aircraft Make</vt:lpstr>
      <vt:lpstr>Business Recommendations</vt:lpstr>
      <vt:lpstr>Next Steps &amp; Improvements</vt:lpstr>
      <vt:lpstr>Contact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Assessment for Aircraft Acquisition</dc:title>
  <dc:subject/>
  <dc:creator/>
  <cp:keywords/>
  <dc:description>generated using python-pptx</dc:description>
  <cp:lastModifiedBy>Faith Njuguna</cp:lastModifiedBy>
  <cp:revision>2</cp:revision>
  <dcterms:created xsi:type="dcterms:W3CDTF">2013-01-27T09:14:16Z</dcterms:created>
  <dcterms:modified xsi:type="dcterms:W3CDTF">2025-07-26T17:32:29Z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Britam Public</vt:lpwstr>
  </property>
</Properties>
</file>