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4"/>
    <p:restoredTop sz="94705"/>
  </p:normalViewPr>
  <p:slideViewPr>
    <p:cSldViewPr snapToGrid="0" snapToObjects="1">
      <p:cViewPr>
        <p:scale>
          <a:sx n="123" d="100"/>
          <a:sy n="123" d="100"/>
        </p:scale>
        <p:origin x="-106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9DA4B-3A93-AF4E-ABC0-B2A6F95ABC47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B853F-5F03-CC4A-8A4A-B5F7000F0A6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9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Vidéoclub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Equipe 7</a:t>
            </a:r>
          </a:p>
          <a:p>
            <a:r>
              <a:rPr lang="fr-FR" dirty="0" smtClean="0"/>
              <a:t>Ludovic Carlu / Samuel Laroche / Maxime Faivre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60422"/>
            <a:ext cx="10018713" cy="753978"/>
          </a:xfrm>
        </p:spPr>
        <p:txBody>
          <a:bodyPr/>
          <a:lstStyle/>
          <a:p>
            <a:r>
              <a:rPr lang="fr-FR" dirty="0"/>
              <a:t>Cas d’utilisation : Effectuer une location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120352" y="914399"/>
            <a:ext cx="2933103" cy="5566611"/>
          </a:xfrm>
        </p:spPr>
        <p:txBody>
          <a:bodyPr/>
          <a:lstStyle/>
          <a:p>
            <a:r>
              <a:rPr lang="fr-FR" dirty="0" smtClean="0"/>
              <a:t>Problème rencontré:</a:t>
            </a:r>
          </a:p>
          <a:p>
            <a:pPr lvl="1"/>
            <a:r>
              <a:rPr lang="fr-FR" dirty="0" smtClean="0"/>
              <a:t>Comment stocker une location en base de données 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6" y="997527"/>
            <a:ext cx="8698876" cy="5483483"/>
          </a:xfrm>
        </p:spPr>
      </p:pic>
    </p:spTree>
    <p:extLst>
      <p:ext uri="{BB962C8B-B14F-4D97-AF65-F5344CB8AC3E}">
        <p14:creationId xmlns:p14="http://schemas.microsoft.com/office/powerpoint/2010/main" val="75330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62939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Cas d’utilisation : Effectuer </a:t>
            </a:r>
            <a:r>
              <a:rPr lang="fr-FR" smtClean="0"/>
              <a:t>une vente</a:t>
            </a:r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9" y="795338"/>
            <a:ext cx="11854542" cy="6062662"/>
          </a:xfrm>
        </p:spPr>
      </p:pic>
    </p:spTree>
    <p:extLst>
      <p:ext uri="{BB962C8B-B14F-4D97-AF65-F5344CB8AC3E}">
        <p14:creationId xmlns:p14="http://schemas.microsoft.com/office/powerpoint/2010/main" val="227231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4934" y="190005"/>
            <a:ext cx="10018713" cy="866900"/>
          </a:xfrm>
        </p:spPr>
        <p:txBody>
          <a:bodyPr/>
          <a:lstStyle/>
          <a:p>
            <a:r>
              <a:rPr lang="fr-FR" dirty="0" smtClean="0"/>
              <a:t>Interfaces utilisateurs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4" y="1247079"/>
            <a:ext cx="5518190" cy="43387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91" y="1247078"/>
            <a:ext cx="5811823" cy="43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7" y="1142999"/>
            <a:ext cx="5463097" cy="410584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50" y="1142999"/>
            <a:ext cx="5938550" cy="41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0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4" y="685800"/>
            <a:ext cx="5552809" cy="41048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52" y="685800"/>
            <a:ext cx="5576948" cy="4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0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371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108</TotalTime>
  <Words>39</Words>
  <Application>Microsoft Macintosh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Parallaxe</vt:lpstr>
      <vt:lpstr>Projet Vidéoclub</vt:lpstr>
      <vt:lpstr>Cas d’utilisation : Effectuer une location</vt:lpstr>
      <vt:lpstr>Cas d’utilisation : Effectuer une vente</vt:lpstr>
      <vt:lpstr>Interfaces utilisateurs</vt:lpstr>
      <vt:lpstr>Présentation PowerPoint</vt:lpstr>
      <vt:lpstr>Présentation PowerPoint</vt:lpstr>
      <vt:lpstr>Démo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Vidéoclub</dc:title>
  <dc:creator>Carlu Ludovic</dc:creator>
  <cp:lastModifiedBy>Carlu Ludovic</cp:lastModifiedBy>
  <cp:revision>16</cp:revision>
  <dcterms:created xsi:type="dcterms:W3CDTF">2016-12-12T03:29:00Z</dcterms:created>
  <dcterms:modified xsi:type="dcterms:W3CDTF">2016-12-12T18:46:51Z</dcterms:modified>
</cp:coreProperties>
</file>