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58" r:id="rId2"/>
  </p:sldMasterIdLst>
  <p:notesMasterIdLst>
    <p:notesMasterId r:id="rId4"/>
  </p:notesMasterIdLst>
  <p:handoutMasterIdLst>
    <p:handoutMasterId r:id="rId5"/>
  </p:handoutMasterIdLst>
  <p:sldIdLst>
    <p:sldId id="803" r:id="rId3"/>
  </p:sldIdLst>
  <p:sldSz cx="9144000" cy="6858000" type="screen4x3"/>
  <p:notesSz cx="9296400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F1A7C69-2786-4004-AD5C-4E17F6557A01}">
          <p14:sldIdLst>
            <p14:sldId id="8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ckell, Jonathan" initials="MJ" lastIdx="1" clrIdx="0">
    <p:extLst>
      <p:ext uri="{19B8F6BF-5375-455C-9EA6-DF929625EA0E}">
        <p15:presenceInfo xmlns:p15="http://schemas.microsoft.com/office/powerpoint/2012/main" userId="Muckell, Jona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990033"/>
    <a:srgbClr val="0099FF"/>
    <a:srgbClr val="23AE02"/>
    <a:srgbClr val="0000FF"/>
    <a:srgbClr val="0FC6F1"/>
    <a:srgbClr val="FF9933"/>
    <a:srgbClr val="32F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0109" autoAdjust="0"/>
  </p:normalViewPr>
  <p:slideViewPr>
    <p:cSldViewPr snapToGrid="0">
      <p:cViewPr varScale="1">
        <p:scale>
          <a:sx n="93" d="100"/>
          <a:sy n="93" d="100"/>
        </p:scale>
        <p:origin x="53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14" y="127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4925" y="1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58700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4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4925" y="6658700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EB8D128F-F94D-4AE2-AF9B-1277C51EE2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1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4925" y="1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975" y="3330473"/>
            <a:ext cx="7438453" cy="31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58700"/>
            <a:ext cx="4029255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4925" y="6658700"/>
            <a:ext cx="4029253" cy="35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A5FBE3A2-7E4E-405E-86C3-8264C379CA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454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rgbClr val="FFCC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rgbClr val="7030A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20000"/>
                </a:spcBef>
                <a:buFont typeface="Wingdings" pitchFamily="2" charset="2"/>
                <a:buChar char="•"/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>
                <a:latin typeface="Franklin Gothic Heavy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87503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A2000-4E5B-44AB-8DE6-E1B13F7E6CE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Franklin Gothic Heavy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455612" y="6248400"/>
            <a:ext cx="6479444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178228" y="6248400"/>
            <a:ext cx="508571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CB2A-9C12-4B26-B401-948A31F9D5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5613" y="6248400"/>
            <a:ext cx="644862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000" dirty="0" smtClean="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72054" y="6248400"/>
            <a:ext cx="111474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>
                <a:latin typeface="Verdana" pitchFamily="34" charset="0"/>
                <a:cs typeface="+mn-cs"/>
              </a:defRPr>
            </a:lvl1pPr>
          </a:lstStyle>
          <a:p>
            <a:pPr>
              <a:defRPr/>
            </a:pPr>
            <a:fld id="{250F584E-A773-4FEC-8992-5605B47A7D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3" name="Line 7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Font typeface="Wingdings" pitchFamily="2" charset="2"/>
              <a:buChar char="•"/>
              <a:defRPr/>
            </a:pPr>
            <a:endParaRPr lang="en-US"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FFCC6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7030A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44" r:id="rId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Impact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CC66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80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CF8DF-4B08-4432-AD07-639521C5C4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ck-Figure Icons - Free SVG &amp; PNG Stick-Figure Images ...">
            <a:extLst>
              <a:ext uri="{FF2B5EF4-FFF2-40B4-BE49-F238E27FC236}">
                <a16:creationId xmlns:a16="http://schemas.microsoft.com/office/drawing/2014/main" id="{C4166BDA-495C-4F8F-0F47-349F80112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8" y="3679659"/>
            <a:ext cx="1313095" cy="131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E04AC7C0-F1CF-FA66-C2C0-E8B28D3B82AE}"/>
              </a:ext>
            </a:extLst>
          </p:cNvPr>
          <p:cNvSpPr/>
          <p:nvPr/>
        </p:nvSpPr>
        <p:spPr bwMode="auto">
          <a:xfrm>
            <a:off x="400856" y="1332652"/>
            <a:ext cx="8198992" cy="3132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pic>
        <p:nvPicPr>
          <p:cNvPr id="1034" name="Picture 10" descr="Server - Download free icons">
            <a:extLst>
              <a:ext uri="{FF2B5EF4-FFF2-40B4-BE49-F238E27FC236}">
                <a16:creationId xmlns:a16="http://schemas.microsoft.com/office/drawing/2014/main" id="{87D3F22B-FD39-C25D-F806-E64160939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652" y="4663988"/>
            <a:ext cx="721257" cy="72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7E77812-5F28-59FB-B0CF-113D6915EC28}"/>
              </a:ext>
            </a:extLst>
          </p:cNvPr>
          <p:cNvSpPr txBox="1"/>
          <p:nvPr/>
        </p:nvSpPr>
        <p:spPr>
          <a:xfrm>
            <a:off x="3101158" y="5377328"/>
            <a:ext cx="1438554" cy="36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</a:p>
        </p:txBody>
      </p:sp>
      <p:pic>
        <p:nvPicPr>
          <p:cNvPr id="56" name="Picture 2" descr="Stick-Figure Icons - Free SVG &amp; PNG Stick-Figure Images ...">
            <a:extLst>
              <a:ext uri="{FF2B5EF4-FFF2-40B4-BE49-F238E27FC236}">
                <a16:creationId xmlns:a16="http://schemas.microsoft.com/office/drawing/2014/main" id="{19B1F68D-8B64-9192-585E-3E7C018B1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3" y="1083037"/>
            <a:ext cx="1313095" cy="131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60F517A-16E6-1810-6456-5127A3E28E76}"/>
              </a:ext>
            </a:extLst>
          </p:cNvPr>
          <p:cNvSpPr txBox="1"/>
          <p:nvPr/>
        </p:nvSpPr>
        <p:spPr>
          <a:xfrm>
            <a:off x="208034" y="2427845"/>
            <a:ext cx="143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Delivery Driver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0A11674-A058-F996-2CFB-308BD3FA5EF8}"/>
              </a:ext>
            </a:extLst>
          </p:cNvPr>
          <p:cNvSpPr txBox="1"/>
          <p:nvPr/>
        </p:nvSpPr>
        <p:spPr>
          <a:xfrm>
            <a:off x="116522" y="4964493"/>
            <a:ext cx="143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Home</a:t>
            </a:r>
          </a:p>
          <a:p>
            <a:pPr algn="ctr"/>
            <a:r>
              <a:rPr lang="en-US" b="1" dirty="0"/>
              <a:t>User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38E8247A-15DE-677B-2EDC-B3DF2F012B0A}"/>
              </a:ext>
            </a:extLst>
          </p:cNvPr>
          <p:cNvSpPr/>
          <p:nvPr/>
        </p:nvSpPr>
        <p:spPr bwMode="auto">
          <a:xfrm rot="11621620">
            <a:off x="1339257" y="4699889"/>
            <a:ext cx="1694394" cy="29419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7DDC677-132C-E1A5-3E09-02FE6D523A5A}"/>
              </a:ext>
            </a:extLst>
          </p:cNvPr>
          <p:cNvSpPr txBox="1"/>
          <p:nvPr/>
        </p:nvSpPr>
        <p:spPr>
          <a:xfrm>
            <a:off x="2255513" y="608093"/>
            <a:ext cx="1438554" cy="36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Camera</a:t>
            </a:r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1454ADA5-02D9-1DD3-76CC-8B1BEF348BC8}"/>
              </a:ext>
            </a:extLst>
          </p:cNvPr>
          <p:cNvSpPr/>
          <p:nvPr/>
        </p:nvSpPr>
        <p:spPr bwMode="auto">
          <a:xfrm rot="15823986">
            <a:off x="1828247" y="1025688"/>
            <a:ext cx="308526" cy="1319357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3B2151EA-2D92-95AB-C397-97E293CEE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948" y="0"/>
            <a:ext cx="8229600" cy="507064"/>
          </a:xfrm>
        </p:spPr>
        <p:txBody>
          <a:bodyPr/>
          <a:lstStyle/>
          <a:p>
            <a:r>
              <a:rPr lang="en-US" dirty="0"/>
              <a:t>High-Level Design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476447-F9C5-A2D8-C4B6-F24C37330461}"/>
              </a:ext>
            </a:extLst>
          </p:cNvPr>
          <p:cNvSpPr/>
          <p:nvPr/>
        </p:nvSpPr>
        <p:spPr bwMode="auto">
          <a:xfrm>
            <a:off x="2753989" y="3988203"/>
            <a:ext cx="3638507" cy="2042985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BF120C-C56C-5ED4-44AC-554315DFD762}"/>
              </a:ext>
            </a:extLst>
          </p:cNvPr>
          <p:cNvSpPr/>
          <p:nvPr/>
        </p:nvSpPr>
        <p:spPr bwMode="auto">
          <a:xfrm>
            <a:off x="2235350" y="1007097"/>
            <a:ext cx="2336650" cy="1322857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45082-2955-256A-8565-E7FE1C94AB46}"/>
              </a:ext>
            </a:extLst>
          </p:cNvPr>
          <p:cNvSpPr txBox="1"/>
          <p:nvPr/>
        </p:nvSpPr>
        <p:spPr>
          <a:xfrm>
            <a:off x="5609857" y="6079834"/>
            <a:ext cx="1438554" cy="36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46FE8-9CC4-BBF0-0086-E9E9CA82A567}"/>
              </a:ext>
            </a:extLst>
          </p:cNvPr>
          <p:cNvSpPr/>
          <p:nvPr/>
        </p:nvSpPr>
        <p:spPr bwMode="auto">
          <a:xfrm>
            <a:off x="5549948" y="1016791"/>
            <a:ext cx="3075033" cy="1837911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6BBCE-1215-A7F4-500B-A8DCDD418813}"/>
              </a:ext>
            </a:extLst>
          </p:cNvPr>
          <p:cNvSpPr txBox="1"/>
          <p:nvPr/>
        </p:nvSpPr>
        <p:spPr>
          <a:xfrm>
            <a:off x="5470096" y="647222"/>
            <a:ext cx="1438554" cy="36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08027-00E2-6060-BCCE-48057720AFC8}"/>
              </a:ext>
            </a:extLst>
          </p:cNvPr>
          <p:cNvSpPr txBox="1"/>
          <p:nvPr/>
        </p:nvSpPr>
        <p:spPr>
          <a:xfrm>
            <a:off x="2782560" y="1332652"/>
            <a:ext cx="1085942" cy="539668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Camera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95192-71D6-2D16-1635-56B24F6F5CC9}"/>
              </a:ext>
            </a:extLst>
          </p:cNvPr>
          <p:cNvSpPr txBox="1"/>
          <p:nvPr/>
        </p:nvSpPr>
        <p:spPr>
          <a:xfrm>
            <a:off x="7686239" y="5204951"/>
            <a:ext cx="1085942" cy="539668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Power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E9FFB9-73F7-10ED-3EE6-4F5ABD2F019C}"/>
              </a:ext>
            </a:extLst>
          </p:cNvPr>
          <p:cNvSpPr/>
          <p:nvPr/>
        </p:nvSpPr>
        <p:spPr bwMode="auto">
          <a:xfrm>
            <a:off x="7187763" y="4916855"/>
            <a:ext cx="1742009" cy="118911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BDD305-FE84-E586-2CFB-1DE74C0240B7}"/>
              </a:ext>
            </a:extLst>
          </p:cNvPr>
          <p:cNvSpPr txBox="1"/>
          <p:nvPr/>
        </p:nvSpPr>
        <p:spPr>
          <a:xfrm>
            <a:off x="8286103" y="6079833"/>
            <a:ext cx="1438554" cy="36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Power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8C799BC-5C7E-3D15-E447-625735A55942}"/>
              </a:ext>
            </a:extLst>
          </p:cNvPr>
          <p:cNvSpPr/>
          <p:nvPr/>
        </p:nvSpPr>
        <p:spPr bwMode="auto">
          <a:xfrm rot="10800000">
            <a:off x="8005710" y="2419953"/>
            <a:ext cx="280392" cy="2654785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F990C-841F-BD7A-EA88-409A08B7CAEC}"/>
              </a:ext>
            </a:extLst>
          </p:cNvPr>
          <p:cNvSpPr txBox="1"/>
          <p:nvPr/>
        </p:nvSpPr>
        <p:spPr>
          <a:xfrm>
            <a:off x="6770212" y="1293068"/>
            <a:ext cx="1515890" cy="1032453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Processing</a:t>
            </a:r>
          </a:p>
          <a:p>
            <a:pPr algn="ctr"/>
            <a:r>
              <a:rPr lang="en-US" b="1" dirty="0"/>
              <a:t>Unit</a:t>
            </a:r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03152A6F-2041-3C81-7C92-69355E8D3A83}"/>
              </a:ext>
            </a:extLst>
          </p:cNvPr>
          <p:cNvSpPr/>
          <p:nvPr/>
        </p:nvSpPr>
        <p:spPr bwMode="auto">
          <a:xfrm rot="10800000">
            <a:off x="3986236" y="1544905"/>
            <a:ext cx="2683422" cy="279245"/>
          </a:xfrm>
          <a:prstGeom prst="left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8702A885-AEB8-AB1C-7D6D-03D380AE6AA0}"/>
              </a:ext>
            </a:extLst>
          </p:cNvPr>
          <p:cNvSpPr/>
          <p:nvPr/>
        </p:nvSpPr>
        <p:spPr bwMode="auto">
          <a:xfrm rot="2563350">
            <a:off x="6372479" y="2140996"/>
            <a:ext cx="268557" cy="2876847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60DB8-B078-68CC-EF82-E6C3F1C227DB}"/>
              </a:ext>
            </a:extLst>
          </p:cNvPr>
          <p:cNvSpPr txBox="1"/>
          <p:nvPr/>
        </p:nvSpPr>
        <p:spPr>
          <a:xfrm>
            <a:off x="4872342" y="4773750"/>
            <a:ext cx="1085942" cy="539668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b="1" dirty="0"/>
              <a:t>Motor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ACA98F0-1004-FE8D-28A2-9E60EB39892C}"/>
              </a:ext>
            </a:extLst>
          </p:cNvPr>
          <p:cNvSpPr/>
          <p:nvPr/>
        </p:nvSpPr>
        <p:spPr bwMode="auto">
          <a:xfrm rot="5400000">
            <a:off x="4303852" y="4707712"/>
            <a:ext cx="268557" cy="603966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0FA4875C-D491-B960-689C-5E0B0E432D33}"/>
              </a:ext>
            </a:extLst>
          </p:cNvPr>
          <p:cNvSpPr/>
          <p:nvPr/>
        </p:nvSpPr>
        <p:spPr bwMode="auto">
          <a:xfrm rot="13721596">
            <a:off x="2088355" y="1602862"/>
            <a:ext cx="308526" cy="2640485"/>
          </a:xfrm>
          <a:prstGeom prst="down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2F701B8-8A7C-68FD-0BBA-35727C106107}"/>
              </a:ext>
            </a:extLst>
          </p:cNvPr>
          <p:cNvSpPr/>
          <p:nvPr/>
        </p:nvSpPr>
        <p:spPr bwMode="auto">
          <a:xfrm rot="13646588">
            <a:off x="1042195" y="3352265"/>
            <a:ext cx="2629027" cy="337535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•"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2927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Custom 1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Level">
      <a:majorFont>
        <a:latin typeface="Impact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pitchFamily="2" charset="2"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95247</TotalTime>
  <Words>16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Narrow</vt:lpstr>
      <vt:lpstr>Calibri</vt:lpstr>
      <vt:lpstr>Franklin Gothic Heavy</vt:lpstr>
      <vt:lpstr>Impact</vt:lpstr>
      <vt:lpstr>Times New Roman</vt:lpstr>
      <vt:lpstr>Verdana</vt:lpstr>
      <vt:lpstr>Wingdings</vt:lpstr>
      <vt:lpstr>Level</vt:lpstr>
      <vt:lpstr>Custom Design</vt:lpstr>
      <vt:lpstr>High-Level Design</vt:lpstr>
    </vt:vector>
  </TitlesOfParts>
  <Company>McMaster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2008 IVT Presentation</dc:subject>
  <dc:creator>Phineas</dc:creator>
  <cp:lastModifiedBy>Bastian, Finn C</cp:lastModifiedBy>
  <cp:revision>2393</cp:revision>
  <cp:lastPrinted>2018-01-30T20:52:46Z</cp:lastPrinted>
  <dcterms:created xsi:type="dcterms:W3CDTF">2005-05-06T17:15:42Z</dcterms:created>
  <dcterms:modified xsi:type="dcterms:W3CDTF">2025-04-15T22:22:09Z</dcterms:modified>
</cp:coreProperties>
</file>