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858" r:id="rId2"/>
  </p:sldMasterIdLst>
  <p:notesMasterIdLst>
    <p:notesMasterId r:id="rId4"/>
  </p:notesMasterIdLst>
  <p:handoutMasterIdLst>
    <p:handoutMasterId r:id="rId5"/>
  </p:handoutMasterIdLst>
  <p:sldIdLst>
    <p:sldId id="771" r:id="rId3"/>
  </p:sldIdLst>
  <p:sldSz cx="9144000" cy="6858000" type="screen4x3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05F3CF45-267A-4E91-8367-FA392D1E369E}">
          <p14:sldIdLst>
            <p14:sldId id="771"/>
          </p14:sldIdLst>
        </p14:section>
        <p14:section name="Untitled Section" id="{9F8E6E48-DC1B-43DD-BB99-49790A345E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ckell, Jonathan" initials="MJ" lastIdx="1" clrIdx="0">
    <p:extLst>
      <p:ext uri="{19B8F6BF-5375-455C-9EA6-DF929625EA0E}">
        <p15:presenceInfo xmlns:p15="http://schemas.microsoft.com/office/powerpoint/2012/main" userId="Muckell, Jonat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0099FF"/>
    <a:srgbClr val="23AE02"/>
    <a:srgbClr val="0000FF"/>
    <a:srgbClr val="0FC6F1"/>
    <a:srgbClr val="FFCC66"/>
    <a:srgbClr val="FF9933"/>
    <a:srgbClr val="32F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0109" autoAdjust="0"/>
  </p:normalViewPr>
  <p:slideViewPr>
    <p:cSldViewPr snapToGrid="0">
      <p:cViewPr varScale="1">
        <p:scale>
          <a:sx n="95" d="100"/>
          <a:sy n="95" d="100"/>
        </p:scale>
        <p:origin x="11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14" y="127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029255" cy="35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4925" y="1"/>
            <a:ext cx="4029253" cy="35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658700"/>
            <a:ext cx="4029255" cy="35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4925" y="6658700"/>
            <a:ext cx="4029253" cy="35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B8D128F-F94D-4AE2-AF9B-1277C51EE2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11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029255" cy="35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4925" y="1"/>
            <a:ext cx="4029253" cy="35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5463"/>
            <a:ext cx="3505200" cy="2630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975" y="3330473"/>
            <a:ext cx="7438453" cy="31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658700"/>
            <a:ext cx="4029255" cy="35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4925" y="6658700"/>
            <a:ext cx="4029253" cy="35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5FBE3A2-7E4E-405E-86C3-8264C379C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454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rgbClr val="7030A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 typeface="Wingdings" pitchFamily="2" charset="2"/>
                <a:buChar char="•"/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 typeface="Wingdings" pitchFamily="2" charset="2"/>
                <a:buChar char="•"/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rgbClr val="7030A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 typeface="Wingdings" pitchFamily="2" charset="2"/>
                <a:buChar char="•"/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>
                <a:latin typeface="Franklin Gothic Heavy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87503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000" dirty="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A2000-4E5B-44AB-8DE6-E1B13F7E6C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Heavy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455612" y="6248400"/>
            <a:ext cx="6479444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178228" y="6248400"/>
            <a:ext cx="508571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DCB2A-9C12-4B26-B401-948A31F9D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5613" y="6248400"/>
            <a:ext cx="644862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000" dirty="0" smtClean="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054" y="6248400"/>
            <a:ext cx="111474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250F584E-A773-4FEC-8992-5605B47A7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Char char="•"/>
              <a:defRPr/>
            </a:pPr>
            <a:endParaRPr lang="en-US">
              <a:cs typeface="+mn-cs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44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Impac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Impac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Impac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Impac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Impac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Impac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Impac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Impac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CC66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CC66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0003B-4C10-52D7-275B-5A8151374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ntro to Use Case Types | Systems Flow, Inc">
            <a:extLst>
              <a:ext uri="{FF2B5EF4-FFF2-40B4-BE49-F238E27FC236}">
                <a16:creationId xmlns:a16="http://schemas.microsoft.com/office/drawing/2014/main" id="{71920A73-D25F-8C2C-0446-3F39ABB82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91" y="1875965"/>
            <a:ext cx="1486858" cy="103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4A59F7-4E2C-A847-3FED-7B9D55AAA88A}"/>
              </a:ext>
            </a:extLst>
          </p:cNvPr>
          <p:cNvSpPr txBox="1"/>
          <p:nvPr/>
        </p:nvSpPr>
        <p:spPr>
          <a:xfrm>
            <a:off x="520985" y="2772245"/>
            <a:ext cx="116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Delivery Driver</a:t>
            </a:r>
          </a:p>
        </p:txBody>
      </p:sp>
      <p:pic>
        <p:nvPicPr>
          <p:cNvPr id="7" name="Picture 2" descr="Intro to Use Case Types | Systems Flow, Inc">
            <a:extLst>
              <a:ext uri="{FF2B5EF4-FFF2-40B4-BE49-F238E27FC236}">
                <a16:creationId xmlns:a16="http://schemas.microsoft.com/office/drawing/2014/main" id="{25776109-732C-043D-7F7D-789927C8E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88" y="3690369"/>
            <a:ext cx="1345954" cy="94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41517-56CD-8E34-0E34-807EF1173155}"/>
              </a:ext>
            </a:extLst>
          </p:cNvPr>
          <p:cNvSpPr txBox="1"/>
          <p:nvPr/>
        </p:nvSpPr>
        <p:spPr>
          <a:xfrm>
            <a:off x="415987" y="4505139"/>
            <a:ext cx="145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Homeowner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71FE28-785A-53B4-A288-38221CD13E4E}"/>
              </a:ext>
            </a:extLst>
          </p:cNvPr>
          <p:cNvSpPr/>
          <p:nvPr/>
        </p:nvSpPr>
        <p:spPr bwMode="auto">
          <a:xfrm>
            <a:off x="2433678" y="2091255"/>
            <a:ext cx="1428505" cy="910476"/>
          </a:xfrm>
          <a:prstGeom prst="ellipse">
            <a:avLst/>
          </a:prstGeom>
          <a:noFill/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Shows Package to Camera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04A6F2-AE85-401C-4B80-5FB4C5118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994" y="5153044"/>
            <a:ext cx="698310" cy="1253302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C406A73E-BF70-F80E-94CF-CCF0034A6CF9}"/>
              </a:ext>
            </a:extLst>
          </p:cNvPr>
          <p:cNvSpPr/>
          <p:nvPr/>
        </p:nvSpPr>
        <p:spPr bwMode="auto">
          <a:xfrm>
            <a:off x="2433677" y="3750401"/>
            <a:ext cx="1608934" cy="910476"/>
          </a:xfrm>
          <a:prstGeom prst="ellipse">
            <a:avLst/>
          </a:prstGeom>
          <a:noFill/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Shows face/passcode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81F551-D839-A4E2-1EAE-E18B12E14DDA}"/>
              </a:ext>
            </a:extLst>
          </p:cNvPr>
          <p:cNvSpPr/>
          <p:nvPr/>
        </p:nvSpPr>
        <p:spPr bwMode="auto">
          <a:xfrm>
            <a:off x="4420087" y="2066645"/>
            <a:ext cx="1428505" cy="910476"/>
          </a:xfrm>
          <a:prstGeom prst="ellipse">
            <a:avLst/>
          </a:prstGeom>
          <a:noFill/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Unlocks Lock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76811B-ADD8-F1F6-6A84-CA0508F805B1}"/>
              </a:ext>
            </a:extLst>
          </p:cNvPr>
          <p:cNvSpPr txBox="1"/>
          <p:nvPr/>
        </p:nvSpPr>
        <p:spPr>
          <a:xfrm>
            <a:off x="7251897" y="6392688"/>
            <a:ext cx="145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Porch Pirate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EE0811-8B41-1CDE-DCD9-539662AB7F55}"/>
              </a:ext>
            </a:extLst>
          </p:cNvPr>
          <p:cNvCxnSpPr>
            <a:cxnSpLocks/>
          </p:cNvCxnSpPr>
          <p:nvPr/>
        </p:nvCxnSpPr>
        <p:spPr bwMode="auto">
          <a:xfrm>
            <a:off x="1414709" y="4202770"/>
            <a:ext cx="978703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2E69BB-3217-537D-7000-AEF1CE5A3815}"/>
              </a:ext>
            </a:extLst>
          </p:cNvPr>
          <p:cNvCxnSpPr>
            <a:cxnSpLocks/>
          </p:cNvCxnSpPr>
          <p:nvPr/>
        </p:nvCxnSpPr>
        <p:spPr bwMode="auto">
          <a:xfrm>
            <a:off x="1354498" y="2521883"/>
            <a:ext cx="1038914" cy="10534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ABE8D8-62F2-16C5-09D0-21144456D4ED}"/>
              </a:ext>
            </a:extLst>
          </p:cNvPr>
          <p:cNvCxnSpPr>
            <a:cxnSpLocks/>
            <a:endCxn id="9" idx="6"/>
          </p:cNvCxnSpPr>
          <p:nvPr/>
        </p:nvCxnSpPr>
        <p:spPr bwMode="auto">
          <a:xfrm flipH="1">
            <a:off x="3862183" y="2546493"/>
            <a:ext cx="557904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29F30EF7-8921-5372-1D47-10E39C804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8472"/>
            <a:ext cx="8229600" cy="799166"/>
          </a:xfrm>
        </p:spPr>
        <p:txBody>
          <a:bodyPr/>
          <a:lstStyle/>
          <a:p>
            <a:r>
              <a:rPr lang="en-US" dirty="0"/>
              <a:t>Simple Use Case Diagram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7933DF-F90D-5EB2-696B-4B2111F3A70B}"/>
              </a:ext>
            </a:extLst>
          </p:cNvPr>
          <p:cNvSpPr/>
          <p:nvPr/>
        </p:nvSpPr>
        <p:spPr bwMode="auto">
          <a:xfrm>
            <a:off x="2048570" y="1867711"/>
            <a:ext cx="6816057" cy="3114325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Arial Narrow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6508D4-5340-C66F-ED9F-341E0FD209CC}"/>
              </a:ext>
            </a:extLst>
          </p:cNvPr>
          <p:cNvSpPr txBox="1"/>
          <p:nvPr/>
        </p:nvSpPr>
        <p:spPr>
          <a:xfrm>
            <a:off x="2026046" y="1506633"/>
            <a:ext cx="22437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System Boundary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BB3CE91-63DE-4CF5-23D1-50F024ADB555}"/>
              </a:ext>
            </a:extLst>
          </p:cNvPr>
          <p:cNvSpPr/>
          <p:nvPr/>
        </p:nvSpPr>
        <p:spPr bwMode="auto">
          <a:xfrm>
            <a:off x="6537645" y="2091255"/>
            <a:ext cx="1428505" cy="910476"/>
          </a:xfrm>
          <a:prstGeom prst="ellipse">
            <a:avLst/>
          </a:prstGeom>
          <a:noFill/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Delivers Package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F7301F-D191-F975-67DA-67EF62935E62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>
            <a:off x="5848592" y="2546493"/>
            <a:ext cx="689053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471759F-9D35-BD2F-6923-53EF6218FD0C}"/>
              </a:ext>
            </a:extLst>
          </p:cNvPr>
          <p:cNvSpPr/>
          <p:nvPr/>
        </p:nvSpPr>
        <p:spPr bwMode="auto">
          <a:xfrm>
            <a:off x="7251897" y="3536645"/>
            <a:ext cx="1428505" cy="910476"/>
          </a:xfrm>
          <a:prstGeom prst="ellipse">
            <a:avLst/>
          </a:prstGeom>
          <a:noFill/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Attempt to steal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38375B4-1747-22E9-3E2C-C6313D3A63CA}"/>
              </a:ext>
            </a:extLst>
          </p:cNvPr>
          <p:cNvCxnSpPr>
            <a:cxnSpLocks/>
            <a:endCxn id="26" idx="4"/>
          </p:cNvCxnSpPr>
          <p:nvPr/>
        </p:nvCxnSpPr>
        <p:spPr bwMode="auto">
          <a:xfrm flipV="1">
            <a:off x="7966150" y="4447121"/>
            <a:ext cx="0" cy="55992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D94E0A-0A78-1DAB-8752-D061DFA847A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611979" y="2996118"/>
            <a:ext cx="216833" cy="51551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DE3BB82C-3DEA-0A1D-A09E-7287FED5F267}"/>
              </a:ext>
            </a:extLst>
          </p:cNvPr>
          <p:cNvSpPr/>
          <p:nvPr/>
        </p:nvSpPr>
        <p:spPr bwMode="auto">
          <a:xfrm>
            <a:off x="4648055" y="3750562"/>
            <a:ext cx="1608934" cy="910476"/>
          </a:xfrm>
          <a:prstGeom prst="ellipse">
            <a:avLst/>
          </a:prstGeom>
          <a:noFill/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Get Package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83C506-C820-AA48-0733-670018C32B6B}"/>
              </a:ext>
            </a:extLst>
          </p:cNvPr>
          <p:cNvCxnSpPr>
            <a:cxnSpLocks/>
            <a:endCxn id="35" idx="2"/>
          </p:cNvCxnSpPr>
          <p:nvPr/>
        </p:nvCxnSpPr>
        <p:spPr bwMode="auto">
          <a:xfrm>
            <a:off x="4087259" y="4202770"/>
            <a:ext cx="560796" cy="303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8FDDCF-E40F-8125-D203-1E342A2698C2}"/>
              </a:ext>
            </a:extLst>
          </p:cNvPr>
          <p:cNvCxnSpPr>
            <a:cxnSpLocks/>
            <a:endCxn id="19" idx="7"/>
          </p:cNvCxnSpPr>
          <p:nvPr/>
        </p:nvCxnSpPr>
        <p:spPr bwMode="auto">
          <a:xfrm flipH="1">
            <a:off x="3806988" y="2915604"/>
            <a:ext cx="765012" cy="96813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60061B-8E8E-DCAE-B37B-7E700B67EC92}"/>
              </a:ext>
            </a:extLst>
          </p:cNvPr>
          <p:cNvCxnSpPr>
            <a:cxnSpLocks/>
            <a:endCxn id="20" idx="5"/>
          </p:cNvCxnSpPr>
          <p:nvPr/>
        </p:nvCxnSpPr>
        <p:spPr bwMode="auto">
          <a:xfrm flipH="1" flipV="1">
            <a:off x="5639392" y="2843785"/>
            <a:ext cx="1567005" cy="115154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6294BF9-8334-9E02-1BC5-05D81C613CA6}"/>
              </a:ext>
            </a:extLst>
          </p:cNvPr>
          <p:cNvCxnSpPr>
            <a:cxnSpLocks/>
            <a:stCxn id="35" idx="7"/>
            <a:endCxn id="17" idx="3"/>
          </p:cNvCxnSpPr>
          <p:nvPr/>
        </p:nvCxnSpPr>
        <p:spPr bwMode="auto">
          <a:xfrm flipV="1">
            <a:off x="6021366" y="2868395"/>
            <a:ext cx="725479" cy="101550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24255601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Custom 1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Level">
      <a:majorFont>
        <a:latin typeface="Impact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94235</TotalTime>
  <Words>28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Arial Narrow</vt:lpstr>
      <vt:lpstr>Calibri</vt:lpstr>
      <vt:lpstr>Franklin Gothic Heavy</vt:lpstr>
      <vt:lpstr>Impact</vt:lpstr>
      <vt:lpstr>Times New Roman</vt:lpstr>
      <vt:lpstr>Verdana</vt:lpstr>
      <vt:lpstr>Wingdings</vt:lpstr>
      <vt:lpstr>Level</vt:lpstr>
      <vt:lpstr>Custom Design</vt:lpstr>
      <vt:lpstr>Simple Use Case Diagram</vt:lpstr>
    </vt:vector>
  </TitlesOfParts>
  <Company>McMaster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Representation and Destination Choice</dc:title>
  <dc:subject>2008 IVT Presentation</dc:subject>
  <dc:creator>Darren M. Scott</dc:creator>
  <cp:lastModifiedBy>Bastian, Finn C</cp:lastModifiedBy>
  <cp:revision>2349</cp:revision>
  <cp:lastPrinted>2018-01-30T20:52:46Z</cp:lastPrinted>
  <dcterms:created xsi:type="dcterms:W3CDTF">2005-05-06T17:15:42Z</dcterms:created>
  <dcterms:modified xsi:type="dcterms:W3CDTF">2025-03-07T04:12:20Z</dcterms:modified>
</cp:coreProperties>
</file>