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C4CA-CE24-430F-AC99-1BFDF6F45115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F276-AD25-4091-9F18-91C0BAE60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429000"/>
            <a:ext cx="47970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  <a:bevelB h="25400" prst="softRound"/>
            </a:sp3d>
          </a:bodyPr>
          <a:lstStyle/>
          <a:p>
            <a:pPr algn="ctr"/>
            <a:r>
              <a:rPr lang="en-US" sz="3200" b="1" dirty="0" smtClean="0">
                <a:ln w="12700" cmpd="sng">
                  <a:gradFill>
                    <a:gsLst>
                      <a:gs pos="0">
                        <a:srgbClr val="03D4A8"/>
                      </a:gs>
                      <a:gs pos="25000">
                        <a:srgbClr val="21D6E0"/>
                      </a:gs>
                      <a:gs pos="75000">
                        <a:srgbClr val="0087E6"/>
                      </a:gs>
                      <a:gs pos="100000">
                        <a:srgbClr val="005CBF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dist="165100" dir="19620000" sx="101000" sy="101000" algn="ctr" rotWithShape="0">
                    <a:srgbClr val="000000"/>
                  </a:outerShdw>
                </a:effectLst>
              </a:rPr>
              <a:t>BY - </a:t>
            </a:r>
            <a:r>
              <a:rPr lang="en-US" sz="4000" b="1" dirty="0" smtClean="0">
                <a:ln w="12700" cmpd="sng">
                  <a:gradFill>
                    <a:gsLst>
                      <a:gs pos="0">
                        <a:srgbClr val="03D4A8"/>
                      </a:gs>
                      <a:gs pos="25000">
                        <a:srgbClr val="21D6E0"/>
                      </a:gs>
                      <a:gs pos="75000">
                        <a:srgbClr val="0087E6"/>
                      </a:gs>
                      <a:gs pos="100000">
                        <a:srgbClr val="005CBF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dist="165100" dir="19620000" sx="101000" sy="101000" algn="ctr" rotWithShape="0">
                    <a:srgbClr val="000000"/>
                  </a:outerShdw>
                </a:effectLst>
              </a:rPr>
              <a:t>SALLMAN SHAMIL</a:t>
            </a:r>
            <a:endParaRPr lang="en-US" sz="3200" b="1" cap="none" spc="0" dirty="0">
              <a:ln w="12700" cmpd="sng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dist="165100" dir="19620000" sx="101000" sy="101000" algn="ctr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304800"/>
            <a:ext cx="5924186" cy="1323439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 cmpd="sng">
                  <a:gradFill>
                    <a:gsLst>
                      <a:gs pos="0">
                        <a:srgbClr val="FFF200"/>
                      </a:gs>
                      <a:gs pos="45000">
                        <a:srgbClr val="FF7A00"/>
                      </a:gs>
                      <a:gs pos="70000">
                        <a:srgbClr val="FF0300"/>
                      </a:gs>
                      <a:gs pos="100000">
                        <a:srgbClr val="4D0808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/>
              </a:rPr>
              <a:t>A Production Of</a:t>
            </a:r>
          </a:p>
          <a:p>
            <a:pPr algn="ctr"/>
            <a:r>
              <a:rPr lang="en-US" sz="4000" b="1" cap="none" spc="0" dirty="0" err="1" smtClean="0">
                <a:ln w="12700" cmpd="sng">
                  <a:gradFill>
                    <a:gsLst>
                      <a:gs pos="0">
                        <a:srgbClr val="FFF200"/>
                      </a:gs>
                      <a:gs pos="45000">
                        <a:srgbClr val="FF7A00"/>
                      </a:gs>
                      <a:gs pos="70000">
                        <a:srgbClr val="FF0300"/>
                      </a:gs>
                      <a:gs pos="100000">
                        <a:srgbClr val="4D0808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/>
              </a:rPr>
              <a:t>Shamil</a:t>
            </a:r>
            <a:r>
              <a:rPr lang="en-US" sz="4000" b="1" cap="none" spc="0" dirty="0" smtClean="0">
                <a:ln w="12700" cmpd="sng">
                  <a:gradFill>
                    <a:gsLst>
                      <a:gs pos="0">
                        <a:srgbClr val="FFF200"/>
                      </a:gs>
                      <a:gs pos="45000">
                        <a:srgbClr val="FF7A00"/>
                      </a:gs>
                      <a:gs pos="70000">
                        <a:srgbClr val="FF0300"/>
                      </a:gs>
                      <a:gs pos="100000">
                        <a:srgbClr val="4D0808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/>
              </a:rPr>
              <a:t> Group Of Industries</a:t>
            </a:r>
            <a:endParaRPr lang="en-US" sz="4000" b="1" cap="none" spc="0" dirty="0">
              <a:ln w="12700" cmpd="sng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4267200"/>
            <a:ext cx="3863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gradFill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5400000" scaled="0"/>
                  </a:gradFill>
                  <a:prstDash val="solid"/>
                </a:ln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  <a:effectLst>
                  <a:outerShdw blurRad="50800" dist="50800" algn="ctr" rotWithShape="0">
                    <a:srgbClr val="000000"/>
                  </a:outerShdw>
                </a:effectLst>
              </a:rPr>
              <a:t>sallman_shamil@yahoo.com</a:t>
            </a:r>
            <a:endParaRPr lang="en-US" sz="2400" b="1" cap="none" spc="0" dirty="0">
              <a:ln w="10541" cmpd="sng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prstDash val="solid"/>
              </a:ln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  <a:effectLst>
                <a:outerShdw blurRad="50800" dist="50800" algn="ctr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1981200"/>
            <a:ext cx="5391219" cy="120032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  <a:scene3d>
              <a:camera prst="orthographicFront">
                <a:rot lat="0" lon="0" rev="0"/>
              </a:camera>
              <a:lightRig rig="threePt" dir="t"/>
            </a:scene3d>
            <a:sp3d z="19050" extrusionH="57150" prstMaterial="plastic">
              <a:bevelT w="69850" h="38100" prst="cross"/>
              <a:bevelB w="69850" h="69850" prst="divot"/>
            </a:sp3d>
          </a:bodyPr>
          <a:lstStyle/>
          <a:p>
            <a:pPr algn="ctr"/>
            <a:r>
              <a:rPr lang="en-US" sz="7200" b="1" dirty="0" smtClean="0">
                <a:ln w="25400" cmpd="sng">
                  <a:gradFill flip="none" rotWithShape="1">
                    <a:gsLst>
                      <a:gs pos="0">
                        <a:srgbClr val="A603AB"/>
                      </a:gs>
                      <a:gs pos="21001">
                        <a:srgbClr val="0819FB"/>
                      </a:gs>
                      <a:gs pos="35001">
                        <a:srgbClr val="1A8D48"/>
                      </a:gs>
                      <a:gs pos="56000">
                        <a:srgbClr val="FFFF00"/>
                      </a:gs>
                      <a:gs pos="73000">
                        <a:srgbClr val="EE3F17"/>
                      </a:gs>
                      <a:gs pos="88000">
                        <a:srgbClr val="E81766"/>
                      </a:gs>
                      <a:gs pos="100000">
                        <a:srgbClr val="A603AB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25400" dist="101600" dir="17460000" sx="104000" sy="104000" algn="ctr" rotWithShape="0">
                    <a:srgbClr val="000000">
                      <a:alpha val="92000"/>
                    </a:srgbClr>
                  </a:outerShdw>
                </a:effectLst>
              </a:rPr>
              <a:t>DX BALL 2011</a:t>
            </a:r>
            <a:endParaRPr lang="en-US" sz="7200" b="1" cap="none" spc="0" dirty="0" smtClean="0">
              <a:ln w="25400" cmpd="sng"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6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25400" dist="101600" dir="17460000" sx="104000" sy="104000" algn="ctr" rotWithShape="0">
                  <a:srgbClr val="000000">
                    <a:alpha val="92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SAKIB</dc:creator>
  <cp:lastModifiedBy>SAKIB</cp:lastModifiedBy>
  <cp:revision>6</cp:revision>
  <dcterms:created xsi:type="dcterms:W3CDTF">2011-03-23T05:03:15Z</dcterms:created>
  <dcterms:modified xsi:type="dcterms:W3CDTF">2011-03-23T11:22:10Z</dcterms:modified>
</cp:coreProperties>
</file>